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webp" ContentType="image/webp"/>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60" r:id="rId1"/>
  </p:sldMasterIdLst>
  <p:notesMasterIdLst>
    <p:notesMasterId r:id="rId17"/>
  </p:notesMasterIdLst>
  <p:sldIdLst>
    <p:sldId id="326" r:id="rId2"/>
    <p:sldId id="279" r:id="rId3"/>
    <p:sldId id="306" r:id="rId4"/>
    <p:sldId id="324" r:id="rId5"/>
    <p:sldId id="315" r:id="rId6"/>
    <p:sldId id="325" r:id="rId7"/>
    <p:sldId id="316" r:id="rId8"/>
    <p:sldId id="318" r:id="rId9"/>
    <p:sldId id="317" r:id="rId10"/>
    <p:sldId id="322" r:id="rId11"/>
    <p:sldId id="290" r:id="rId12"/>
    <p:sldId id="310" r:id="rId13"/>
    <p:sldId id="321" r:id="rId14"/>
    <p:sldId id="320" r:id="rId15"/>
    <p:sldId id="293" r:id="rId16"/>
  </p:sldIdLst>
  <p:sldSz cx="9144000" cy="6858000" type="screen4x3"/>
  <p:notesSz cx="6858000" cy="9144000"/>
  <p:embeddedFontLst>
    <p:embeddedFont>
      <p:font typeface="Cabin" panose="00000500000000000000" pitchFamily="2" charset="0"/>
      <p:regular r:id="rId18"/>
      <p:bold r:id="rId19"/>
      <p:italic r:id="rId20"/>
      <p:boldItalic r:id="rId21"/>
    </p:embeddedFont>
    <p:embeddedFont>
      <p:font typeface="Cabin Medium" panose="00000600000000000000" pitchFamily="2" charset="0"/>
      <p:regular r:id="rId22"/>
      <p:italic r:id="rId23"/>
    </p:embeddedFont>
    <p:embeddedFont>
      <p:font typeface="Calibri" panose="020F0502020204030204" pitchFamily="34" charset="0"/>
      <p:regular r:id="rId24"/>
      <p:bold r:id="rId25"/>
    </p:embeddedFont>
    <p:embeddedFont>
      <p:font typeface="Calibri Light" panose="020F0302020204030204" pitchFamily="34" charset="0"/>
      <p:regular r:id="rId26"/>
    </p:embeddedFont>
    <p:embeddedFont>
      <p:font typeface="KFGQPC Arabic Symbols 01" panose="02000000000000000000" pitchFamily="2" charset="2"/>
      <p:regular r:id="rId27"/>
    </p:embeddedFont>
    <p:embeddedFont>
      <p:font typeface="KFGQPC Uthman Taha Naskh" panose="02000000000000000000" pitchFamily="2" charset="-78"/>
      <p:regular r:id="rId28"/>
      <p:bold r:id="rId29"/>
    </p:embeddedFont>
    <p:embeddedFont>
      <p:font typeface="Mulish Light" pitchFamily="2" charset="0"/>
      <p:regular r:id="rId30"/>
      <p:italic r:id="rId31"/>
    </p:embeddedFont>
    <p:embeddedFont>
      <p:font typeface="Sakkal Majalla" panose="02000000000000000000" pitchFamily="2" charset="-78"/>
      <p:regular r:id="rId32"/>
      <p:bold r:id="rId33"/>
    </p:embeddedFont>
  </p:embeddedFont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5D5CB"/>
    <a:srgbClr val="019CA8"/>
    <a:srgbClr val="D2887F"/>
    <a:srgbClr val="3C2B58"/>
    <a:srgbClr val="9788A4"/>
    <a:srgbClr val="785BA0"/>
    <a:srgbClr val="216175"/>
    <a:srgbClr val="F6ABAF"/>
    <a:srgbClr val="EFB164"/>
    <a:srgbClr val="F2D2BE"/>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973" autoAdjust="0"/>
    <p:restoredTop sz="57803" autoAdjust="0"/>
  </p:normalViewPr>
  <p:slideViewPr>
    <p:cSldViewPr snapToGrid="0">
      <p:cViewPr varScale="1">
        <p:scale>
          <a:sx n="28" d="100"/>
          <a:sy n="28" d="100"/>
        </p:scale>
        <p:origin x="1363" y="53"/>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font" Target="fonts/font1.fntdata"/><Relationship Id="rId26" Type="http://schemas.openxmlformats.org/officeDocument/2006/relationships/font" Target="fonts/font9.fntdata"/><Relationship Id="rId21" Type="http://schemas.openxmlformats.org/officeDocument/2006/relationships/font" Target="fonts/font4.fntdata"/><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5" Type="http://schemas.openxmlformats.org/officeDocument/2006/relationships/font" Target="fonts/font8.fntdata"/><Relationship Id="rId33" Type="http://schemas.openxmlformats.org/officeDocument/2006/relationships/font" Target="fonts/font16.fntdata"/><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font" Target="fonts/font3.fntdata"/><Relationship Id="rId29" Type="http://schemas.openxmlformats.org/officeDocument/2006/relationships/font" Target="fonts/font12.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7.fntdata"/><Relationship Id="rId32" Type="http://schemas.openxmlformats.org/officeDocument/2006/relationships/font" Target="fonts/font15.fntdata"/><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font" Target="fonts/font6.fntdata"/><Relationship Id="rId28" Type="http://schemas.openxmlformats.org/officeDocument/2006/relationships/font" Target="fonts/font11.fntdata"/><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font" Target="fonts/font2.fntdata"/><Relationship Id="rId31" Type="http://schemas.openxmlformats.org/officeDocument/2006/relationships/font" Target="fonts/font14.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font" Target="fonts/font5.fntdata"/><Relationship Id="rId27" Type="http://schemas.openxmlformats.org/officeDocument/2006/relationships/font" Target="fonts/font10.fntdata"/><Relationship Id="rId30" Type="http://schemas.openxmlformats.org/officeDocument/2006/relationships/font" Target="fonts/font13.fntdata"/><Relationship Id="rId35" Type="http://schemas.openxmlformats.org/officeDocument/2006/relationships/viewProps" Target="viewProps.xml"/><Relationship Id="rId8" Type="http://schemas.openxmlformats.org/officeDocument/2006/relationships/slide" Target="slides/slide7.xml"/><Relationship Id="rId3" Type="http://schemas.openxmlformats.org/officeDocument/2006/relationships/slide" Target="slides/slide2.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D776A934-5B87-464E-ADA6-A153580AF233}" type="doc">
      <dgm:prSet loTypeId="urn:microsoft.com/office/officeart/2005/8/layout/chevron2" loCatId="list" qsTypeId="urn:microsoft.com/office/officeart/2005/8/quickstyle/simple1" qsCatId="simple" csTypeId="urn:microsoft.com/office/officeart/2005/8/colors/accent1_2" csCatId="accent1" phldr="1"/>
      <dgm:spPr/>
      <dgm:t>
        <a:bodyPr/>
        <a:lstStyle/>
        <a:p>
          <a:endParaRPr lang="en-GB"/>
        </a:p>
      </dgm:t>
    </dgm:pt>
    <dgm:pt modelId="{1E7A10E8-78E1-49B7-AF2D-0D164C39F43A}">
      <dgm:prSet phldrT="[Text]"/>
      <dgm:spPr>
        <a:ln w="28575">
          <a:solidFill>
            <a:srgbClr val="019CA8"/>
          </a:solidFill>
        </a:ln>
      </dgm:spPr>
      <dgm:t>
        <a:bodyPr/>
        <a:lstStyle/>
        <a:p>
          <a:pPr>
            <a:buNone/>
          </a:pPr>
          <a:r>
            <a:rPr lang="en-GB" dirty="0">
              <a:effectLst/>
              <a:latin typeface="Mulish Light" pitchFamily="2" charset="0"/>
              <a:ea typeface="Calibri" panose="020F0502020204030204" pitchFamily="34" charset="0"/>
              <a:cs typeface="Arial" panose="020B0604020202020204" pitchFamily="34" charset="0"/>
            </a:rPr>
            <a:t>Posture of complete humility &amp; servitude </a:t>
          </a:r>
          <a:endParaRPr lang="en-GB" dirty="0">
            <a:latin typeface="Mulish Light" pitchFamily="2" charset="0"/>
          </a:endParaRPr>
        </a:p>
      </dgm:t>
    </dgm:pt>
    <dgm:pt modelId="{5D2333B9-6F8E-466A-95BD-D8B74EB43112}" type="parTrans" cxnId="{B91CD38C-0988-4785-95E7-7CF63D4DC010}">
      <dgm:prSet/>
      <dgm:spPr/>
      <dgm:t>
        <a:bodyPr/>
        <a:lstStyle/>
        <a:p>
          <a:endParaRPr lang="en-GB"/>
        </a:p>
      </dgm:t>
    </dgm:pt>
    <dgm:pt modelId="{F0CB914F-B253-4457-B3C4-1E99BF649C5A}" type="sibTrans" cxnId="{B91CD38C-0988-4785-95E7-7CF63D4DC010}">
      <dgm:prSet/>
      <dgm:spPr/>
      <dgm:t>
        <a:bodyPr/>
        <a:lstStyle/>
        <a:p>
          <a:endParaRPr lang="en-GB"/>
        </a:p>
      </dgm:t>
    </dgm:pt>
    <dgm:pt modelId="{595344CC-ECD8-430C-81B3-F8FCE5E87AA8}">
      <dgm:prSet phldrT="[Text]"/>
      <dgm:spPr>
        <a:ln w="28575">
          <a:solidFill>
            <a:srgbClr val="019CA8"/>
          </a:solidFill>
        </a:ln>
      </dgm:spPr>
      <dgm:t>
        <a:bodyPr/>
        <a:lstStyle/>
        <a:p>
          <a:pPr>
            <a:buNone/>
          </a:pPr>
          <a:r>
            <a:rPr lang="en-GB" dirty="0">
              <a:latin typeface="Mulish Light" pitchFamily="2" charset="0"/>
              <a:ea typeface="Calibri" panose="020F0502020204030204" pitchFamily="34" charset="0"/>
              <a:cs typeface="Arial" panose="020B0604020202020204" pitchFamily="34" charset="0"/>
            </a:rPr>
            <a:t>The closest to Allah</a:t>
          </a:r>
          <a:endParaRPr lang="en-GB" dirty="0">
            <a:latin typeface="Mulish Light" pitchFamily="2" charset="0"/>
          </a:endParaRPr>
        </a:p>
      </dgm:t>
    </dgm:pt>
    <dgm:pt modelId="{643739A7-643C-4EC1-9954-B9BB420D7734}" type="parTrans" cxnId="{E4023335-5AF1-4446-91BE-19BDA511A661}">
      <dgm:prSet/>
      <dgm:spPr/>
      <dgm:t>
        <a:bodyPr/>
        <a:lstStyle/>
        <a:p>
          <a:endParaRPr lang="en-GB"/>
        </a:p>
      </dgm:t>
    </dgm:pt>
    <dgm:pt modelId="{5C371903-2527-4ACA-A152-73CB566FCD08}" type="sibTrans" cxnId="{E4023335-5AF1-4446-91BE-19BDA511A661}">
      <dgm:prSet/>
      <dgm:spPr/>
      <dgm:t>
        <a:bodyPr/>
        <a:lstStyle/>
        <a:p>
          <a:endParaRPr lang="en-GB"/>
        </a:p>
      </dgm:t>
    </dgm:pt>
    <dgm:pt modelId="{372353BD-CAAE-4BE1-84BA-8B75C07F04B5}">
      <dgm:prSet phldrT="[Text]"/>
      <dgm:spPr>
        <a:ln w="28575">
          <a:solidFill>
            <a:srgbClr val="019CA8"/>
          </a:solidFill>
        </a:ln>
      </dgm:spPr>
      <dgm:t>
        <a:bodyPr/>
        <a:lstStyle/>
        <a:p>
          <a:pPr>
            <a:buNone/>
          </a:pPr>
          <a:r>
            <a:rPr lang="en-GB" dirty="0" err="1">
              <a:effectLst/>
              <a:latin typeface="Mulish Light" pitchFamily="2" charset="0"/>
              <a:ea typeface="Calibri" panose="020F0502020204030204" pitchFamily="34" charset="0"/>
              <a:cs typeface="Arial" panose="020B0604020202020204" pitchFamily="34" charset="0"/>
            </a:rPr>
            <a:t>Du‘a</a:t>
          </a:r>
          <a:r>
            <a:rPr lang="en-GB" dirty="0">
              <a:effectLst/>
              <a:latin typeface="Mulish Light" pitchFamily="2" charset="0"/>
              <a:ea typeface="Calibri" panose="020F0502020204030204" pitchFamily="34" charset="0"/>
              <a:cs typeface="Arial" panose="020B0604020202020204" pitchFamily="34" charset="0"/>
            </a:rPr>
            <a:t> is accepted</a:t>
          </a:r>
          <a:endParaRPr lang="en-GB" dirty="0">
            <a:latin typeface="Mulish Light" pitchFamily="2" charset="0"/>
          </a:endParaRPr>
        </a:p>
      </dgm:t>
    </dgm:pt>
    <dgm:pt modelId="{8E85DF06-C8FF-4220-9FCB-7048A0CE8976}" type="parTrans" cxnId="{1761BAED-D6B4-4666-AF1E-8B1B84D8F093}">
      <dgm:prSet/>
      <dgm:spPr/>
      <dgm:t>
        <a:bodyPr/>
        <a:lstStyle/>
        <a:p>
          <a:endParaRPr lang="en-GB"/>
        </a:p>
      </dgm:t>
    </dgm:pt>
    <dgm:pt modelId="{DA8945DA-69D8-4FA8-93F2-B5880CF395EC}" type="sibTrans" cxnId="{1761BAED-D6B4-4666-AF1E-8B1B84D8F093}">
      <dgm:prSet/>
      <dgm:spPr/>
      <dgm:t>
        <a:bodyPr/>
        <a:lstStyle/>
        <a:p>
          <a:endParaRPr lang="en-GB"/>
        </a:p>
      </dgm:t>
    </dgm:pt>
    <dgm:pt modelId="{FDD266B9-9454-44F0-B616-60A08BA1D72C}">
      <dgm:prSet phldrT="[Text]"/>
      <dgm:spPr>
        <a:ln w="28575">
          <a:solidFill>
            <a:srgbClr val="019CA8"/>
          </a:solidFill>
        </a:ln>
      </dgm:spPr>
      <dgm:t>
        <a:bodyPr/>
        <a:lstStyle/>
        <a:p>
          <a:pPr>
            <a:buNone/>
          </a:pPr>
          <a:r>
            <a:rPr lang="en-GB" dirty="0">
              <a:latin typeface="Mulish Light" pitchFamily="2" charset="0"/>
              <a:ea typeface="Calibri" panose="020F0502020204030204" pitchFamily="34" charset="0"/>
              <a:cs typeface="Arial" panose="020B0604020202020204" pitchFamily="34" charset="0"/>
            </a:rPr>
            <a:t>T</a:t>
          </a:r>
          <a:r>
            <a:rPr lang="en-GB" dirty="0">
              <a:effectLst/>
              <a:latin typeface="Mulish Light" pitchFamily="2" charset="0"/>
              <a:ea typeface="Calibri" panose="020F0502020204030204" pitchFamily="34" charset="0"/>
              <a:cs typeface="Arial" panose="020B0604020202020204" pitchFamily="34" charset="0"/>
            </a:rPr>
            <a:t>he </a:t>
          </a:r>
          <a:r>
            <a:rPr lang="en-GB" dirty="0">
              <a:latin typeface="Mulish Light" pitchFamily="2" charset="0"/>
              <a:ea typeface="Calibri" panose="020F0502020204030204" pitchFamily="34" charset="0"/>
              <a:cs typeface="Arial" panose="020B0604020202020204" pitchFamily="34" charset="0"/>
            </a:rPr>
            <a:t>g</a:t>
          </a:r>
          <a:r>
            <a:rPr lang="en-GB" dirty="0">
              <a:effectLst/>
              <a:latin typeface="Mulish Light" pitchFamily="2" charset="0"/>
              <a:ea typeface="Calibri" panose="020F0502020204030204" pitchFamily="34" charset="0"/>
              <a:cs typeface="Arial" panose="020B0604020202020204" pitchFamily="34" charset="0"/>
            </a:rPr>
            <a:t>reatest pillar of salah</a:t>
          </a:r>
          <a:endParaRPr lang="en-GB" dirty="0">
            <a:latin typeface="Mulish Light" pitchFamily="2" charset="0"/>
          </a:endParaRPr>
        </a:p>
      </dgm:t>
    </dgm:pt>
    <dgm:pt modelId="{3545FA3A-35CD-42CC-85DA-AD6938BB07B8}" type="parTrans" cxnId="{C9877D60-6BD1-4AD7-8CAB-532904D5F976}">
      <dgm:prSet/>
      <dgm:spPr/>
      <dgm:t>
        <a:bodyPr/>
        <a:lstStyle/>
        <a:p>
          <a:endParaRPr lang="en-GB"/>
        </a:p>
      </dgm:t>
    </dgm:pt>
    <dgm:pt modelId="{CC9E6DEB-4704-4979-91A3-56E02D76011D}" type="sibTrans" cxnId="{C9877D60-6BD1-4AD7-8CAB-532904D5F976}">
      <dgm:prSet/>
      <dgm:spPr/>
      <dgm:t>
        <a:bodyPr/>
        <a:lstStyle/>
        <a:p>
          <a:endParaRPr lang="en-GB"/>
        </a:p>
      </dgm:t>
    </dgm:pt>
    <dgm:pt modelId="{E551036C-36CA-41CD-9D15-E209C3B86091}">
      <dgm:prSet phldrT="[Text]"/>
      <dgm:spPr>
        <a:solidFill>
          <a:srgbClr val="F5D5CB"/>
        </a:solidFill>
        <a:ln w="28575">
          <a:solidFill>
            <a:srgbClr val="019CA8"/>
          </a:solidFill>
        </a:ln>
      </dgm:spPr>
      <dgm:t>
        <a:bodyPr/>
        <a:lstStyle/>
        <a:p>
          <a:r>
            <a:rPr lang="en-US" dirty="0">
              <a:solidFill>
                <a:schemeClr val="tx1">
                  <a:lumMod val="75000"/>
                  <a:lumOff val="25000"/>
                </a:schemeClr>
              </a:solidFill>
              <a:latin typeface="Mulish Light" pitchFamily="2" charset="0"/>
            </a:rPr>
            <a:t>1</a:t>
          </a:r>
          <a:endParaRPr lang="en-GB" dirty="0">
            <a:solidFill>
              <a:schemeClr val="tx1">
                <a:lumMod val="75000"/>
                <a:lumOff val="25000"/>
              </a:schemeClr>
            </a:solidFill>
            <a:latin typeface="Mulish Light" pitchFamily="2" charset="0"/>
          </a:endParaRPr>
        </a:p>
      </dgm:t>
    </dgm:pt>
    <dgm:pt modelId="{BBD494BB-3650-4559-BE6C-3805C978ECB0}" type="parTrans" cxnId="{FCDEBA9F-6F7F-442F-B1BF-ECB140436BA3}">
      <dgm:prSet/>
      <dgm:spPr/>
      <dgm:t>
        <a:bodyPr/>
        <a:lstStyle/>
        <a:p>
          <a:endParaRPr lang="en-GB"/>
        </a:p>
      </dgm:t>
    </dgm:pt>
    <dgm:pt modelId="{733CD533-56DF-43EB-BB63-FCBE621DDA6C}" type="sibTrans" cxnId="{FCDEBA9F-6F7F-442F-B1BF-ECB140436BA3}">
      <dgm:prSet/>
      <dgm:spPr/>
      <dgm:t>
        <a:bodyPr/>
        <a:lstStyle/>
        <a:p>
          <a:endParaRPr lang="en-GB"/>
        </a:p>
      </dgm:t>
    </dgm:pt>
    <dgm:pt modelId="{D1C70D8B-CE7E-4587-BA16-EC5A5E2BA891}">
      <dgm:prSet phldrT="[Text]"/>
      <dgm:spPr>
        <a:solidFill>
          <a:srgbClr val="F5D5CB"/>
        </a:solidFill>
        <a:ln w="28575">
          <a:solidFill>
            <a:srgbClr val="019CA8"/>
          </a:solidFill>
        </a:ln>
      </dgm:spPr>
      <dgm:t>
        <a:bodyPr/>
        <a:lstStyle/>
        <a:p>
          <a:r>
            <a:rPr lang="en-US" dirty="0">
              <a:solidFill>
                <a:schemeClr val="tx1">
                  <a:lumMod val="75000"/>
                  <a:lumOff val="25000"/>
                </a:schemeClr>
              </a:solidFill>
              <a:latin typeface="Mulish Light" pitchFamily="2" charset="0"/>
            </a:rPr>
            <a:t>2</a:t>
          </a:r>
          <a:endParaRPr lang="en-GB" dirty="0">
            <a:solidFill>
              <a:schemeClr val="tx1">
                <a:lumMod val="75000"/>
                <a:lumOff val="25000"/>
              </a:schemeClr>
            </a:solidFill>
            <a:latin typeface="Mulish Light" pitchFamily="2" charset="0"/>
          </a:endParaRPr>
        </a:p>
      </dgm:t>
    </dgm:pt>
    <dgm:pt modelId="{9B17DCA9-B08D-4AFE-B67A-044E72F98214}" type="parTrans" cxnId="{CA3B639B-F908-4740-8C0C-236805F0216D}">
      <dgm:prSet/>
      <dgm:spPr/>
      <dgm:t>
        <a:bodyPr/>
        <a:lstStyle/>
        <a:p>
          <a:endParaRPr lang="en-GB"/>
        </a:p>
      </dgm:t>
    </dgm:pt>
    <dgm:pt modelId="{20F55D1C-792F-48FA-8185-E5DA79975153}" type="sibTrans" cxnId="{CA3B639B-F908-4740-8C0C-236805F0216D}">
      <dgm:prSet/>
      <dgm:spPr/>
      <dgm:t>
        <a:bodyPr/>
        <a:lstStyle/>
        <a:p>
          <a:endParaRPr lang="en-GB"/>
        </a:p>
      </dgm:t>
    </dgm:pt>
    <dgm:pt modelId="{739C3F38-FF83-4968-B197-44A0498B9859}">
      <dgm:prSet phldrT="[Text]"/>
      <dgm:spPr>
        <a:solidFill>
          <a:srgbClr val="F5D5CB"/>
        </a:solidFill>
        <a:ln w="28575">
          <a:solidFill>
            <a:srgbClr val="019CA8"/>
          </a:solidFill>
        </a:ln>
      </dgm:spPr>
      <dgm:t>
        <a:bodyPr/>
        <a:lstStyle/>
        <a:p>
          <a:r>
            <a:rPr lang="en-US" dirty="0">
              <a:solidFill>
                <a:schemeClr val="tx1">
                  <a:lumMod val="75000"/>
                  <a:lumOff val="25000"/>
                </a:schemeClr>
              </a:solidFill>
              <a:latin typeface="Mulish Light" pitchFamily="2" charset="0"/>
            </a:rPr>
            <a:t>3</a:t>
          </a:r>
          <a:endParaRPr lang="en-GB" dirty="0">
            <a:solidFill>
              <a:schemeClr val="tx1">
                <a:lumMod val="75000"/>
                <a:lumOff val="25000"/>
              </a:schemeClr>
            </a:solidFill>
            <a:latin typeface="Mulish Light" pitchFamily="2" charset="0"/>
          </a:endParaRPr>
        </a:p>
      </dgm:t>
    </dgm:pt>
    <dgm:pt modelId="{54CBA92D-816D-4853-96CE-0864E6B11E8E}" type="parTrans" cxnId="{17BC1F2D-76EB-4F13-A390-31292FA76E2E}">
      <dgm:prSet/>
      <dgm:spPr/>
      <dgm:t>
        <a:bodyPr/>
        <a:lstStyle/>
        <a:p>
          <a:endParaRPr lang="en-GB"/>
        </a:p>
      </dgm:t>
    </dgm:pt>
    <dgm:pt modelId="{84DD9392-FCC2-4D6A-872A-05C7EBC7F475}" type="sibTrans" cxnId="{17BC1F2D-76EB-4F13-A390-31292FA76E2E}">
      <dgm:prSet/>
      <dgm:spPr/>
      <dgm:t>
        <a:bodyPr/>
        <a:lstStyle/>
        <a:p>
          <a:endParaRPr lang="en-GB"/>
        </a:p>
      </dgm:t>
    </dgm:pt>
    <dgm:pt modelId="{E54DD91B-1199-4DA2-8C20-E727B33AE595}">
      <dgm:prSet phldrT="[Text]"/>
      <dgm:spPr>
        <a:solidFill>
          <a:srgbClr val="F5D5CB"/>
        </a:solidFill>
        <a:ln w="28575">
          <a:solidFill>
            <a:srgbClr val="019CA8"/>
          </a:solidFill>
        </a:ln>
      </dgm:spPr>
      <dgm:t>
        <a:bodyPr/>
        <a:lstStyle/>
        <a:p>
          <a:r>
            <a:rPr lang="en-US" dirty="0">
              <a:solidFill>
                <a:schemeClr val="tx1">
                  <a:lumMod val="75000"/>
                  <a:lumOff val="25000"/>
                </a:schemeClr>
              </a:solidFill>
              <a:latin typeface="Mulish Light" pitchFamily="2" charset="0"/>
            </a:rPr>
            <a:t>4</a:t>
          </a:r>
          <a:endParaRPr lang="en-GB" dirty="0">
            <a:solidFill>
              <a:schemeClr val="tx1">
                <a:lumMod val="75000"/>
                <a:lumOff val="25000"/>
              </a:schemeClr>
            </a:solidFill>
            <a:latin typeface="Mulish Light" pitchFamily="2" charset="0"/>
          </a:endParaRPr>
        </a:p>
      </dgm:t>
    </dgm:pt>
    <dgm:pt modelId="{591E3380-4E89-49E0-A089-1713D4EA28D2}" type="parTrans" cxnId="{22618A96-7120-45F1-B7FB-1E18ADD1585A}">
      <dgm:prSet/>
      <dgm:spPr/>
      <dgm:t>
        <a:bodyPr/>
        <a:lstStyle/>
        <a:p>
          <a:endParaRPr lang="en-GB"/>
        </a:p>
      </dgm:t>
    </dgm:pt>
    <dgm:pt modelId="{18B9E87C-4702-472F-97CE-AE8128F1CD88}" type="sibTrans" cxnId="{22618A96-7120-45F1-B7FB-1E18ADD1585A}">
      <dgm:prSet/>
      <dgm:spPr/>
      <dgm:t>
        <a:bodyPr/>
        <a:lstStyle/>
        <a:p>
          <a:endParaRPr lang="en-GB"/>
        </a:p>
      </dgm:t>
    </dgm:pt>
    <dgm:pt modelId="{77DCB733-F0CD-4073-B065-2F50E79832EC}" type="pres">
      <dgm:prSet presAssocID="{D776A934-5B87-464E-ADA6-A153580AF233}" presName="linearFlow" presStyleCnt="0">
        <dgm:presLayoutVars>
          <dgm:dir/>
          <dgm:animLvl val="lvl"/>
          <dgm:resizeHandles val="exact"/>
        </dgm:presLayoutVars>
      </dgm:prSet>
      <dgm:spPr/>
    </dgm:pt>
    <dgm:pt modelId="{F436666F-2B15-452B-B026-F5320D7B315F}" type="pres">
      <dgm:prSet presAssocID="{E551036C-36CA-41CD-9D15-E209C3B86091}" presName="composite" presStyleCnt="0"/>
      <dgm:spPr/>
    </dgm:pt>
    <dgm:pt modelId="{51510E9A-2CD6-481F-9A59-DCBEE4F8F311}" type="pres">
      <dgm:prSet presAssocID="{E551036C-36CA-41CD-9D15-E209C3B86091}" presName="parentText" presStyleLbl="alignNode1" presStyleIdx="0" presStyleCnt="4">
        <dgm:presLayoutVars>
          <dgm:chMax val="1"/>
          <dgm:bulletEnabled val="1"/>
        </dgm:presLayoutVars>
      </dgm:prSet>
      <dgm:spPr/>
    </dgm:pt>
    <dgm:pt modelId="{471F2514-5D09-4C92-B925-674305E793FA}" type="pres">
      <dgm:prSet presAssocID="{E551036C-36CA-41CD-9D15-E209C3B86091}" presName="descendantText" presStyleLbl="alignAcc1" presStyleIdx="0" presStyleCnt="4">
        <dgm:presLayoutVars>
          <dgm:bulletEnabled val="1"/>
        </dgm:presLayoutVars>
      </dgm:prSet>
      <dgm:spPr/>
    </dgm:pt>
    <dgm:pt modelId="{66691DC9-6787-43BA-A2E1-2253B354C859}" type="pres">
      <dgm:prSet presAssocID="{733CD533-56DF-43EB-BB63-FCBE621DDA6C}" presName="sp" presStyleCnt="0"/>
      <dgm:spPr/>
    </dgm:pt>
    <dgm:pt modelId="{EE932A60-2447-41B4-870F-665392B0E663}" type="pres">
      <dgm:prSet presAssocID="{D1C70D8B-CE7E-4587-BA16-EC5A5E2BA891}" presName="composite" presStyleCnt="0"/>
      <dgm:spPr/>
    </dgm:pt>
    <dgm:pt modelId="{F6983FE6-9C31-42A1-AD1A-8A0EC6698526}" type="pres">
      <dgm:prSet presAssocID="{D1C70D8B-CE7E-4587-BA16-EC5A5E2BA891}" presName="parentText" presStyleLbl="alignNode1" presStyleIdx="1" presStyleCnt="4">
        <dgm:presLayoutVars>
          <dgm:chMax val="1"/>
          <dgm:bulletEnabled val="1"/>
        </dgm:presLayoutVars>
      </dgm:prSet>
      <dgm:spPr/>
    </dgm:pt>
    <dgm:pt modelId="{886310C1-4913-4E77-B879-574AE7601534}" type="pres">
      <dgm:prSet presAssocID="{D1C70D8B-CE7E-4587-BA16-EC5A5E2BA891}" presName="descendantText" presStyleLbl="alignAcc1" presStyleIdx="1" presStyleCnt="4">
        <dgm:presLayoutVars>
          <dgm:bulletEnabled val="1"/>
        </dgm:presLayoutVars>
      </dgm:prSet>
      <dgm:spPr/>
    </dgm:pt>
    <dgm:pt modelId="{F37A880F-FC3E-4552-8768-DC315FCF06C5}" type="pres">
      <dgm:prSet presAssocID="{20F55D1C-792F-48FA-8185-E5DA79975153}" presName="sp" presStyleCnt="0"/>
      <dgm:spPr/>
    </dgm:pt>
    <dgm:pt modelId="{10538AE7-B061-4D24-9AD0-B1F1EE0DB7BE}" type="pres">
      <dgm:prSet presAssocID="{739C3F38-FF83-4968-B197-44A0498B9859}" presName="composite" presStyleCnt="0"/>
      <dgm:spPr/>
    </dgm:pt>
    <dgm:pt modelId="{6C2A05C2-EB54-49C8-81FA-784C8B424E42}" type="pres">
      <dgm:prSet presAssocID="{739C3F38-FF83-4968-B197-44A0498B9859}" presName="parentText" presStyleLbl="alignNode1" presStyleIdx="2" presStyleCnt="4">
        <dgm:presLayoutVars>
          <dgm:chMax val="1"/>
          <dgm:bulletEnabled val="1"/>
        </dgm:presLayoutVars>
      </dgm:prSet>
      <dgm:spPr/>
    </dgm:pt>
    <dgm:pt modelId="{2CECE72E-F306-468F-9671-D1D38114DF6F}" type="pres">
      <dgm:prSet presAssocID="{739C3F38-FF83-4968-B197-44A0498B9859}" presName="descendantText" presStyleLbl="alignAcc1" presStyleIdx="2" presStyleCnt="4">
        <dgm:presLayoutVars>
          <dgm:bulletEnabled val="1"/>
        </dgm:presLayoutVars>
      </dgm:prSet>
      <dgm:spPr/>
    </dgm:pt>
    <dgm:pt modelId="{2C04B6DF-0B44-478E-BCC1-A4F9281E7755}" type="pres">
      <dgm:prSet presAssocID="{84DD9392-FCC2-4D6A-872A-05C7EBC7F475}" presName="sp" presStyleCnt="0"/>
      <dgm:spPr/>
    </dgm:pt>
    <dgm:pt modelId="{CD0DC817-1F51-4027-9AC8-CCD03B1058AB}" type="pres">
      <dgm:prSet presAssocID="{E54DD91B-1199-4DA2-8C20-E727B33AE595}" presName="composite" presStyleCnt="0"/>
      <dgm:spPr/>
    </dgm:pt>
    <dgm:pt modelId="{234E2696-EB81-451B-B25A-41A77DEC176E}" type="pres">
      <dgm:prSet presAssocID="{E54DD91B-1199-4DA2-8C20-E727B33AE595}" presName="parentText" presStyleLbl="alignNode1" presStyleIdx="3" presStyleCnt="4">
        <dgm:presLayoutVars>
          <dgm:chMax val="1"/>
          <dgm:bulletEnabled val="1"/>
        </dgm:presLayoutVars>
      </dgm:prSet>
      <dgm:spPr/>
    </dgm:pt>
    <dgm:pt modelId="{E17257E7-27E9-4882-B06F-5147518ACBA3}" type="pres">
      <dgm:prSet presAssocID="{E54DD91B-1199-4DA2-8C20-E727B33AE595}" presName="descendantText" presStyleLbl="alignAcc1" presStyleIdx="3" presStyleCnt="4">
        <dgm:presLayoutVars>
          <dgm:bulletEnabled val="1"/>
        </dgm:presLayoutVars>
      </dgm:prSet>
      <dgm:spPr/>
    </dgm:pt>
  </dgm:ptLst>
  <dgm:cxnLst>
    <dgm:cxn modelId="{D48AF01F-61ED-4A9D-8D93-C09D4D359B8C}" type="presOf" srcId="{D1C70D8B-CE7E-4587-BA16-EC5A5E2BA891}" destId="{F6983FE6-9C31-42A1-AD1A-8A0EC6698526}" srcOrd="0" destOrd="0" presId="urn:microsoft.com/office/officeart/2005/8/layout/chevron2"/>
    <dgm:cxn modelId="{5E6BC32A-D5A9-4FC9-A96D-F4876236AAC6}" type="presOf" srcId="{1E7A10E8-78E1-49B7-AF2D-0D164C39F43A}" destId="{886310C1-4913-4E77-B879-574AE7601534}" srcOrd="0" destOrd="0" presId="urn:microsoft.com/office/officeart/2005/8/layout/chevron2"/>
    <dgm:cxn modelId="{6687072C-EF01-4707-93F9-9951C1F713B3}" type="presOf" srcId="{E551036C-36CA-41CD-9D15-E209C3B86091}" destId="{51510E9A-2CD6-481F-9A59-DCBEE4F8F311}" srcOrd="0" destOrd="0" presId="urn:microsoft.com/office/officeart/2005/8/layout/chevron2"/>
    <dgm:cxn modelId="{17BC1F2D-76EB-4F13-A390-31292FA76E2E}" srcId="{D776A934-5B87-464E-ADA6-A153580AF233}" destId="{739C3F38-FF83-4968-B197-44A0498B9859}" srcOrd="2" destOrd="0" parTransId="{54CBA92D-816D-4853-96CE-0864E6B11E8E}" sibTransId="{84DD9392-FCC2-4D6A-872A-05C7EBC7F475}"/>
    <dgm:cxn modelId="{E4023335-5AF1-4446-91BE-19BDA511A661}" srcId="{739C3F38-FF83-4968-B197-44A0498B9859}" destId="{595344CC-ECD8-430C-81B3-F8FCE5E87AA8}" srcOrd="0" destOrd="0" parTransId="{643739A7-643C-4EC1-9954-B9BB420D7734}" sibTransId="{5C371903-2527-4ACA-A152-73CB566FCD08}"/>
    <dgm:cxn modelId="{742B045D-5FB1-44B5-8694-5D9615D3F1A4}" type="presOf" srcId="{D776A934-5B87-464E-ADA6-A153580AF233}" destId="{77DCB733-F0CD-4073-B065-2F50E79832EC}" srcOrd="0" destOrd="0" presId="urn:microsoft.com/office/officeart/2005/8/layout/chevron2"/>
    <dgm:cxn modelId="{C9877D60-6BD1-4AD7-8CAB-532904D5F976}" srcId="{E551036C-36CA-41CD-9D15-E209C3B86091}" destId="{FDD266B9-9454-44F0-B616-60A08BA1D72C}" srcOrd="0" destOrd="0" parTransId="{3545FA3A-35CD-42CC-85DA-AD6938BB07B8}" sibTransId="{CC9E6DEB-4704-4979-91A3-56E02D76011D}"/>
    <dgm:cxn modelId="{63772751-A154-465F-A4C5-4B8EBDF71994}" type="presOf" srcId="{FDD266B9-9454-44F0-B616-60A08BA1D72C}" destId="{471F2514-5D09-4C92-B925-674305E793FA}" srcOrd="0" destOrd="0" presId="urn:microsoft.com/office/officeart/2005/8/layout/chevron2"/>
    <dgm:cxn modelId="{0BAA1B85-B89A-4605-8B4B-76EDE0AA2A36}" type="presOf" srcId="{739C3F38-FF83-4968-B197-44A0498B9859}" destId="{6C2A05C2-EB54-49C8-81FA-784C8B424E42}" srcOrd="0" destOrd="0" presId="urn:microsoft.com/office/officeart/2005/8/layout/chevron2"/>
    <dgm:cxn modelId="{B91CD38C-0988-4785-95E7-7CF63D4DC010}" srcId="{D1C70D8B-CE7E-4587-BA16-EC5A5E2BA891}" destId="{1E7A10E8-78E1-49B7-AF2D-0D164C39F43A}" srcOrd="0" destOrd="0" parTransId="{5D2333B9-6F8E-466A-95BD-D8B74EB43112}" sibTransId="{F0CB914F-B253-4457-B3C4-1E99BF649C5A}"/>
    <dgm:cxn modelId="{87BB628E-FA4F-427B-94EA-901B11C81B01}" type="presOf" srcId="{595344CC-ECD8-430C-81B3-F8FCE5E87AA8}" destId="{2CECE72E-F306-468F-9671-D1D38114DF6F}" srcOrd="0" destOrd="0" presId="urn:microsoft.com/office/officeart/2005/8/layout/chevron2"/>
    <dgm:cxn modelId="{22618A96-7120-45F1-B7FB-1E18ADD1585A}" srcId="{D776A934-5B87-464E-ADA6-A153580AF233}" destId="{E54DD91B-1199-4DA2-8C20-E727B33AE595}" srcOrd="3" destOrd="0" parTransId="{591E3380-4E89-49E0-A089-1713D4EA28D2}" sibTransId="{18B9E87C-4702-472F-97CE-AE8128F1CD88}"/>
    <dgm:cxn modelId="{CA3B639B-F908-4740-8C0C-236805F0216D}" srcId="{D776A934-5B87-464E-ADA6-A153580AF233}" destId="{D1C70D8B-CE7E-4587-BA16-EC5A5E2BA891}" srcOrd="1" destOrd="0" parTransId="{9B17DCA9-B08D-4AFE-B67A-044E72F98214}" sibTransId="{20F55D1C-792F-48FA-8185-E5DA79975153}"/>
    <dgm:cxn modelId="{FCDEBA9F-6F7F-442F-B1BF-ECB140436BA3}" srcId="{D776A934-5B87-464E-ADA6-A153580AF233}" destId="{E551036C-36CA-41CD-9D15-E209C3B86091}" srcOrd="0" destOrd="0" parTransId="{BBD494BB-3650-4559-BE6C-3805C978ECB0}" sibTransId="{733CD533-56DF-43EB-BB63-FCBE621DDA6C}"/>
    <dgm:cxn modelId="{9928A6C1-4129-4380-89C4-009465FD4621}" type="presOf" srcId="{E54DD91B-1199-4DA2-8C20-E727B33AE595}" destId="{234E2696-EB81-451B-B25A-41A77DEC176E}" srcOrd="0" destOrd="0" presId="urn:microsoft.com/office/officeart/2005/8/layout/chevron2"/>
    <dgm:cxn modelId="{F9BD49E3-FCEA-4658-9148-7333D1869411}" type="presOf" srcId="{372353BD-CAAE-4BE1-84BA-8B75C07F04B5}" destId="{E17257E7-27E9-4882-B06F-5147518ACBA3}" srcOrd="0" destOrd="0" presId="urn:microsoft.com/office/officeart/2005/8/layout/chevron2"/>
    <dgm:cxn modelId="{1761BAED-D6B4-4666-AF1E-8B1B84D8F093}" srcId="{E54DD91B-1199-4DA2-8C20-E727B33AE595}" destId="{372353BD-CAAE-4BE1-84BA-8B75C07F04B5}" srcOrd="0" destOrd="0" parTransId="{8E85DF06-C8FF-4220-9FCB-7048A0CE8976}" sibTransId="{DA8945DA-69D8-4FA8-93F2-B5880CF395EC}"/>
    <dgm:cxn modelId="{F5874F9A-7C20-4C10-91E5-CC086B8C7E6C}" type="presParOf" srcId="{77DCB733-F0CD-4073-B065-2F50E79832EC}" destId="{F436666F-2B15-452B-B026-F5320D7B315F}" srcOrd="0" destOrd="0" presId="urn:microsoft.com/office/officeart/2005/8/layout/chevron2"/>
    <dgm:cxn modelId="{A9A7C5A3-A59A-42A2-A1FA-214ECD6817BC}" type="presParOf" srcId="{F436666F-2B15-452B-B026-F5320D7B315F}" destId="{51510E9A-2CD6-481F-9A59-DCBEE4F8F311}" srcOrd="0" destOrd="0" presId="urn:microsoft.com/office/officeart/2005/8/layout/chevron2"/>
    <dgm:cxn modelId="{86A4EF13-977B-4768-875A-42A6374B6F30}" type="presParOf" srcId="{F436666F-2B15-452B-B026-F5320D7B315F}" destId="{471F2514-5D09-4C92-B925-674305E793FA}" srcOrd="1" destOrd="0" presId="urn:microsoft.com/office/officeart/2005/8/layout/chevron2"/>
    <dgm:cxn modelId="{0058A2E5-60E5-4BCB-8D41-60818F0E07E7}" type="presParOf" srcId="{77DCB733-F0CD-4073-B065-2F50E79832EC}" destId="{66691DC9-6787-43BA-A2E1-2253B354C859}" srcOrd="1" destOrd="0" presId="urn:microsoft.com/office/officeart/2005/8/layout/chevron2"/>
    <dgm:cxn modelId="{AA8EC193-D4FA-4247-B5D5-1EB5EE3AFDE6}" type="presParOf" srcId="{77DCB733-F0CD-4073-B065-2F50E79832EC}" destId="{EE932A60-2447-41B4-870F-665392B0E663}" srcOrd="2" destOrd="0" presId="urn:microsoft.com/office/officeart/2005/8/layout/chevron2"/>
    <dgm:cxn modelId="{570C8CDF-E0F8-4E38-B37C-BEF0284929E8}" type="presParOf" srcId="{EE932A60-2447-41B4-870F-665392B0E663}" destId="{F6983FE6-9C31-42A1-AD1A-8A0EC6698526}" srcOrd="0" destOrd="0" presId="urn:microsoft.com/office/officeart/2005/8/layout/chevron2"/>
    <dgm:cxn modelId="{2F94E95B-EC49-4399-9E1B-791CB09BA54E}" type="presParOf" srcId="{EE932A60-2447-41B4-870F-665392B0E663}" destId="{886310C1-4913-4E77-B879-574AE7601534}" srcOrd="1" destOrd="0" presId="urn:microsoft.com/office/officeart/2005/8/layout/chevron2"/>
    <dgm:cxn modelId="{6AED50B0-E870-40FB-B4CA-DA13580580DB}" type="presParOf" srcId="{77DCB733-F0CD-4073-B065-2F50E79832EC}" destId="{F37A880F-FC3E-4552-8768-DC315FCF06C5}" srcOrd="3" destOrd="0" presId="urn:microsoft.com/office/officeart/2005/8/layout/chevron2"/>
    <dgm:cxn modelId="{73ACBAFA-69D9-4EFC-AA56-2AF639E15C38}" type="presParOf" srcId="{77DCB733-F0CD-4073-B065-2F50E79832EC}" destId="{10538AE7-B061-4D24-9AD0-B1F1EE0DB7BE}" srcOrd="4" destOrd="0" presId="urn:microsoft.com/office/officeart/2005/8/layout/chevron2"/>
    <dgm:cxn modelId="{B0D6665E-51C6-47D4-910A-6929FEF54958}" type="presParOf" srcId="{10538AE7-B061-4D24-9AD0-B1F1EE0DB7BE}" destId="{6C2A05C2-EB54-49C8-81FA-784C8B424E42}" srcOrd="0" destOrd="0" presId="urn:microsoft.com/office/officeart/2005/8/layout/chevron2"/>
    <dgm:cxn modelId="{0D1DA718-8FF7-44AE-9575-90F4ACCA9015}" type="presParOf" srcId="{10538AE7-B061-4D24-9AD0-B1F1EE0DB7BE}" destId="{2CECE72E-F306-468F-9671-D1D38114DF6F}" srcOrd="1" destOrd="0" presId="urn:microsoft.com/office/officeart/2005/8/layout/chevron2"/>
    <dgm:cxn modelId="{30924537-D548-491C-951B-F2BE420F862D}" type="presParOf" srcId="{77DCB733-F0CD-4073-B065-2F50E79832EC}" destId="{2C04B6DF-0B44-478E-BCC1-A4F9281E7755}" srcOrd="5" destOrd="0" presId="urn:microsoft.com/office/officeart/2005/8/layout/chevron2"/>
    <dgm:cxn modelId="{8F79B50A-458B-4885-B02A-D15E42CF0DA2}" type="presParOf" srcId="{77DCB733-F0CD-4073-B065-2F50E79832EC}" destId="{CD0DC817-1F51-4027-9AC8-CCD03B1058AB}" srcOrd="6" destOrd="0" presId="urn:microsoft.com/office/officeart/2005/8/layout/chevron2"/>
    <dgm:cxn modelId="{5DDAEDA1-1D2F-42FE-A7FC-CCE0436F6F29}" type="presParOf" srcId="{CD0DC817-1F51-4027-9AC8-CCD03B1058AB}" destId="{234E2696-EB81-451B-B25A-41A77DEC176E}" srcOrd="0" destOrd="0" presId="urn:microsoft.com/office/officeart/2005/8/layout/chevron2"/>
    <dgm:cxn modelId="{81FB1673-95C2-4249-A786-F76A9B358CE9}" type="presParOf" srcId="{CD0DC817-1F51-4027-9AC8-CCD03B1058AB}" destId="{E17257E7-27E9-4882-B06F-5147518ACBA3}" srcOrd="1" destOrd="0" presId="urn:microsoft.com/office/officeart/2005/8/layout/chevron2"/>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9B19ACCC-CD10-4D32-85A8-89C7BFE06B2B}" type="doc">
      <dgm:prSet loTypeId="urn:microsoft.com/office/officeart/2005/8/layout/vList5" loCatId="list" qsTypeId="urn:microsoft.com/office/officeart/2005/8/quickstyle/simple1" qsCatId="simple" csTypeId="urn:microsoft.com/office/officeart/2005/8/colors/accent1_2" csCatId="accent1" phldr="1"/>
      <dgm:spPr/>
      <dgm:t>
        <a:bodyPr/>
        <a:lstStyle/>
        <a:p>
          <a:endParaRPr lang="en-GB"/>
        </a:p>
      </dgm:t>
    </dgm:pt>
    <dgm:pt modelId="{13A87F79-54B8-4CEC-9D07-01C959066897}">
      <dgm:prSet phldrT="[Text]"/>
      <dgm:spPr>
        <a:solidFill>
          <a:srgbClr val="F5D5CB"/>
        </a:solidFill>
      </dgm:spPr>
      <dgm:t>
        <a:bodyPr/>
        <a:lstStyle/>
        <a:p>
          <a:r>
            <a:rPr lang="ar-EG" b="0" i="0" u="none" dirty="0">
              <a:solidFill>
                <a:srgbClr val="019CA8"/>
              </a:solidFill>
              <a:latin typeface="Sakkal Majalla" panose="02000000000000000000" pitchFamily="2" charset="-78"/>
              <a:cs typeface="Sakkal Majalla" panose="02000000000000000000" pitchFamily="2" charset="-78"/>
            </a:rPr>
            <a:t>ا</a:t>
          </a:r>
          <a:r>
            <a:rPr lang="ar-SA" b="0" i="0" u="none" dirty="0">
              <a:solidFill>
                <a:srgbClr val="019CA8"/>
              </a:solidFill>
              <a:latin typeface="Sakkal Majalla" panose="02000000000000000000" pitchFamily="2" charset="-78"/>
              <a:cs typeface="Sakkal Majalla" panose="02000000000000000000" pitchFamily="2" charset="-78"/>
            </a:rPr>
            <a:t>لتَّحِيَّاتُ</a:t>
          </a:r>
          <a:endParaRPr lang="en-GB" b="0" dirty="0">
            <a:solidFill>
              <a:srgbClr val="019CA8"/>
            </a:solidFill>
            <a:latin typeface="Sakkal Majalla" panose="02000000000000000000" pitchFamily="2" charset="-78"/>
            <a:cs typeface="Sakkal Majalla" panose="02000000000000000000" pitchFamily="2" charset="-78"/>
          </a:endParaRPr>
        </a:p>
      </dgm:t>
    </dgm:pt>
    <dgm:pt modelId="{349CB73C-DC95-454E-9BE9-7C4D990F3945}" type="parTrans" cxnId="{3A516928-B00A-458B-A39B-43438E32F338}">
      <dgm:prSet/>
      <dgm:spPr/>
      <dgm:t>
        <a:bodyPr/>
        <a:lstStyle/>
        <a:p>
          <a:endParaRPr lang="en-GB"/>
        </a:p>
      </dgm:t>
    </dgm:pt>
    <dgm:pt modelId="{2909D862-7AE1-4813-B89B-0D126F2E77EB}" type="sibTrans" cxnId="{3A516928-B00A-458B-A39B-43438E32F338}">
      <dgm:prSet/>
      <dgm:spPr/>
      <dgm:t>
        <a:bodyPr/>
        <a:lstStyle/>
        <a:p>
          <a:endParaRPr lang="en-GB"/>
        </a:p>
      </dgm:t>
    </dgm:pt>
    <dgm:pt modelId="{C95FF9EF-D801-4730-A3C0-056C7A33BD2B}">
      <dgm:prSet/>
      <dgm:spPr>
        <a:solidFill>
          <a:srgbClr val="F5D5CB"/>
        </a:solidFill>
      </dgm:spPr>
      <dgm:t>
        <a:bodyPr/>
        <a:lstStyle/>
        <a:p>
          <a:pPr algn="ctr">
            <a:buNone/>
          </a:pPr>
          <a:r>
            <a:rPr lang="en-US" dirty="0">
              <a:latin typeface="Mulish Light" pitchFamily="2" charset="0"/>
            </a:rPr>
            <a:t>All royal greetings</a:t>
          </a:r>
          <a:endParaRPr lang="en-GB" dirty="0">
            <a:solidFill>
              <a:srgbClr val="019CA8"/>
            </a:solidFill>
            <a:latin typeface="Mulish Light" pitchFamily="2" charset="0"/>
            <a:cs typeface="Sakkal Majalla" panose="02000000000000000000" pitchFamily="2" charset="-78"/>
          </a:endParaRPr>
        </a:p>
      </dgm:t>
    </dgm:pt>
    <dgm:pt modelId="{543ECAF5-4530-4715-8A62-92040CE9C9C8}" type="parTrans" cxnId="{D65C3944-F1F0-4C69-9C27-33808446F95A}">
      <dgm:prSet/>
      <dgm:spPr/>
      <dgm:t>
        <a:bodyPr/>
        <a:lstStyle/>
        <a:p>
          <a:endParaRPr lang="en-GB"/>
        </a:p>
      </dgm:t>
    </dgm:pt>
    <dgm:pt modelId="{98C3634E-1B18-45C8-AA7E-CC03854101E2}" type="sibTrans" cxnId="{D65C3944-F1F0-4C69-9C27-33808446F95A}">
      <dgm:prSet/>
      <dgm:spPr/>
      <dgm:t>
        <a:bodyPr/>
        <a:lstStyle/>
        <a:p>
          <a:endParaRPr lang="en-GB"/>
        </a:p>
      </dgm:t>
    </dgm:pt>
    <dgm:pt modelId="{1084F116-C182-47A2-8B2C-16A2C3432F04}">
      <dgm:prSet/>
      <dgm:spPr>
        <a:solidFill>
          <a:srgbClr val="F5D5CB"/>
        </a:solidFill>
      </dgm:spPr>
      <dgm:t>
        <a:bodyPr/>
        <a:lstStyle/>
        <a:p>
          <a:r>
            <a:rPr lang="ar-SA" b="0" i="0" u="none" dirty="0">
              <a:solidFill>
                <a:srgbClr val="019CA8"/>
              </a:solidFill>
              <a:latin typeface="Sakkal Majalla" panose="02000000000000000000" pitchFamily="2" charset="-78"/>
              <a:cs typeface="Sakkal Majalla" panose="02000000000000000000" pitchFamily="2" charset="-78"/>
            </a:rPr>
            <a:t>الصَّلَوَاتُ</a:t>
          </a:r>
          <a:endParaRPr lang="en-GB" b="0" i="0" u="none" dirty="0">
            <a:solidFill>
              <a:srgbClr val="019CA8"/>
            </a:solidFill>
            <a:latin typeface="Sakkal Majalla" panose="02000000000000000000" pitchFamily="2" charset="-78"/>
            <a:cs typeface="Sakkal Majalla" panose="02000000000000000000" pitchFamily="2" charset="-78"/>
          </a:endParaRPr>
        </a:p>
      </dgm:t>
    </dgm:pt>
    <dgm:pt modelId="{95B7AE87-BB58-49DF-AA8C-B8C537087977}" type="parTrans" cxnId="{7DF53C97-6B8B-4D2C-B26D-33EB225792F0}">
      <dgm:prSet/>
      <dgm:spPr/>
      <dgm:t>
        <a:bodyPr/>
        <a:lstStyle/>
        <a:p>
          <a:endParaRPr lang="en-GB"/>
        </a:p>
      </dgm:t>
    </dgm:pt>
    <dgm:pt modelId="{BF11E57E-1EFD-4C8E-B000-8DA5D49C88DC}" type="sibTrans" cxnId="{7DF53C97-6B8B-4D2C-B26D-33EB225792F0}">
      <dgm:prSet/>
      <dgm:spPr/>
      <dgm:t>
        <a:bodyPr/>
        <a:lstStyle/>
        <a:p>
          <a:endParaRPr lang="en-GB"/>
        </a:p>
      </dgm:t>
    </dgm:pt>
    <dgm:pt modelId="{6B7A0A45-EA56-452F-B90F-C8CF3C512B8D}">
      <dgm:prSet/>
      <dgm:spPr>
        <a:solidFill>
          <a:srgbClr val="F5D5CB"/>
        </a:solidFill>
      </dgm:spPr>
      <dgm:t>
        <a:bodyPr/>
        <a:lstStyle/>
        <a:p>
          <a:pPr algn="ctr">
            <a:buNone/>
          </a:pPr>
          <a:r>
            <a:rPr lang="en-US" dirty="0">
              <a:latin typeface="Mulish Light" pitchFamily="2" charset="0"/>
            </a:rPr>
            <a:t>All prayers</a:t>
          </a:r>
          <a:endParaRPr lang="en-GB" dirty="0">
            <a:solidFill>
              <a:srgbClr val="019CA8"/>
            </a:solidFill>
            <a:latin typeface="Sakkal Majalla" panose="02000000000000000000" pitchFamily="2" charset="-78"/>
            <a:cs typeface="Sakkal Majalla" panose="02000000000000000000" pitchFamily="2" charset="-78"/>
          </a:endParaRPr>
        </a:p>
      </dgm:t>
    </dgm:pt>
    <dgm:pt modelId="{21A20E8C-9573-4BC7-ADB7-EF5AAE6562D7}" type="parTrans" cxnId="{D3F4E1C5-0273-481B-AB6B-B3593E75B2A1}">
      <dgm:prSet/>
      <dgm:spPr/>
      <dgm:t>
        <a:bodyPr/>
        <a:lstStyle/>
        <a:p>
          <a:endParaRPr lang="en-GB"/>
        </a:p>
      </dgm:t>
    </dgm:pt>
    <dgm:pt modelId="{BB6BDECA-9C64-4F2F-A2D0-C3D3CA57A957}" type="sibTrans" cxnId="{D3F4E1C5-0273-481B-AB6B-B3593E75B2A1}">
      <dgm:prSet/>
      <dgm:spPr/>
      <dgm:t>
        <a:bodyPr/>
        <a:lstStyle/>
        <a:p>
          <a:endParaRPr lang="en-GB"/>
        </a:p>
      </dgm:t>
    </dgm:pt>
    <dgm:pt modelId="{CC247CE3-8145-4EFB-8BE1-1AB9F641F613}">
      <dgm:prSet/>
      <dgm:spPr>
        <a:solidFill>
          <a:srgbClr val="F5D5CB"/>
        </a:solidFill>
      </dgm:spPr>
      <dgm:t>
        <a:bodyPr/>
        <a:lstStyle/>
        <a:p>
          <a:r>
            <a:rPr lang="ar-SA" b="0" i="0" u="none" dirty="0">
              <a:solidFill>
                <a:srgbClr val="019CA8"/>
              </a:solidFill>
              <a:latin typeface="Sakkal Majalla" panose="02000000000000000000" pitchFamily="2" charset="-78"/>
              <a:cs typeface="Sakkal Majalla" panose="02000000000000000000" pitchFamily="2" charset="-78"/>
            </a:rPr>
            <a:t>الطَّيِّبَاتُ</a:t>
          </a:r>
          <a:endParaRPr lang="en-GB" b="0" i="0" u="none" dirty="0">
            <a:solidFill>
              <a:srgbClr val="019CA8"/>
            </a:solidFill>
            <a:latin typeface="Sakkal Majalla" panose="02000000000000000000" pitchFamily="2" charset="-78"/>
            <a:cs typeface="Sakkal Majalla" panose="02000000000000000000" pitchFamily="2" charset="-78"/>
          </a:endParaRPr>
        </a:p>
      </dgm:t>
    </dgm:pt>
    <dgm:pt modelId="{6520D985-9FFB-4C83-B0A9-3800752D3AEA}" type="parTrans" cxnId="{550D05E3-DC5C-4AA1-AD4B-9B98AFFEAE29}">
      <dgm:prSet/>
      <dgm:spPr/>
      <dgm:t>
        <a:bodyPr/>
        <a:lstStyle/>
        <a:p>
          <a:endParaRPr lang="en-GB"/>
        </a:p>
      </dgm:t>
    </dgm:pt>
    <dgm:pt modelId="{6ED62B4F-15B6-48FC-95D4-C63EA9CDDB88}" type="sibTrans" cxnId="{550D05E3-DC5C-4AA1-AD4B-9B98AFFEAE29}">
      <dgm:prSet/>
      <dgm:spPr/>
      <dgm:t>
        <a:bodyPr/>
        <a:lstStyle/>
        <a:p>
          <a:endParaRPr lang="en-GB"/>
        </a:p>
      </dgm:t>
    </dgm:pt>
    <dgm:pt modelId="{F501B2F9-8281-4651-87DF-079D89717D2F}">
      <dgm:prSet/>
      <dgm:spPr>
        <a:solidFill>
          <a:srgbClr val="F5D5CB"/>
        </a:solidFill>
      </dgm:spPr>
      <dgm:t>
        <a:bodyPr/>
        <a:lstStyle/>
        <a:p>
          <a:pPr algn="ctr">
            <a:buNone/>
          </a:pPr>
          <a:r>
            <a:rPr lang="en-US" i="0" dirty="0">
              <a:latin typeface="Mulish Light" pitchFamily="2" charset="0"/>
            </a:rPr>
            <a:t>All good (deeds and words)</a:t>
          </a:r>
          <a:endParaRPr lang="en-GB" b="0" i="0" u="none" dirty="0">
            <a:solidFill>
              <a:srgbClr val="019CA8"/>
            </a:solidFill>
          </a:endParaRPr>
        </a:p>
      </dgm:t>
    </dgm:pt>
    <dgm:pt modelId="{03EFB1FB-5774-4766-A528-489C99954D0F}" type="parTrans" cxnId="{D04DAC37-E8E5-4ECA-8D13-0CBD7D1910A9}">
      <dgm:prSet/>
      <dgm:spPr/>
      <dgm:t>
        <a:bodyPr/>
        <a:lstStyle/>
        <a:p>
          <a:endParaRPr lang="en-GB"/>
        </a:p>
      </dgm:t>
    </dgm:pt>
    <dgm:pt modelId="{415DFEBA-EAE1-43F9-BD06-51E5B4CCE571}" type="sibTrans" cxnId="{D04DAC37-E8E5-4ECA-8D13-0CBD7D1910A9}">
      <dgm:prSet/>
      <dgm:spPr/>
      <dgm:t>
        <a:bodyPr/>
        <a:lstStyle/>
        <a:p>
          <a:endParaRPr lang="en-GB"/>
        </a:p>
      </dgm:t>
    </dgm:pt>
    <dgm:pt modelId="{9D3097D1-B583-4BA1-A880-DE7C158CDAF8}" type="pres">
      <dgm:prSet presAssocID="{9B19ACCC-CD10-4D32-85A8-89C7BFE06B2B}" presName="Name0" presStyleCnt="0">
        <dgm:presLayoutVars>
          <dgm:dir val="rev"/>
          <dgm:animLvl val="lvl"/>
          <dgm:resizeHandles val="exact"/>
        </dgm:presLayoutVars>
      </dgm:prSet>
      <dgm:spPr/>
    </dgm:pt>
    <dgm:pt modelId="{55B20738-352B-4627-B4A6-1D424B4F8DC5}" type="pres">
      <dgm:prSet presAssocID="{13A87F79-54B8-4CEC-9D07-01C959066897}" presName="linNode" presStyleCnt="0"/>
      <dgm:spPr/>
    </dgm:pt>
    <dgm:pt modelId="{13DA2416-3E47-4F1B-A9BE-754E43DD79EF}" type="pres">
      <dgm:prSet presAssocID="{13A87F79-54B8-4CEC-9D07-01C959066897}" presName="parentText" presStyleLbl="node1" presStyleIdx="0" presStyleCnt="3">
        <dgm:presLayoutVars>
          <dgm:chMax val="1"/>
          <dgm:bulletEnabled val="1"/>
        </dgm:presLayoutVars>
      </dgm:prSet>
      <dgm:spPr/>
    </dgm:pt>
    <dgm:pt modelId="{B9ADC74F-1C2B-4B2C-9106-78F23AB7BD79}" type="pres">
      <dgm:prSet presAssocID="{13A87F79-54B8-4CEC-9D07-01C959066897}" presName="descendantText" presStyleLbl="alignAccFollowNode1" presStyleIdx="0" presStyleCnt="3" custLinFactX="-1148" custLinFactNeighborX="-100000">
        <dgm:presLayoutVars>
          <dgm:bulletEnabled val="1"/>
        </dgm:presLayoutVars>
      </dgm:prSet>
      <dgm:spPr/>
    </dgm:pt>
    <dgm:pt modelId="{22926679-9CEB-4400-8227-FF5A42EC0478}" type="pres">
      <dgm:prSet presAssocID="{2909D862-7AE1-4813-B89B-0D126F2E77EB}" presName="sp" presStyleCnt="0"/>
      <dgm:spPr/>
    </dgm:pt>
    <dgm:pt modelId="{5450E1BF-ACDA-4EC8-B79D-6881851A1A71}" type="pres">
      <dgm:prSet presAssocID="{1084F116-C182-47A2-8B2C-16A2C3432F04}" presName="linNode" presStyleCnt="0"/>
      <dgm:spPr/>
    </dgm:pt>
    <dgm:pt modelId="{4BD7693E-E7D3-4462-A7DB-886A175A11CE}" type="pres">
      <dgm:prSet presAssocID="{1084F116-C182-47A2-8B2C-16A2C3432F04}" presName="parentText" presStyleLbl="node1" presStyleIdx="1" presStyleCnt="3">
        <dgm:presLayoutVars>
          <dgm:chMax val="1"/>
          <dgm:bulletEnabled val="1"/>
        </dgm:presLayoutVars>
      </dgm:prSet>
      <dgm:spPr/>
    </dgm:pt>
    <dgm:pt modelId="{7D4E4323-5227-4FB1-AC94-B11B57BAA957}" type="pres">
      <dgm:prSet presAssocID="{1084F116-C182-47A2-8B2C-16A2C3432F04}" presName="descendantText" presStyleLbl="alignAccFollowNode1" presStyleIdx="1" presStyleCnt="3">
        <dgm:presLayoutVars>
          <dgm:bulletEnabled val="1"/>
        </dgm:presLayoutVars>
      </dgm:prSet>
      <dgm:spPr/>
    </dgm:pt>
    <dgm:pt modelId="{573AE0A3-9489-4745-8608-437DCA8BA300}" type="pres">
      <dgm:prSet presAssocID="{BF11E57E-1EFD-4C8E-B000-8DA5D49C88DC}" presName="sp" presStyleCnt="0"/>
      <dgm:spPr/>
    </dgm:pt>
    <dgm:pt modelId="{5EB0309E-F841-43E6-8511-99EFCE7B45E8}" type="pres">
      <dgm:prSet presAssocID="{CC247CE3-8145-4EFB-8BE1-1AB9F641F613}" presName="linNode" presStyleCnt="0"/>
      <dgm:spPr/>
    </dgm:pt>
    <dgm:pt modelId="{5FA45103-1D9F-44C5-888F-3E9EAC9AC222}" type="pres">
      <dgm:prSet presAssocID="{CC247CE3-8145-4EFB-8BE1-1AB9F641F613}" presName="parentText" presStyleLbl="node1" presStyleIdx="2" presStyleCnt="3">
        <dgm:presLayoutVars>
          <dgm:chMax val="1"/>
          <dgm:bulletEnabled val="1"/>
        </dgm:presLayoutVars>
      </dgm:prSet>
      <dgm:spPr/>
    </dgm:pt>
    <dgm:pt modelId="{6FC166AC-EDA4-4602-86C7-EE3B80BE19B0}" type="pres">
      <dgm:prSet presAssocID="{CC247CE3-8145-4EFB-8BE1-1AB9F641F613}" presName="descendantText" presStyleLbl="alignAccFollowNode1" presStyleIdx="2" presStyleCnt="3">
        <dgm:presLayoutVars>
          <dgm:bulletEnabled val="1"/>
        </dgm:presLayoutVars>
      </dgm:prSet>
      <dgm:spPr/>
    </dgm:pt>
  </dgm:ptLst>
  <dgm:cxnLst>
    <dgm:cxn modelId="{E13A8C06-F27F-4880-938E-D8294361E306}" type="presOf" srcId="{CC247CE3-8145-4EFB-8BE1-1AB9F641F613}" destId="{5FA45103-1D9F-44C5-888F-3E9EAC9AC222}" srcOrd="0" destOrd="0" presId="urn:microsoft.com/office/officeart/2005/8/layout/vList5"/>
    <dgm:cxn modelId="{3A516928-B00A-458B-A39B-43438E32F338}" srcId="{9B19ACCC-CD10-4D32-85A8-89C7BFE06B2B}" destId="{13A87F79-54B8-4CEC-9D07-01C959066897}" srcOrd="0" destOrd="0" parTransId="{349CB73C-DC95-454E-9BE9-7C4D990F3945}" sibTransId="{2909D862-7AE1-4813-B89B-0D126F2E77EB}"/>
    <dgm:cxn modelId="{0DBBD92D-95C0-446C-A3A7-E164D4894F7C}" type="presOf" srcId="{6B7A0A45-EA56-452F-B90F-C8CF3C512B8D}" destId="{7D4E4323-5227-4FB1-AC94-B11B57BAA957}" srcOrd="0" destOrd="0" presId="urn:microsoft.com/office/officeart/2005/8/layout/vList5"/>
    <dgm:cxn modelId="{D04DAC37-E8E5-4ECA-8D13-0CBD7D1910A9}" srcId="{CC247CE3-8145-4EFB-8BE1-1AB9F641F613}" destId="{F501B2F9-8281-4651-87DF-079D89717D2F}" srcOrd="0" destOrd="0" parTransId="{03EFB1FB-5774-4766-A528-489C99954D0F}" sibTransId="{415DFEBA-EAE1-43F9-BD06-51E5B4CCE571}"/>
    <dgm:cxn modelId="{D43E305C-4A1A-4F4F-9B0F-110D1B7591F1}" type="presOf" srcId="{13A87F79-54B8-4CEC-9D07-01C959066897}" destId="{13DA2416-3E47-4F1B-A9BE-754E43DD79EF}" srcOrd="0" destOrd="0" presId="urn:microsoft.com/office/officeart/2005/8/layout/vList5"/>
    <dgm:cxn modelId="{D65C3944-F1F0-4C69-9C27-33808446F95A}" srcId="{13A87F79-54B8-4CEC-9D07-01C959066897}" destId="{C95FF9EF-D801-4730-A3C0-056C7A33BD2B}" srcOrd="0" destOrd="0" parTransId="{543ECAF5-4530-4715-8A62-92040CE9C9C8}" sibTransId="{98C3634E-1B18-45C8-AA7E-CC03854101E2}"/>
    <dgm:cxn modelId="{4E67414B-3CA3-4D36-9960-0C7FB497CA83}" type="presOf" srcId="{C95FF9EF-D801-4730-A3C0-056C7A33BD2B}" destId="{B9ADC74F-1C2B-4B2C-9106-78F23AB7BD79}" srcOrd="0" destOrd="0" presId="urn:microsoft.com/office/officeart/2005/8/layout/vList5"/>
    <dgm:cxn modelId="{7DF53C97-6B8B-4D2C-B26D-33EB225792F0}" srcId="{9B19ACCC-CD10-4D32-85A8-89C7BFE06B2B}" destId="{1084F116-C182-47A2-8B2C-16A2C3432F04}" srcOrd="1" destOrd="0" parTransId="{95B7AE87-BB58-49DF-AA8C-B8C537087977}" sibTransId="{BF11E57E-1EFD-4C8E-B000-8DA5D49C88DC}"/>
    <dgm:cxn modelId="{8FEAEEC0-D64C-4C26-8080-474035E70AB5}" type="presOf" srcId="{9B19ACCC-CD10-4D32-85A8-89C7BFE06B2B}" destId="{9D3097D1-B583-4BA1-A880-DE7C158CDAF8}" srcOrd="0" destOrd="0" presId="urn:microsoft.com/office/officeart/2005/8/layout/vList5"/>
    <dgm:cxn modelId="{D3F4E1C5-0273-481B-AB6B-B3593E75B2A1}" srcId="{1084F116-C182-47A2-8B2C-16A2C3432F04}" destId="{6B7A0A45-EA56-452F-B90F-C8CF3C512B8D}" srcOrd="0" destOrd="0" parTransId="{21A20E8C-9573-4BC7-ADB7-EF5AAE6562D7}" sibTransId="{BB6BDECA-9C64-4F2F-A2D0-C3D3CA57A957}"/>
    <dgm:cxn modelId="{550D05E3-DC5C-4AA1-AD4B-9B98AFFEAE29}" srcId="{9B19ACCC-CD10-4D32-85A8-89C7BFE06B2B}" destId="{CC247CE3-8145-4EFB-8BE1-1AB9F641F613}" srcOrd="2" destOrd="0" parTransId="{6520D985-9FFB-4C83-B0A9-3800752D3AEA}" sibTransId="{6ED62B4F-15B6-48FC-95D4-C63EA9CDDB88}"/>
    <dgm:cxn modelId="{6CD84BE7-0FF2-42B7-BC61-C991CA4F2FB1}" type="presOf" srcId="{1084F116-C182-47A2-8B2C-16A2C3432F04}" destId="{4BD7693E-E7D3-4462-A7DB-886A175A11CE}" srcOrd="0" destOrd="0" presId="urn:microsoft.com/office/officeart/2005/8/layout/vList5"/>
    <dgm:cxn modelId="{C6C994F4-877A-4B9E-B671-C1080DDDA02D}" type="presOf" srcId="{F501B2F9-8281-4651-87DF-079D89717D2F}" destId="{6FC166AC-EDA4-4602-86C7-EE3B80BE19B0}" srcOrd="0" destOrd="0" presId="urn:microsoft.com/office/officeart/2005/8/layout/vList5"/>
    <dgm:cxn modelId="{B9D0A700-624D-41DF-9C5F-F8BFC32A9F77}" type="presParOf" srcId="{9D3097D1-B583-4BA1-A880-DE7C158CDAF8}" destId="{55B20738-352B-4627-B4A6-1D424B4F8DC5}" srcOrd="0" destOrd="0" presId="urn:microsoft.com/office/officeart/2005/8/layout/vList5"/>
    <dgm:cxn modelId="{07418A29-5E66-40A4-AFE6-CB6F9478A78E}" type="presParOf" srcId="{55B20738-352B-4627-B4A6-1D424B4F8DC5}" destId="{13DA2416-3E47-4F1B-A9BE-754E43DD79EF}" srcOrd="0" destOrd="0" presId="urn:microsoft.com/office/officeart/2005/8/layout/vList5"/>
    <dgm:cxn modelId="{01FA1A11-5F8C-4A91-9211-21C3EF901D60}" type="presParOf" srcId="{55B20738-352B-4627-B4A6-1D424B4F8DC5}" destId="{B9ADC74F-1C2B-4B2C-9106-78F23AB7BD79}" srcOrd="1" destOrd="0" presId="urn:microsoft.com/office/officeart/2005/8/layout/vList5"/>
    <dgm:cxn modelId="{25803905-A8D0-4900-BF82-026EF390FE97}" type="presParOf" srcId="{9D3097D1-B583-4BA1-A880-DE7C158CDAF8}" destId="{22926679-9CEB-4400-8227-FF5A42EC0478}" srcOrd="1" destOrd="0" presId="urn:microsoft.com/office/officeart/2005/8/layout/vList5"/>
    <dgm:cxn modelId="{96CFBB4E-53C8-46AB-B0A4-874A8F91E48F}" type="presParOf" srcId="{9D3097D1-B583-4BA1-A880-DE7C158CDAF8}" destId="{5450E1BF-ACDA-4EC8-B79D-6881851A1A71}" srcOrd="2" destOrd="0" presId="urn:microsoft.com/office/officeart/2005/8/layout/vList5"/>
    <dgm:cxn modelId="{407DB518-551C-445A-8084-A1200D0A84D8}" type="presParOf" srcId="{5450E1BF-ACDA-4EC8-B79D-6881851A1A71}" destId="{4BD7693E-E7D3-4462-A7DB-886A175A11CE}" srcOrd="0" destOrd="0" presId="urn:microsoft.com/office/officeart/2005/8/layout/vList5"/>
    <dgm:cxn modelId="{58585C11-DFA6-4CD3-912E-401F92DC069F}" type="presParOf" srcId="{5450E1BF-ACDA-4EC8-B79D-6881851A1A71}" destId="{7D4E4323-5227-4FB1-AC94-B11B57BAA957}" srcOrd="1" destOrd="0" presId="urn:microsoft.com/office/officeart/2005/8/layout/vList5"/>
    <dgm:cxn modelId="{9505859E-FC2D-428B-A132-F604FD7B2BE2}" type="presParOf" srcId="{9D3097D1-B583-4BA1-A880-DE7C158CDAF8}" destId="{573AE0A3-9489-4745-8608-437DCA8BA300}" srcOrd="3" destOrd="0" presId="urn:microsoft.com/office/officeart/2005/8/layout/vList5"/>
    <dgm:cxn modelId="{2698B541-D617-4546-A359-D10C0631A692}" type="presParOf" srcId="{9D3097D1-B583-4BA1-A880-DE7C158CDAF8}" destId="{5EB0309E-F841-43E6-8511-99EFCE7B45E8}" srcOrd="4" destOrd="0" presId="urn:microsoft.com/office/officeart/2005/8/layout/vList5"/>
    <dgm:cxn modelId="{58614EC8-225C-44F7-A936-0B1FC731A947}" type="presParOf" srcId="{5EB0309E-F841-43E6-8511-99EFCE7B45E8}" destId="{5FA45103-1D9F-44C5-888F-3E9EAC9AC222}" srcOrd="0" destOrd="0" presId="urn:microsoft.com/office/officeart/2005/8/layout/vList5"/>
    <dgm:cxn modelId="{AF537A15-120A-4A77-8372-C20663A5C7F5}" type="presParOf" srcId="{5EB0309E-F841-43E6-8511-99EFCE7B45E8}" destId="{6FC166AC-EDA4-4602-86C7-EE3B80BE19B0}" srcOrd="1" destOrd="0" presId="urn:microsoft.com/office/officeart/2005/8/layout/vList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0CC7802C-BF64-4299-B3D1-0D248EE165BC}" type="doc">
      <dgm:prSet loTypeId="urn:microsoft.com/office/officeart/2005/8/layout/rings+Icon" loCatId="relationship" qsTypeId="urn:microsoft.com/office/officeart/2005/8/quickstyle/simple1" qsCatId="simple" csTypeId="urn:microsoft.com/office/officeart/2005/8/colors/accent1_2" csCatId="accent1" phldr="1"/>
      <dgm:spPr/>
      <dgm:t>
        <a:bodyPr/>
        <a:lstStyle/>
        <a:p>
          <a:endParaRPr lang="en-GB"/>
        </a:p>
      </dgm:t>
    </dgm:pt>
    <dgm:pt modelId="{0703E6A0-FC66-4852-9610-80F620DAD8DF}">
      <dgm:prSet phldrT="[Text]"/>
      <dgm:spPr>
        <a:solidFill>
          <a:srgbClr val="F5D5CB">
            <a:alpha val="50000"/>
          </a:srgbClr>
        </a:solidFill>
      </dgm:spPr>
      <dgm:t>
        <a:bodyPr/>
        <a:lstStyle/>
        <a:p>
          <a:pPr>
            <a:buSzPct val="70000"/>
            <a:buFont typeface="Courier New" panose="02070309020205020404" pitchFamily="49" charset="0"/>
            <a:buChar char="o"/>
          </a:pPr>
          <a:r>
            <a:rPr lang="ar-SA" dirty="0">
              <a:solidFill>
                <a:srgbClr val="019CA8"/>
              </a:solidFill>
              <a:latin typeface="Sakkal Majalla" panose="02000000000000000000" pitchFamily="2" charset="-78"/>
              <a:ea typeface="Calibri" panose="020F0502020204030204" pitchFamily="34" charset="0"/>
              <a:cs typeface="Sakkal Majalla" panose="02000000000000000000" pitchFamily="2" charset="-78"/>
            </a:rPr>
            <a:t>حَمِيْدٌ</a:t>
          </a:r>
          <a:endParaRPr lang="en-GB" dirty="0">
            <a:solidFill>
              <a:srgbClr val="019CA8"/>
            </a:solidFill>
          </a:endParaRPr>
        </a:p>
      </dgm:t>
    </dgm:pt>
    <dgm:pt modelId="{23103D10-93CD-49AA-89DE-1BC05B3300CD}" type="parTrans" cxnId="{D2BEFECA-2612-41E2-BAD7-50D807BDED6A}">
      <dgm:prSet/>
      <dgm:spPr/>
      <dgm:t>
        <a:bodyPr/>
        <a:lstStyle/>
        <a:p>
          <a:endParaRPr lang="en-GB"/>
        </a:p>
      </dgm:t>
    </dgm:pt>
    <dgm:pt modelId="{6A044404-D4BE-442B-A72B-033571F126C3}" type="sibTrans" cxnId="{D2BEFECA-2612-41E2-BAD7-50D807BDED6A}">
      <dgm:prSet/>
      <dgm:spPr/>
      <dgm:t>
        <a:bodyPr/>
        <a:lstStyle/>
        <a:p>
          <a:endParaRPr lang="en-GB"/>
        </a:p>
      </dgm:t>
    </dgm:pt>
    <dgm:pt modelId="{24D94C66-8320-4722-AC0A-65E235A7DC4A}">
      <dgm:prSet/>
      <dgm:spPr>
        <a:solidFill>
          <a:srgbClr val="F5D5CB">
            <a:alpha val="50000"/>
          </a:srgbClr>
        </a:solidFill>
      </dgm:spPr>
      <dgm:t>
        <a:bodyPr/>
        <a:lstStyle/>
        <a:p>
          <a:r>
            <a:rPr lang="ar-SA" dirty="0">
              <a:solidFill>
                <a:srgbClr val="019CA8"/>
              </a:solidFill>
              <a:latin typeface="Sakkal Majalla" panose="02000000000000000000" pitchFamily="2" charset="-78"/>
              <a:ea typeface="Calibri" panose="020F0502020204030204" pitchFamily="34" charset="0"/>
              <a:cs typeface="Sakkal Majalla" panose="02000000000000000000" pitchFamily="2" charset="-78"/>
            </a:rPr>
            <a:t>صَلِّ</a:t>
          </a:r>
          <a:endParaRPr lang="en-GB" dirty="0">
            <a:solidFill>
              <a:srgbClr val="019CA8"/>
            </a:solidFill>
            <a:latin typeface="Sakkal Majalla" panose="02000000000000000000" pitchFamily="2" charset="-78"/>
            <a:cs typeface="Sakkal Majalla" panose="02000000000000000000" pitchFamily="2" charset="-78"/>
          </a:endParaRPr>
        </a:p>
      </dgm:t>
    </dgm:pt>
    <dgm:pt modelId="{19D50576-1195-4FCF-B38C-C13A56D2A255}" type="parTrans" cxnId="{9B9BF920-E8BF-4511-AFC7-E824B8C10B2F}">
      <dgm:prSet/>
      <dgm:spPr/>
      <dgm:t>
        <a:bodyPr/>
        <a:lstStyle/>
        <a:p>
          <a:endParaRPr lang="en-GB"/>
        </a:p>
      </dgm:t>
    </dgm:pt>
    <dgm:pt modelId="{4B0CB35F-9A5A-4233-BB9A-A50DAF98CDE5}" type="sibTrans" cxnId="{9B9BF920-E8BF-4511-AFC7-E824B8C10B2F}">
      <dgm:prSet/>
      <dgm:spPr/>
      <dgm:t>
        <a:bodyPr/>
        <a:lstStyle/>
        <a:p>
          <a:endParaRPr lang="en-GB"/>
        </a:p>
      </dgm:t>
    </dgm:pt>
    <dgm:pt modelId="{87F66930-9DBF-4580-9DDB-D07F83B6101C}">
      <dgm:prSet/>
      <dgm:spPr>
        <a:solidFill>
          <a:srgbClr val="F5D5CB">
            <a:alpha val="50000"/>
          </a:srgbClr>
        </a:solidFill>
      </dgm:spPr>
      <dgm:t>
        <a:bodyPr/>
        <a:lstStyle/>
        <a:p>
          <a:r>
            <a:rPr lang="ar-SA" dirty="0">
              <a:solidFill>
                <a:srgbClr val="019CA8"/>
              </a:solidFill>
              <a:latin typeface="Sakkal Majalla" panose="02000000000000000000" pitchFamily="2" charset="-78"/>
              <a:cs typeface="Sakkal Majalla" panose="02000000000000000000" pitchFamily="2" charset="-78"/>
            </a:rPr>
            <a:t>الطَّيِّبَاتُ</a:t>
          </a:r>
          <a:endParaRPr lang="en-US" dirty="0">
            <a:solidFill>
              <a:srgbClr val="019CA8"/>
            </a:solidFill>
            <a:latin typeface="Sakkal Majalla" panose="02000000000000000000" pitchFamily="2" charset="-78"/>
            <a:ea typeface="Calibri" panose="020F0502020204030204" pitchFamily="34" charset="0"/>
            <a:cs typeface="Sakkal Majalla" panose="02000000000000000000" pitchFamily="2" charset="-78"/>
          </a:endParaRPr>
        </a:p>
      </dgm:t>
    </dgm:pt>
    <dgm:pt modelId="{BB80A602-C242-4B17-90B3-FB98933A49BB}" type="parTrans" cxnId="{4378DBAA-5FCA-4B58-A07D-46C6A59CEEBD}">
      <dgm:prSet/>
      <dgm:spPr/>
      <dgm:t>
        <a:bodyPr/>
        <a:lstStyle/>
        <a:p>
          <a:endParaRPr lang="en-GB"/>
        </a:p>
      </dgm:t>
    </dgm:pt>
    <dgm:pt modelId="{A2B4EB3A-4AB0-4B6E-A714-6DBA9BC502EE}" type="sibTrans" cxnId="{4378DBAA-5FCA-4B58-A07D-46C6A59CEEBD}">
      <dgm:prSet/>
      <dgm:spPr/>
      <dgm:t>
        <a:bodyPr/>
        <a:lstStyle/>
        <a:p>
          <a:endParaRPr lang="en-GB"/>
        </a:p>
      </dgm:t>
    </dgm:pt>
    <dgm:pt modelId="{4B4A5AAD-469D-4127-B6D9-076A17D38816}">
      <dgm:prSet/>
      <dgm:spPr>
        <a:solidFill>
          <a:srgbClr val="F5D5CB">
            <a:alpha val="50000"/>
          </a:srgbClr>
        </a:solidFill>
      </dgm:spPr>
      <dgm:t>
        <a:bodyPr/>
        <a:lstStyle/>
        <a:p>
          <a:r>
            <a:rPr lang="ar-SA" dirty="0">
              <a:solidFill>
                <a:srgbClr val="019CA8"/>
              </a:solidFill>
              <a:latin typeface="Sakkal Majalla" panose="02000000000000000000" pitchFamily="2" charset="-78"/>
              <a:ea typeface="Calibri" panose="020F0502020204030204" pitchFamily="34" charset="0"/>
              <a:cs typeface="Sakkal Majalla" panose="02000000000000000000" pitchFamily="2" charset="-78"/>
            </a:rPr>
            <a:t>بَارِكْ</a:t>
          </a:r>
          <a:endParaRPr lang="en-US" dirty="0">
            <a:solidFill>
              <a:srgbClr val="019CA8"/>
            </a:solidFill>
            <a:latin typeface="Sakkal Majalla" panose="02000000000000000000" pitchFamily="2" charset="-78"/>
            <a:ea typeface="Calibri" panose="020F0502020204030204" pitchFamily="34" charset="0"/>
            <a:cs typeface="Sakkal Majalla" panose="02000000000000000000" pitchFamily="2" charset="-78"/>
          </a:endParaRPr>
        </a:p>
      </dgm:t>
    </dgm:pt>
    <dgm:pt modelId="{EE899634-605C-47E6-9D89-DE01C38875AD}" type="parTrans" cxnId="{AD3FA19A-2880-47B1-A06F-C2928BA4356A}">
      <dgm:prSet/>
      <dgm:spPr/>
      <dgm:t>
        <a:bodyPr/>
        <a:lstStyle/>
        <a:p>
          <a:endParaRPr lang="en-GB"/>
        </a:p>
      </dgm:t>
    </dgm:pt>
    <dgm:pt modelId="{B04CC158-ADA8-483C-ABA5-D92D4EB43064}" type="sibTrans" cxnId="{AD3FA19A-2880-47B1-A06F-C2928BA4356A}">
      <dgm:prSet/>
      <dgm:spPr/>
      <dgm:t>
        <a:bodyPr/>
        <a:lstStyle/>
        <a:p>
          <a:endParaRPr lang="en-GB"/>
        </a:p>
      </dgm:t>
    </dgm:pt>
    <dgm:pt modelId="{7DAF3614-4CF6-4AC8-99CA-F587E0ADD855}">
      <dgm:prSet phldrT="[Text]"/>
      <dgm:spPr>
        <a:solidFill>
          <a:srgbClr val="F5D5CB">
            <a:alpha val="50000"/>
          </a:srgbClr>
        </a:solidFill>
      </dgm:spPr>
      <dgm:t>
        <a:bodyPr/>
        <a:lstStyle/>
        <a:p>
          <a:pPr>
            <a:buSzPct val="70000"/>
            <a:buFont typeface="Courier New" panose="02070309020205020404" pitchFamily="49" charset="0"/>
            <a:buChar char="o"/>
          </a:pPr>
          <a:r>
            <a:rPr lang="ar-SA">
              <a:solidFill>
                <a:srgbClr val="019CA8"/>
              </a:solidFill>
              <a:latin typeface="Sakkal Majalla" panose="02000000000000000000" pitchFamily="2" charset="-78"/>
              <a:cs typeface="Sakkal Majalla" panose="02000000000000000000" pitchFamily="2" charset="-78"/>
            </a:rPr>
            <a:t>الصَّلَوَاتُ</a:t>
          </a:r>
          <a:endParaRPr lang="en-GB" dirty="0">
            <a:solidFill>
              <a:srgbClr val="019CA8"/>
            </a:solidFill>
          </a:endParaRPr>
        </a:p>
      </dgm:t>
    </dgm:pt>
    <dgm:pt modelId="{D536885E-B800-47D1-8594-99C21F27E233}" type="parTrans" cxnId="{38AC310B-07D0-4EDD-8AFC-5993D5FE9B07}">
      <dgm:prSet/>
      <dgm:spPr/>
      <dgm:t>
        <a:bodyPr/>
        <a:lstStyle/>
        <a:p>
          <a:endParaRPr lang="en-GB"/>
        </a:p>
      </dgm:t>
    </dgm:pt>
    <dgm:pt modelId="{2B35F7BC-43F2-4C20-84CD-CAA611B1E80B}" type="sibTrans" cxnId="{38AC310B-07D0-4EDD-8AFC-5993D5FE9B07}">
      <dgm:prSet/>
      <dgm:spPr/>
      <dgm:t>
        <a:bodyPr/>
        <a:lstStyle/>
        <a:p>
          <a:endParaRPr lang="en-GB"/>
        </a:p>
      </dgm:t>
    </dgm:pt>
    <dgm:pt modelId="{0BE0291B-6AAD-497C-863B-CD369A328F6D}">
      <dgm:prSet/>
      <dgm:spPr>
        <a:solidFill>
          <a:srgbClr val="F5D5CB">
            <a:alpha val="50000"/>
          </a:srgbClr>
        </a:solidFill>
      </dgm:spPr>
      <dgm:t>
        <a:bodyPr/>
        <a:lstStyle/>
        <a:p>
          <a:r>
            <a:rPr lang="ar-SA" dirty="0">
              <a:solidFill>
                <a:srgbClr val="019CA8"/>
              </a:solidFill>
              <a:latin typeface="Sakkal Majalla" panose="02000000000000000000" pitchFamily="2" charset="-78"/>
              <a:ea typeface="Calibri" panose="020F0502020204030204" pitchFamily="34" charset="0"/>
              <a:cs typeface="Sakkal Majalla" panose="02000000000000000000" pitchFamily="2" charset="-78"/>
            </a:rPr>
            <a:t>مَّجِيْدٌ</a:t>
          </a:r>
          <a:endParaRPr lang="en-US" dirty="0">
            <a:solidFill>
              <a:srgbClr val="019CA8"/>
            </a:solidFill>
            <a:latin typeface="Sakkal Majalla" panose="02000000000000000000" pitchFamily="2" charset="-78"/>
            <a:ea typeface="Calibri" panose="020F0502020204030204" pitchFamily="34" charset="0"/>
            <a:cs typeface="Sakkal Majalla" panose="02000000000000000000" pitchFamily="2" charset="-78"/>
          </a:endParaRPr>
        </a:p>
      </dgm:t>
    </dgm:pt>
    <dgm:pt modelId="{FD42ECFB-F173-44C8-9D96-2B48687E0D85}" type="parTrans" cxnId="{88DE253E-3C9C-4EB9-9FEB-62D12352933D}">
      <dgm:prSet/>
      <dgm:spPr/>
      <dgm:t>
        <a:bodyPr/>
        <a:lstStyle/>
        <a:p>
          <a:endParaRPr lang="en-GB"/>
        </a:p>
      </dgm:t>
    </dgm:pt>
    <dgm:pt modelId="{1FE5B174-9F38-4E65-ABE7-A02FA0806720}" type="sibTrans" cxnId="{88DE253E-3C9C-4EB9-9FEB-62D12352933D}">
      <dgm:prSet/>
      <dgm:spPr/>
      <dgm:t>
        <a:bodyPr/>
        <a:lstStyle/>
        <a:p>
          <a:endParaRPr lang="en-GB"/>
        </a:p>
      </dgm:t>
    </dgm:pt>
    <dgm:pt modelId="{ABAD53B9-0CEE-4D7A-9D75-934FB0653A0B}">
      <dgm:prSet/>
      <dgm:spPr>
        <a:solidFill>
          <a:srgbClr val="F5D5CB">
            <a:alpha val="50000"/>
          </a:srgbClr>
        </a:solidFill>
      </dgm:spPr>
      <dgm:t>
        <a:bodyPr/>
        <a:lstStyle/>
        <a:p>
          <a:r>
            <a:rPr lang="ar-EG" dirty="0">
              <a:solidFill>
                <a:srgbClr val="019CA8"/>
              </a:solidFill>
              <a:latin typeface="Sakkal Majalla" panose="02000000000000000000" pitchFamily="2" charset="-78"/>
              <a:cs typeface="Sakkal Majalla" panose="02000000000000000000" pitchFamily="2" charset="-78"/>
            </a:rPr>
            <a:t>ا</a:t>
          </a:r>
          <a:r>
            <a:rPr lang="ar-SA" dirty="0">
              <a:solidFill>
                <a:srgbClr val="019CA8"/>
              </a:solidFill>
              <a:latin typeface="Sakkal Majalla" panose="02000000000000000000" pitchFamily="2" charset="-78"/>
              <a:cs typeface="Sakkal Majalla" panose="02000000000000000000" pitchFamily="2" charset="-78"/>
            </a:rPr>
            <a:t>لتَّحِيَّاتُ</a:t>
          </a:r>
          <a:endParaRPr lang="en-US" dirty="0">
            <a:solidFill>
              <a:srgbClr val="019CA8"/>
            </a:solidFill>
            <a:latin typeface="Sakkal Majalla" panose="02000000000000000000" pitchFamily="2" charset="-78"/>
            <a:ea typeface="Calibri" panose="020F0502020204030204" pitchFamily="34" charset="0"/>
            <a:cs typeface="Sakkal Majalla" panose="02000000000000000000" pitchFamily="2" charset="-78"/>
          </a:endParaRPr>
        </a:p>
      </dgm:t>
    </dgm:pt>
    <dgm:pt modelId="{BB7D35BF-13F7-4167-9166-D84AB92D52E6}" type="parTrans" cxnId="{62618D7B-D910-472A-9396-981A1646318A}">
      <dgm:prSet/>
      <dgm:spPr/>
      <dgm:t>
        <a:bodyPr/>
        <a:lstStyle/>
        <a:p>
          <a:endParaRPr lang="en-GB"/>
        </a:p>
      </dgm:t>
    </dgm:pt>
    <dgm:pt modelId="{6330C5ED-E677-41FA-860C-927863DD3BF2}" type="sibTrans" cxnId="{62618D7B-D910-472A-9396-981A1646318A}">
      <dgm:prSet/>
      <dgm:spPr/>
      <dgm:t>
        <a:bodyPr/>
        <a:lstStyle/>
        <a:p>
          <a:endParaRPr lang="en-GB"/>
        </a:p>
      </dgm:t>
    </dgm:pt>
    <dgm:pt modelId="{C13EA510-CD9E-49B8-BEBE-DEF32BAA0F0F}" type="pres">
      <dgm:prSet presAssocID="{0CC7802C-BF64-4299-B3D1-0D248EE165BC}" presName="Name0" presStyleCnt="0">
        <dgm:presLayoutVars>
          <dgm:chMax val="7"/>
          <dgm:dir val="rev"/>
          <dgm:resizeHandles val="exact"/>
        </dgm:presLayoutVars>
      </dgm:prSet>
      <dgm:spPr/>
    </dgm:pt>
    <dgm:pt modelId="{D32DF625-1657-410C-8315-C2E7D917BFB3}" type="pres">
      <dgm:prSet presAssocID="{0CC7802C-BF64-4299-B3D1-0D248EE165BC}" presName="ellipse1" presStyleLbl="vennNode1" presStyleIdx="0" presStyleCnt="7">
        <dgm:presLayoutVars>
          <dgm:bulletEnabled val="1"/>
        </dgm:presLayoutVars>
      </dgm:prSet>
      <dgm:spPr/>
    </dgm:pt>
    <dgm:pt modelId="{90B5BB32-FC99-488E-AC98-3061E4FCBDEA}" type="pres">
      <dgm:prSet presAssocID="{0CC7802C-BF64-4299-B3D1-0D248EE165BC}" presName="ellipse2" presStyleLbl="vennNode1" presStyleIdx="1" presStyleCnt="7">
        <dgm:presLayoutVars>
          <dgm:bulletEnabled val="1"/>
        </dgm:presLayoutVars>
      </dgm:prSet>
      <dgm:spPr/>
    </dgm:pt>
    <dgm:pt modelId="{714FBD6D-08E9-441C-97E3-61CB09487354}" type="pres">
      <dgm:prSet presAssocID="{0CC7802C-BF64-4299-B3D1-0D248EE165BC}" presName="ellipse3" presStyleLbl="vennNode1" presStyleIdx="2" presStyleCnt="7">
        <dgm:presLayoutVars>
          <dgm:bulletEnabled val="1"/>
        </dgm:presLayoutVars>
      </dgm:prSet>
      <dgm:spPr/>
    </dgm:pt>
    <dgm:pt modelId="{665D1CEA-BD63-461B-AF29-A72EEA339961}" type="pres">
      <dgm:prSet presAssocID="{0CC7802C-BF64-4299-B3D1-0D248EE165BC}" presName="ellipse4" presStyleLbl="vennNode1" presStyleIdx="3" presStyleCnt="7">
        <dgm:presLayoutVars>
          <dgm:bulletEnabled val="1"/>
        </dgm:presLayoutVars>
      </dgm:prSet>
      <dgm:spPr/>
    </dgm:pt>
    <dgm:pt modelId="{A28199DA-26AE-4BA2-93E1-3B6E7378D8BB}" type="pres">
      <dgm:prSet presAssocID="{0CC7802C-BF64-4299-B3D1-0D248EE165BC}" presName="ellipse5" presStyleLbl="vennNode1" presStyleIdx="4" presStyleCnt="7">
        <dgm:presLayoutVars>
          <dgm:bulletEnabled val="1"/>
        </dgm:presLayoutVars>
      </dgm:prSet>
      <dgm:spPr/>
    </dgm:pt>
    <dgm:pt modelId="{A721A507-E412-45AB-8782-F23FEF6B9F1D}" type="pres">
      <dgm:prSet presAssocID="{0CC7802C-BF64-4299-B3D1-0D248EE165BC}" presName="ellipse6" presStyleLbl="vennNode1" presStyleIdx="5" presStyleCnt="7">
        <dgm:presLayoutVars>
          <dgm:bulletEnabled val="1"/>
        </dgm:presLayoutVars>
      </dgm:prSet>
      <dgm:spPr/>
    </dgm:pt>
    <dgm:pt modelId="{3338DCC3-1687-4128-9F07-9DD9B0236638}" type="pres">
      <dgm:prSet presAssocID="{0CC7802C-BF64-4299-B3D1-0D248EE165BC}" presName="ellipse7" presStyleLbl="vennNode1" presStyleIdx="6" presStyleCnt="7">
        <dgm:presLayoutVars>
          <dgm:bulletEnabled val="1"/>
        </dgm:presLayoutVars>
      </dgm:prSet>
      <dgm:spPr/>
    </dgm:pt>
  </dgm:ptLst>
  <dgm:cxnLst>
    <dgm:cxn modelId="{AB8A4E01-5411-4CF1-8BB0-34B54CD03CAA}" type="presOf" srcId="{0CC7802C-BF64-4299-B3D1-0D248EE165BC}" destId="{C13EA510-CD9E-49B8-BEBE-DEF32BAA0F0F}" srcOrd="0" destOrd="0" presId="urn:microsoft.com/office/officeart/2005/8/layout/rings+Icon"/>
    <dgm:cxn modelId="{38AC310B-07D0-4EDD-8AFC-5993D5FE9B07}" srcId="{0CC7802C-BF64-4299-B3D1-0D248EE165BC}" destId="{7DAF3614-4CF6-4AC8-99CA-F587E0ADD855}" srcOrd="1" destOrd="0" parTransId="{D536885E-B800-47D1-8594-99C21F27E233}" sibTransId="{2B35F7BC-43F2-4C20-84CD-CAA611B1E80B}"/>
    <dgm:cxn modelId="{9B9BF920-E8BF-4511-AFC7-E824B8C10B2F}" srcId="{0CC7802C-BF64-4299-B3D1-0D248EE165BC}" destId="{24D94C66-8320-4722-AC0A-65E235A7DC4A}" srcOrd="2" destOrd="0" parTransId="{19D50576-1195-4FCF-B38C-C13A56D2A255}" sibTransId="{4B0CB35F-9A5A-4233-BB9A-A50DAF98CDE5}"/>
    <dgm:cxn modelId="{F5703030-ABAA-4552-85F5-F5BBD57D090C}" type="presOf" srcId="{7DAF3614-4CF6-4AC8-99CA-F587E0ADD855}" destId="{A721A507-E412-45AB-8782-F23FEF6B9F1D}" srcOrd="0" destOrd="0" presId="urn:microsoft.com/office/officeart/2005/8/layout/rings+Icon"/>
    <dgm:cxn modelId="{B2EBE234-97EA-4509-AD81-E1943E2B1171}" type="presOf" srcId="{4B4A5AAD-469D-4127-B6D9-076A17D38816}" destId="{714FBD6D-08E9-441C-97E3-61CB09487354}" srcOrd="0" destOrd="0" presId="urn:microsoft.com/office/officeart/2005/8/layout/rings+Icon"/>
    <dgm:cxn modelId="{BB5E703A-957E-41A6-82C1-48051B1A3974}" type="presOf" srcId="{ABAD53B9-0CEE-4D7A-9D75-934FB0653A0B}" destId="{D32DF625-1657-410C-8315-C2E7D917BFB3}" srcOrd="0" destOrd="0" presId="urn:microsoft.com/office/officeart/2005/8/layout/rings+Icon"/>
    <dgm:cxn modelId="{88DE253E-3C9C-4EB9-9FEB-62D12352933D}" srcId="{0CC7802C-BF64-4299-B3D1-0D248EE165BC}" destId="{0BE0291B-6AAD-497C-863B-CD369A328F6D}" srcOrd="5" destOrd="0" parTransId="{FD42ECFB-F173-44C8-9D96-2B48687E0D85}" sibTransId="{1FE5B174-9F38-4E65-ABE7-A02FA0806720}"/>
    <dgm:cxn modelId="{B446543F-A716-45A5-8942-FD67949482AB}" type="presOf" srcId="{87F66930-9DBF-4580-9DDB-D07F83B6101C}" destId="{665D1CEA-BD63-461B-AF29-A72EEA339961}" srcOrd="0" destOrd="0" presId="urn:microsoft.com/office/officeart/2005/8/layout/rings+Icon"/>
    <dgm:cxn modelId="{890FDE6E-E2F4-493D-9AFC-88B8B9CA9613}" type="presOf" srcId="{24D94C66-8320-4722-AC0A-65E235A7DC4A}" destId="{A28199DA-26AE-4BA2-93E1-3B6E7378D8BB}" srcOrd="0" destOrd="0" presId="urn:microsoft.com/office/officeart/2005/8/layout/rings+Icon"/>
    <dgm:cxn modelId="{62618D7B-D910-472A-9396-981A1646318A}" srcId="{0CC7802C-BF64-4299-B3D1-0D248EE165BC}" destId="{ABAD53B9-0CEE-4D7A-9D75-934FB0653A0B}" srcOrd="6" destOrd="0" parTransId="{BB7D35BF-13F7-4167-9166-D84AB92D52E6}" sibTransId="{6330C5ED-E677-41FA-860C-927863DD3BF2}"/>
    <dgm:cxn modelId="{AD3FA19A-2880-47B1-A06F-C2928BA4356A}" srcId="{0CC7802C-BF64-4299-B3D1-0D248EE165BC}" destId="{4B4A5AAD-469D-4127-B6D9-076A17D38816}" srcOrd="4" destOrd="0" parTransId="{EE899634-605C-47E6-9D89-DE01C38875AD}" sibTransId="{B04CC158-ADA8-483C-ABA5-D92D4EB43064}"/>
    <dgm:cxn modelId="{4378DBAA-5FCA-4B58-A07D-46C6A59CEEBD}" srcId="{0CC7802C-BF64-4299-B3D1-0D248EE165BC}" destId="{87F66930-9DBF-4580-9DDB-D07F83B6101C}" srcOrd="3" destOrd="0" parTransId="{BB80A602-C242-4B17-90B3-FB98933A49BB}" sibTransId="{A2B4EB3A-4AB0-4B6E-A714-6DBA9BC502EE}"/>
    <dgm:cxn modelId="{D54836AC-C486-4358-96A1-A510550B7BAF}" type="presOf" srcId="{0703E6A0-FC66-4852-9610-80F620DAD8DF}" destId="{3338DCC3-1687-4128-9F07-9DD9B0236638}" srcOrd="0" destOrd="0" presId="urn:microsoft.com/office/officeart/2005/8/layout/rings+Icon"/>
    <dgm:cxn modelId="{D2BEFECA-2612-41E2-BAD7-50D807BDED6A}" srcId="{0CC7802C-BF64-4299-B3D1-0D248EE165BC}" destId="{0703E6A0-FC66-4852-9610-80F620DAD8DF}" srcOrd="0" destOrd="0" parTransId="{23103D10-93CD-49AA-89DE-1BC05B3300CD}" sibTransId="{6A044404-D4BE-442B-A72B-033571F126C3}"/>
    <dgm:cxn modelId="{D92204E3-2CB4-49B5-97C7-E60649B00A29}" type="presOf" srcId="{0BE0291B-6AAD-497C-863B-CD369A328F6D}" destId="{90B5BB32-FC99-488E-AC98-3061E4FCBDEA}" srcOrd="0" destOrd="0" presId="urn:microsoft.com/office/officeart/2005/8/layout/rings+Icon"/>
    <dgm:cxn modelId="{552AE30A-4578-4E91-9ED6-13ADDDCB74B6}" type="presParOf" srcId="{C13EA510-CD9E-49B8-BEBE-DEF32BAA0F0F}" destId="{D32DF625-1657-410C-8315-C2E7D917BFB3}" srcOrd="0" destOrd="0" presId="urn:microsoft.com/office/officeart/2005/8/layout/rings+Icon"/>
    <dgm:cxn modelId="{116501E9-087C-4FA1-BB71-F98F226E9D4D}" type="presParOf" srcId="{C13EA510-CD9E-49B8-BEBE-DEF32BAA0F0F}" destId="{90B5BB32-FC99-488E-AC98-3061E4FCBDEA}" srcOrd="1" destOrd="0" presId="urn:microsoft.com/office/officeart/2005/8/layout/rings+Icon"/>
    <dgm:cxn modelId="{A801B0C5-FDEC-4836-BE26-5CC37C1FE115}" type="presParOf" srcId="{C13EA510-CD9E-49B8-BEBE-DEF32BAA0F0F}" destId="{714FBD6D-08E9-441C-97E3-61CB09487354}" srcOrd="2" destOrd="0" presId="urn:microsoft.com/office/officeart/2005/8/layout/rings+Icon"/>
    <dgm:cxn modelId="{BB2E2DC6-2807-464B-9E12-EED9CEA5CEBC}" type="presParOf" srcId="{C13EA510-CD9E-49B8-BEBE-DEF32BAA0F0F}" destId="{665D1CEA-BD63-461B-AF29-A72EEA339961}" srcOrd="3" destOrd="0" presId="urn:microsoft.com/office/officeart/2005/8/layout/rings+Icon"/>
    <dgm:cxn modelId="{EFACB507-3476-4EB2-AB29-00860F4B4DAB}" type="presParOf" srcId="{C13EA510-CD9E-49B8-BEBE-DEF32BAA0F0F}" destId="{A28199DA-26AE-4BA2-93E1-3B6E7378D8BB}" srcOrd="4" destOrd="0" presId="urn:microsoft.com/office/officeart/2005/8/layout/rings+Icon"/>
    <dgm:cxn modelId="{7740BD9A-DAB2-4F73-8ED9-3C5762AAF753}" type="presParOf" srcId="{C13EA510-CD9E-49B8-BEBE-DEF32BAA0F0F}" destId="{A721A507-E412-45AB-8782-F23FEF6B9F1D}" srcOrd="5" destOrd="0" presId="urn:microsoft.com/office/officeart/2005/8/layout/rings+Icon"/>
    <dgm:cxn modelId="{7B5106CB-7362-413D-AA91-8B6429A959A0}" type="presParOf" srcId="{C13EA510-CD9E-49B8-BEBE-DEF32BAA0F0F}" destId="{3338DCC3-1687-4128-9F07-9DD9B0236638}" srcOrd="6" destOrd="0" presId="urn:microsoft.com/office/officeart/2005/8/layout/rings+Icon"/>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1510E9A-2CD6-481F-9A59-DCBEE4F8F311}">
      <dsp:nvSpPr>
        <dsp:cNvPr id="0" name=""/>
        <dsp:cNvSpPr/>
      </dsp:nvSpPr>
      <dsp:spPr>
        <a:xfrm rot="5400000">
          <a:off x="-149848" y="151155"/>
          <a:ext cx="998989" cy="699292"/>
        </a:xfrm>
        <a:prstGeom prst="chevron">
          <a:avLst/>
        </a:prstGeom>
        <a:solidFill>
          <a:srgbClr val="F5D5CB"/>
        </a:solidFill>
        <a:ln w="28575" cap="flat" cmpd="sng" algn="ctr">
          <a:solidFill>
            <a:srgbClr val="019CA8"/>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065" tIns="12065" rIns="12065" bIns="12065" numCol="1" spcCol="1270" anchor="ctr" anchorCtr="0">
          <a:noAutofit/>
        </a:bodyPr>
        <a:lstStyle/>
        <a:p>
          <a:pPr marL="0" lvl="0" indent="0" algn="ctr" defTabSz="844550">
            <a:lnSpc>
              <a:spcPct val="90000"/>
            </a:lnSpc>
            <a:spcBef>
              <a:spcPct val="0"/>
            </a:spcBef>
            <a:spcAft>
              <a:spcPct val="35000"/>
            </a:spcAft>
            <a:buNone/>
          </a:pPr>
          <a:r>
            <a:rPr lang="en-US" sz="1900" kern="1200" dirty="0">
              <a:solidFill>
                <a:schemeClr val="tx1">
                  <a:lumMod val="75000"/>
                  <a:lumOff val="25000"/>
                </a:schemeClr>
              </a:solidFill>
              <a:latin typeface="Mulish Light" pitchFamily="2" charset="0"/>
            </a:rPr>
            <a:t>1</a:t>
          </a:r>
          <a:endParaRPr lang="en-GB" sz="1900" kern="1200" dirty="0">
            <a:solidFill>
              <a:schemeClr val="tx1">
                <a:lumMod val="75000"/>
                <a:lumOff val="25000"/>
              </a:schemeClr>
            </a:solidFill>
            <a:latin typeface="Mulish Light" pitchFamily="2" charset="0"/>
          </a:endParaRPr>
        </a:p>
      </dsp:txBody>
      <dsp:txXfrm rot="-5400000">
        <a:off x="1" y="350952"/>
        <a:ext cx="699292" cy="299697"/>
      </dsp:txXfrm>
    </dsp:sp>
    <dsp:sp modelId="{471F2514-5D09-4C92-B925-674305E793FA}">
      <dsp:nvSpPr>
        <dsp:cNvPr id="0" name=""/>
        <dsp:cNvSpPr/>
      </dsp:nvSpPr>
      <dsp:spPr>
        <a:xfrm rot="5400000">
          <a:off x="4275894" y="-3575295"/>
          <a:ext cx="649343" cy="7802547"/>
        </a:xfrm>
        <a:prstGeom prst="round2SameRect">
          <a:avLst/>
        </a:prstGeom>
        <a:solidFill>
          <a:schemeClr val="lt1">
            <a:alpha val="90000"/>
            <a:hueOff val="0"/>
            <a:satOff val="0"/>
            <a:lumOff val="0"/>
            <a:alphaOff val="0"/>
          </a:schemeClr>
        </a:solidFill>
        <a:ln w="28575" cap="flat" cmpd="sng" algn="ctr">
          <a:solidFill>
            <a:srgbClr val="019CA8"/>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27584" tIns="20320" rIns="20320" bIns="20320" numCol="1" spcCol="1270" anchor="ctr" anchorCtr="0">
          <a:noAutofit/>
        </a:bodyPr>
        <a:lstStyle/>
        <a:p>
          <a:pPr marL="285750" lvl="1" indent="-285750" algn="l" defTabSz="1422400">
            <a:lnSpc>
              <a:spcPct val="90000"/>
            </a:lnSpc>
            <a:spcBef>
              <a:spcPct val="0"/>
            </a:spcBef>
            <a:spcAft>
              <a:spcPct val="15000"/>
            </a:spcAft>
            <a:buNone/>
          </a:pPr>
          <a:r>
            <a:rPr lang="en-GB" sz="3200" kern="1200" dirty="0">
              <a:latin typeface="Mulish Light" pitchFamily="2" charset="0"/>
              <a:ea typeface="Calibri" panose="020F0502020204030204" pitchFamily="34" charset="0"/>
              <a:cs typeface="Arial" panose="020B0604020202020204" pitchFamily="34" charset="0"/>
            </a:rPr>
            <a:t>T</a:t>
          </a:r>
          <a:r>
            <a:rPr lang="en-GB" sz="3200" kern="1200" dirty="0">
              <a:effectLst/>
              <a:latin typeface="Mulish Light" pitchFamily="2" charset="0"/>
              <a:ea typeface="Calibri" panose="020F0502020204030204" pitchFamily="34" charset="0"/>
              <a:cs typeface="Arial" panose="020B0604020202020204" pitchFamily="34" charset="0"/>
            </a:rPr>
            <a:t>he </a:t>
          </a:r>
          <a:r>
            <a:rPr lang="en-GB" sz="3200" kern="1200" dirty="0">
              <a:latin typeface="Mulish Light" pitchFamily="2" charset="0"/>
              <a:ea typeface="Calibri" panose="020F0502020204030204" pitchFamily="34" charset="0"/>
              <a:cs typeface="Arial" panose="020B0604020202020204" pitchFamily="34" charset="0"/>
            </a:rPr>
            <a:t>g</a:t>
          </a:r>
          <a:r>
            <a:rPr lang="en-GB" sz="3200" kern="1200" dirty="0">
              <a:effectLst/>
              <a:latin typeface="Mulish Light" pitchFamily="2" charset="0"/>
              <a:ea typeface="Calibri" panose="020F0502020204030204" pitchFamily="34" charset="0"/>
              <a:cs typeface="Arial" panose="020B0604020202020204" pitchFamily="34" charset="0"/>
            </a:rPr>
            <a:t>reatest pillar of salah</a:t>
          </a:r>
          <a:endParaRPr lang="en-GB" sz="3200" kern="1200" dirty="0">
            <a:latin typeface="Mulish Light" pitchFamily="2" charset="0"/>
          </a:endParaRPr>
        </a:p>
      </dsp:txBody>
      <dsp:txXfrm rot="-5400000">
        <a:off x="699292" y="33005"/>
        <a:ext cx="7770849" cy="585947"/>
      </dsp:txXfrm>
    </dsp:sp>
    <dsp:sp modelId="{F6983FE6-9C31-42A1-AD1A-8A0EC6698526}">
      <dsp:nvSpPr>
        <dsp:cNvPr id="0" name=""/>
        <dsp:cNvSpPr/>
      </dsp:nvSpPr>
      <dsp:spPr>
        <a:xfrm rot="5400000">
          <a:off x="-149848" y="999223"/>
          <a:ext cx="998989" cy="699292"/>
        </a:xfrm>
        <a:prstGeom prst="chevron">
          <a:avLst/>
        </a:prstGeom>
        <a:solidFill>
          <a:srgbClr val="F5D5CB"/>
        </a:solidFill>
        <a:ln w="28575" cap="flat" cmpd="sng" algn="ctr">
          <a:solidFill>
            <a:srgbClr val="019CA8"/>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065" tIns="12065" rIns="12065" bIns="12065" numCol="1" spcCol="1270" anchor="ctr" anchorCtr="0">
          <a:noAutofit/>
        </a:bodyPr>
        <a:lstStyle/>
        <a:p>
          <a:pPr marL="0" lvl="0" indent="0" algn="ctr" defTabSz="844550">
            <a:lnSpc>
              <a:spcPct val="90000"/>
            </a:lnSpc>
            <a:spcBef>
              <a:spcPct val="0"/>
            </a:spcBef>
            <a:spcAft>
              <a:spcPct val="35000"/>
            </a:spcAft>
            <a:buNone/>
          </a:pPr>
          <a:r>
            <a:rPr lang="en-US" sz="1900" kern="1200" dirty="0">
              <a:solidFill>
                <a:schemeClr val="tx1">
                  <a:lumMod val="75000"/>
                  <a:lumOff val="25000"/>
                </a:schemeClr>
              </a:solidFill>
              <a:latin typeface="Mulish Light" pitchFamily="2" charset="0"/>
            </a:rPr>
            <a:t>2</a:t>
          </a:r>
          <a:endParaRPr lang="en-GB" sz="1900" kern="1200" dirty="0">
            <a:solidFill>
              <a:schemeClr val="tx1">
                <a:lumMod val="75000"/>
                <a:lumOff val="25000"/>
              </a:schemeClr>
            </a:solidFill>
            <a:latin typeface="Mulish Light" pitchFamily="2" charset="0"/>
          </a:endParaRPr>
        </a:p>
      </dsp:txBody>
      <dsp:txXfrm rot="-5400000">
        <a:off x="1" y="1199020"/>
        <a:ext cx="699292" cy="299697"/>
      </dsp:txXfrm>
    </dsp:sp>
    <dsp:sp modelId="{886310C1-4913-4E77-B879-574AE7601534}">
      <dsp:nvSpPr>
        <dsp:cNvPr id="0" name=""/>
        <dsp:cNvSpPr/>
      </dsp:nvSpPr>
      <dsp:spPr>
        <a:xfrm rot="5400000">
          <a:off x="4275894" y="-2727226"/>
          <a:ext cx="649343" cy="7802547"/>
        </a:xfrm>
        <a:prstGeom prst="round2SameRect">
          <a:avLst/>
        </a:prstGeom>
        <a:solidFill>
          <a:schemeClr val="lt1">
            <a:alpha val="90000"/>
            <a:hueOff val="0"/>
            <a:satOff val="0"/>
            <a:lumOff val="0"/>
            <a:alphaOff val="0"/>
          </a:schemeClr>
        </a:solidFill>
        <a:ln w="28575" cap="flat" cmpd="sng" algn="ctr">
          <a:solidFill>
            <a:srgbClr val="019CA8"/>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27584" tIns="20320" rIns="20320" bIns="20320" numCol="1" spcCol="1270" anchor="ctr" anchorCtr="0">
          <a:noAutofit/>
        </a:bodyPr>
        <a:lstStyle/>
        <a:p>
          <a:pPr marL="285750" lvl="1" indent="-285750" algn="l" defTabSz="1422400">
            <a:lnSpc>
              <a:spcPct val="90000"/>
            </a:lnSpc>
            <a:spcBef>
              <a:spcPct val="0"/>
            </a:spcBef>
            <a:spcAft>
              <a:spcPct val="15000"/>
            </a:spcAft>
            <a:buNone/>
          </a:pPr>
          <a:r>
            <a:rPr lang="en-GB" sz="3200" kern="1200" dirty="0">
              <a:effectLst/>
              <a:latin typeface="Mulish Light" pitchFamily="2" charset="0"/>
              <a:ea typeface="Calibri" panose="020F0502020204030204" pitchFamily="34" charset="0"/>
              <a:cs typeface="Arial" panose="020B0604020202020204" pitchFamily="34" charset="0"/>
            </a:rPr>
            <a:t>Posture of complete humility &amp; servitude </a:t>
          </a:r>
          <a:endParaRPr lang="en-GB" sz="3200" kern="1200" dirty="0">
            <a:latin typeface="Mulish Light" pitchFamily="2" charset="0"/>
          </a:endParaRPr>
        </a:p>
      </dsp:txBody>
      <dsp:txXfrm rot="-5400000">
        <a:off x="699292" y="881074"/>
        <a:ext cx="7770849" cy="585947"/>
      </dsp:txXfrm>
    </dsp:sp>
    <dsp:sp modelId="{6C2A05C2-EB54-49C8-81FA-784C8B424E42}">
      <dsp:nvSpPr>
        <dsp:cNvPr id="0" name=""/>
        <dsp:cNvSpPr/>
      </dsp:nvSpPr>
      <dsp:spPr>
        <a:xfrm rot="5400000">
          <a:off x="-149848" y="1847291"/>
          <a:ext cx="998989" cy="699292"/>
        </a:xfrm>
        <a:prstGeom prst="chevron">
          <a:avLst/>
        </a:prstGeom>
        <a:solidFill>
          <a:srgbClr val="F5D5CB"/>
        </a:solidFill>
        <a:ln w="28575" cap="flat" cmpd="sng" algn="ctr">
          <a:solidFill>
            <a:srgbClr val="019CA8"/>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065" tIns="12065" rIns="12065" bIns="12065" numCol="1" spcCol="1270" anchor="ctr" anchorCtr="0">
          <a:noAutofit/>
        </a:bodyPr>
        <a:lstStyle/>
        <a:p>
          <a:pPr marL="0" lvl="0" indent="0" algn="ctr" defTabSz="844550">
            <a:lnSpc>
              <a:spcPct val="90000"/>
            </a:lnSpc>
            <a:spcBef>
              <a:spcPct val="0"/>
            </a:spcBef>
            <a:spcAft>
              <a:spcPct val="35000"/>
            </a:spcAft>
            <a:buNone/>
          </a:pPr>
          <a:r>
            <a:rPr lang="en-US" sz="1900" kern="1200" dirty="0">
              <a:solidFill>
                <a:schemeClr val="tx1">
                  <a:lumMod val="75000"/>
                  <a:lumOff val="25000"/>
                </a:schemeClr>
              </a:solidFill>
              <a:latin typeface="Mulish Light" pitchFamily="2" charset="0"/>
            </a:rPr>
            <a:t>3</a:t>
          </a:r>
          <a:endParaRPr lang="en-GB" sz="1900" kern="1200" dirty="0">
            <a:solidFill>
              <a:schemeClr val="tx1">
                <a:lumMod val="75000"/>
                <a:lumOff val="25000"/>
              </a:schemeClr>
            </a:solidFill>
            <a:latin typeface="Mulish Light" pitchFamily="2" charset="0"/>
          </a:endParaRPr>
        </a:p>
      </dsp:txBody>
      <dsp:txXfrm rot="-5400000">
        <a:off x="1" y="2047088"/>
        <a:ext cx="699292" cy="299697"/>
      </dsp:txXfrm>
    </dsp:sp>
    <dsp:sp modelId="{2CECE72E-F306-468F-9671-D1D38114DF6F}">
      <dsp:nvSpPr>
        <dsp:cNvPr id="0" name=""/>
        <dsp:cNvSpPr/>
      </dsp:nvSpPr>
      <dsp:spPr>
        <a:xfrm rot="5400000">
          <a:off x="4275894" y="-1879158"/>
          <a:ext cx="649343" cy="7802547"/>
        </a:xfrm>
        <a:prstGeom prst="round2SameRect">
          <a:avLst/>
        </a:prstGeom>
        <a:solidFill>
          <a:schemeClr val="lt1">
            <a:alpha val="90000"/>
            <a:hueOff val="0"/>
            <a:satOff val="0"/>
            <a:lumOff val="0"/>
            <a:alphaOff val="0"/>
          </a:schemeClr>
        </a:solidFill>
        <a:ln w="28575" cap="flat" cmpd="sng" algn="ctr">
          <a:solidFill>
            <a:srgbClr val="019CA8"/>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27584" tIns="20320" rIns="20320" bIns="20320" numCol="1" spcCol="1270" anchor="ctr" anchorCtr="0">
          <a:noAutofit/>
        </a:bodyPr>
        <a:lstStyle/>
        <a:p>
          <a:pPr marL="285750" lvl="1" indent="-285750" algn="l" defTabSz="1422400">
            <a:lnSpc>
              <a:spcPct val="90000"/>
            </a:lnSpc>
            <a:spcBef>
              <a:spcPct val="0"/>
            </a:spcBef>
            <a:spcAft>
              <a:spcPct val="15000"/>
            </a:spcAft>
            <a:buNone/>
          </a:pPr>
          <a:r>
            <a:rPr lang="en-GB" sz="3200" kern="1200" dirty="0">
              <a:latin typeface="Mulish Light" pitchFamily="2" charset="0"/>
              <a:ea typeface="Calibri" panose="020F0502020204030204" pitchFamily="34" charset="0"/>
              <a:cs typeface="Arial" panose="020B0604020202020204" pitchFamily="34" charset="0"/>
            </a:rPr>
            <a:t>The closest to Allah</a:t>
          </a:r>
          <a:endParaRPr lang="en-GB" sz="3200" kern="1200" dirty="0">
            <a:latin typeface="Mulish Light" pitchFamily="2" charset="0"/>
          </a:endParaRPr>
        </a:p>
      </dsp:txBody>
      <dsp:txXfrm rot="-5400000">
        <a:off x="699292" y="1729142"/>
        <a:ext cx="7770849" cy="585947"/>
      </dsp:txXfrm>
    </dsp:sp>
    <dsp:sp modelId="{234E2696-EB81-451B-B25A-41A77DEC176E}">
      <dsp:nvSpPr>
        <dsp:cNvPr id="0" name=""/>
        <dsp:cNvSpPr/>
      </dsp:nvSpPr>
      <dsp:spPr>
        <a:xfrm rot="5400000">
          <a:off x="-149848" y="2695359"/>
          <a:ext cx="998989" cy="699292"/>
        </a:xfrm>
        <a:prstGeom prst="chevron">
          <a:avLst/>
        </a:prstGeom>
        <a:solidFill>
          <a:srgbClr val="F5D5CB"/>
        </a:solidFill>
        <a:ln w="28575" cap="flat" cmpd="sng" algn="ctr">
          <a:solidFill>
            <a:srgbClr val="019CA8"/>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065" tIns="12065" rIns="12065" bIns="12065" numCol="1" spcCol="1270" anchor="ctr" anchorCtr="0">
          <a:noAutofit/>
        </a:bodyPr>
        <a:lstStyle/>
        <a:p>
          <a:pPr marL="0" lvl="0" indent="0" algn="ctr" defTabSz="844550">
            <a:lnSpc>
              <a:spcPct val="90000"/>
            </a:lnSpc>
            <a:spcBef>
              <a:spcPct val="0"/>
            </a:spcBef>
            <a:spcAft>
              <a:spcPct val="35000"/>
            </a:spcAft>
            <a:buNone/>
          </a:pPr>
          <a:r>
            <a:rPr lang="en-US" sz="1900" kern="1200" dirty="0">
              <a:solidFill>
                <a:schemeClr val="tx1">
                  <a:lumMod val="75000"/>
                  <a:lumOff val="25000"/>
                </a:schemeClr>
              </a:solidFill>
              <a:latin typeface="Mulish Light" pitchFamily="2" charset="0"/>
            </a:rPr>
            <a:t>4</a:t>
          </a:r>
          <a:endParaRPr lang="en-GB" sz="1900" kern="1200" dirty="0">
            <a:solidFill>
              <a:schemeClr val="tx1">
                <a:lumMod val="75000"/>
                <a:lumOff val="25000"/>
              </a:schemeClr>
            </a:solidFill>
            <a:latin typeface="Mulish Light" pitchFamily="2" charset="0"/>
          </a:endParaRPr>
        </a:p>
      </dsp:txBody>
      <dsp:txXfrm rot="-5400000">
        <a:off x="1" y="2895156"/>
        <a:ext cx="699292" cy="299697"/>
      </dsp:txXfrm>
    </dsp:sp>
    <dsp:sp modelId="{E17257E7-27E9-4882-B06F-5147518ACBA3}">
      <dsp:nvSpPr>
        <dsp:cNvPr id="0" name=""/>
        <dsp:cNvSpPr/>
      </dsp:nvSpPr>
      <dsp:spPr>
        <a:xfrm rot="5400000">
          <a:off x="4275894" y="-1031090"/>
          <a:ext cx="649343" cy="7802547"/>
        </a:xfrm>
        <a:prstGeom prst="round2SameRect">
          <a:avLst/>
        </a:prstGeom>
        <a:solidFill>
          <a:schemeClr val="lt1">
            <a:alpha val="90000"/>
            <a:hueOff val="0"/>
            <a:satOff val="0"/>
            <a:lumOff val="0"/>
            <a:alphaOff val="0"/>
          </a:schemeClr>
        </a:solidFill>
        <a:ln w="28575" cap="flat" cmpd="sng" algn="ctr">
          <a:solidFill>
            <a:srgbClr val="019CA8"/>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27584" tIns="20320" rIns="20320" bIns="20320" numCol="1" spcCol="1270" anchor="ctr" anchorCtr="0">
          <a:noAutofit/>
        </a:bodyPr>
        <a:lstStyle/>
        <a:p>
          <a:pPr marL="285750" lvl="1" indent="-285750" algn="l" defTabSz="1422400">
            <a:lnSpc>
              <a:spcPct val="90000"/>
            </a:lnSpc>
            <a:spcBef>
              <a:spcPct val="0"/>
            </a:spcBef>
            <a:spcAft>
              <a:spcPct val="15000"/>
            </a:spcAft>
            <a:buNone/>
          </a:pPr>
          <a:r>
            <a:rPr lang="en-GB" sz="3200" kern="1200" dirty="0" err="1">
              <a:effectLst/>
              <a:latin typeface="Mulish Light" pitchFamily="2" charset="0"/>
              <a:ea typeface="Calibri" panose="020F0502020204030204" pitchFamily="34" charset="0"/>
              <a:cs typeface="Arial" panose="020B0604020202020204" pitchFamily="34" charset="0"/>
            </a:rPr>
            <a:t>Du‘a</a:t>
          </a:r>
          <a:r>
            <a:rPr lang="en-GB" sz="3200" kern="1200" dirty="0">
              <a:effectLst/>
              <a:latin typeface="Mulish Light" pitchFamily="2" charset="0"/>
              <a:ea typeface="Calibri" panose="020F0502020204030204" pitchFamily="34" charset="0"/>
              <a:cs typeface="Arial" panose="020B0604020202020204" pitchFamily="34" charset="0"/>
            </a:rPr>
            <a:t> is accepted</a:t>
          </a:r>
          <a:endParaRPr lang="en-GB" sz="3200" kern="1200" dirty="0">
            <a:latin typeface="Mulish Light" pitchFamily="2" charset="0"/>
          </a:endParaRPr>
        </a:p>
      </dsp:txBody>
      <dsp:txXfrm rot="-5400000">
        <a:off x="699292" y="2577210"/>
        <a:ext cx="7770849" cy="585947"/>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9ADC74F-1C2B-4B2C-9106-78F23AB7BD79}">
      <dsp:nvSpPr>
        <dsp:cNvPr id="0" name=""/>
        <dsp:cNvSpPr/>
      </dsp:nvSpPr>
      <dsp:spPr>
        <a:xfrm rot="16200000">
          <a:off x="1617768" y="-1472924"/>
          <a:ext cx="1141459" cy="4376995"/>
        </a:xfrm>
        <a:prstGeom prst="round2SameRect">
          <a:avLst/>
        </a:prstGeom>
        <a:solidFill>
          <a:srgbClr val="F5D5CB"/>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18110" tIns="59055" rIns="118110" bIns="59055" numCol="1" spcCol="1270" anchor="ctr" anchorCtr="0">
          <a:noAutofit/>
        </a:bodyPr>
        <a:lstStyle/>
        <a:p>
          <a:pPr marL="285750" lvl="1" indent="-285750" algn="ctr" defTabSz="1377950">
            <a:lnSpc>
              <a:spcPct val="90000"/>
            </a:lnSpc>
            <a:spcBef>
              <a:spcPct val="0"/>
            </a:spcBef>
            <a:spcAft>
              <a:spcPct val="15000"/>
            </a:spcAft>
            <a:buNone/>
          </a:pPr>
          <a:r>
            <a:rPr lang="en-US" sz="3100" kern="1200" dirty="0">
              <a:latin typeface="Mulish Light" pitchFamily="2" charset="0"/>
            </a:rPr>
            <a:t>All royal greetings</a:t>
          </a:r>
          <a:endParaRPr lang="en-GB" sz="3100" kern="1200" dirty="0">
            <a:solidFill>
              <a:srgbClr val="019CA8"/>
            </a:solidFill>
            <a:latin typeface="Mulish Light" pitchFamily="2" charset="0"/>
            <a:cs typeface="Sakkal Majalla" panose="02000000000000000000" pitchFamily="2" charset="-78"/>
          </a:endParaRPr>
        </a:p>
      </dsp:txBody>
      <dsp:txXfrm rot="5400000">
        <a:off x="55722" y="200564"/>
        <a:ext cx="4321274" cy="1030017"/>
      </dsp:txXfrm>
    </dsp:sp>
    <dsp:sp modelId="{13DA2416-3E47-4F1B-A9BE-754E43DD79EF}">
      <dsp:nvSpPr>
        <dsp:cNvPr id="0" name=""/>
        <dsp:cNvSpPr/>
      </dsp:nvSpPr>
      <dsp:spPr>
        <a:xfrm>
          <a:off x="4376995" y="2161"/>
          <a:ext cx="2462060" cy="1426823"/>
        </a:xfrm>
        <a:prstGeom prst="roundRect">
          <a:avLst/>
        </a:prstGeom>
        <a:solidFill>
          <a:srgbClr val="F5D5CB"/>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09550" tIns="104775" rIns="209550" bIns="104775" numCol="1" spcCol="1270" anchor="ctr" anchorCtr="0">
          <a:noAutofit/>
        </a:bodyPr>
        <a:lstStyle/>
        <a:p>
          <a:pPr marL="0" lvl="0" indent="0" algn="ctr" defTabSz="2444750">
            <a:lnSpc>
              <a:spcPct val="90000"/>
            </a:lnSpc>
            <a:spcBef>
              <a:spcPct val="0"/>
            </a:spcBef>
            <a:spcAft>
              <a:spcPct val="35000"/>
            </a:spcAft>
            <a:buNone/>
          </a:pPr>
          <a:r>
            <a:rPr lang="ar-EG" sz="5500" b="0" i="0" u="none" kern="1200" dirty="0">
              <a:solidFill>
                <a:srgbClr val="019CA8"/>
              </a:solidFill>
              <a:latin typeface="Sakkal Majalla" panose="02000000000000000000" pitchFamily="2" charset="-78"/>
              <a:cs typeface="Sakkal Majalla" panose="02000000000000000000" pitchFamily="2" charset="-78"/>
            </a:rPr>
            <a:t>ا</a:t>
          </a:r>
          <a:r>
            <a:rPr lang="ar-SA" sz="5500" b="0" i="0" u="none" kern="1200" dirty="0">
              <a:solidFill>
                <a:srgbClr val="019CA8"/>
              </a:solidFill>
              <a:latin typeface="Sakkal Majalla" panose="02000000000000000000" pitchFamily="2" charset="-78"/>
              <a:cs typeface="Sakkal Majalla" panose="02000000000000000000" pitchFamily="2" charset="-78"/>
            </a:rPr>
            <a:t>لتَّحِيَّاتُ</a:t>
          </a:r>
          <a:endParaRPr lang="en-GB" sz="5500" b="0" kern="1200" dirty="0">
            <a:solidFill>
              <a:srgbClr val="019CA8"/>
            </a:solidFill>
            <a:latin typeface="Sakkal Majalla" panose="02000000000000000000" pitchFamily="2" charset="-78"/>
            <a:cs typeface="Sakkal Majalla" panose="02000000000000000000" pitchFamily="2" charset="-78"/>
          </a:endParaRPr>
        </a:p>
      </dsp:txBody>
      <dsp:txXfrm>
        <a:off x="4446647" y="71813"/>
        <a:ext cx="2322756" cy="1287519"/>
      </dsp:txXfrm>
    </dsp:sp>
    <dsp:sp modelId="{7D4E4323-5227-4FB1-AC94-B11B57BAA957}">
      <dsp:nvSpPr>
        <dsp:cNvPr id="0" name=""/>
        <dsp:cNvSpPr/>
      </dsp:nvSpPr>
      <dsp:spPr>
        <a:xfrm rot="16200000">
          <a:off x="1617768" y="25241"/>
          <a:ext cx="1141459" cy="4376995"/>
        </a:xfrm>
        <a:prstGeom prst="round2SameRect">
          <a:avLst/>
        </a:prstGeom>
        <a:solidFill>
          <a:srgbClr val="F5D5CB"/>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18110" tIns="59055" rIns="118110" bIns="59055" numCol="1" spcCol="1270" anchor="ctr" anchorCtr="0">
          <a:noAutofit/>
        </a:bodyPr>
        <a:lstStyle/>
        <a:p>
          <a:pPr marL="285750" lvl="1" indent="-285750" algn="ctr" defTabSz="1377950">
            <a:lnSpc>
              <a:spcPct val="90000"/>
            </a:lnSpc>
            <a:spcBef>
              <a:spcPct val="0"/>
            </a:spcBef>
            <a:spcAft>
              <a:spcPct val="15000"/>
            </a:spcAft>
            <a:buNone/>
          </a:pPr>
          <a:r>
            <a:rPr lang="en-US" sz="3100" kern="1200" dirty="0">
              <a:latin typeface="Mulish Light" pitchFamily="2" charset="0"/>
            </a:rPr>
            <a:t>All prayers</a:t>
          </a:r>
          <a:endParaRPr lang="en-GB" sz="3100" kern="1200" dirty="0">
            <a:solidFill>
              <a:srgbClr val="019CA8"/>
            </a:solidFill>
            <a:latin typeface="Sakkal Majalla" panose="02000000000000000000" pitchFamily="2" charset="-78"/>
            <a:cs typeface="Sakkal Majalla" panose="02000000000000000000" pitchFamily="2" charset="-78"/>
          </a:endParaRPr>
        </a:p>
      </dsp:txBody>
      <dsp:txXfrm rot="5400000">
        <a:off x="55722" y="1698730"/>
        <a:ext cx="4321274" cy="1030017"/>
      </dsp:txXfrm>
    </dsp:sp>
    <dsp:sp modelId="{4BD7693E-E7D3-4462-A7DB-886A175A11CE}">
      <dsp:nvSpPr>
        <dsp:cNvPr id="0" name=""/>
        <dsp:cNvSpPr/>
      </dsp:nvSpPr>
      <dsp:spPr>
        <a:xfrm>
          <a:off x="4376995" y="1500327"/>
          <a:ext cx="2462060" cy="1426823"/>
        </a:xfrm>
        <a:prstGeom prst="roundRect">
          <a:avLst/>
        </a:prstGeom>
        <a:solidFill>
          <a:srgbClr val="F5D5CB"/>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09550" tIns="104775" rIns="209550" bIns="104775" numCol="1" spcCol="1270" anchor="ctr" anchorCtr="0">
          <a:noAutofit/>
        </a:bodyPr>
        <a:lstStyle/>
        <a:p>
          <a:pPr marL="0" lvl="0" indent="0" algn="ctr" defTabSz="2444750">
            <a:lnSpc>
              <a:spcPct val="90000"/>
            </a:lnSpc>
            <a:spcBef>
              <a:spcPct val="0"/>
            </a:spcBef>
            <a:spcAft>
              <a:spcPct val="35000"/>
            </a:spcAft>
            <a:buNone/>
          </a:pPr>
          <a:r>
            <a:rPr lang="ar-SA" sz="5500" b="0" i="0" u="none" kern="1200" dirty="0">
              <a:solidFill>
                <a:srgbClr val="019CA8"/>
              </a:solidFill>
              <a:latin typeface="Sakkal Majalla" panose="02000000000000000000" pitchFamily="2" charset="-78"/>
              <a:cs typeface="Sakkal Majalla" panose="02000000000000000000" pitchFamily="2" charset="-78"/>
            </a:rPr>
            <a:t>الصَّلَوَاتُ</a:t>
          </a:r>
          <a:endParaRPr lang="en-GB" sz="5500" b="0" i="0" u="none" kern="1200" dirty="0">
            <a:solidFill>
              <a:srgbClr val="019CA8"/>
            </a:solidFill>
            <a:latin typeface="Sakkal Majalla" panose="02000000000000000000" pitchFamily="2" charset="-78"/>
            <a:cs typeface="Sakkal Majalla" panose="02000000000000000000" pitchFamily="2" charset="-78"/>
          </a:endParaRPr>
        </a:p>
      </dsp:txBody>
      <dsp:txXfrm>
        <a:off x="4446647" y="1569979"/>
        <a:ext cx="2322756" cy="1287519"/>
      </dsp:txXfrm>
    </dsp:sp>
    <dsp:sp modelId="{6FC166AC-EDA4-4602-86C7-EE3B80BE19B0}">
      <dsp:nvSpPr>
        <dsp:cNvPr id="0" name=""/>
        <dsp:cNvSpPr/>
      </dsp:nvSpPr>
      <dsp:spPr>
        <a:xfrm rot="16200000">
          <a:off x="1617768" y="1523406"/>
          <a:ext cx="1141459" cy="4376995"/>
        </a:xfrm>
        <a:prstGeom prst="round2SameRect">
          <a:avLst/>
        </a:prstGeom>
        <a:solidFill>
          <a:srgbClr val="F5D5CB"/>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18110" tIns="59055" rIns="118110" bIns="59055" numCol="1" spcCol="1270" anchor="ctr" anchorCtr="0">
          <a:noAutofit/>
        </a:bodyPr>
        <a:lstStyle/>
        <a:p>
          <a:pPr marL="285750" lvl="1" indent="-285750" algn="ctr" defTabSz="1377950">
            <a:lnSpc>
              <a:spcPct val="90000"/>
            </a:lnSpc>
            <a:spcBef>
              <a:spcPct val="0"/>
            </a:spcBef>
            <a:spcAft>
              <a:spcPct val="15000"/>
            </a:spcAft>
            <a:buNone/>
          </a:pPr>
          <a:r>
            <a:rPr lang="en-US" sz="3100" i="0" kern="1200" dirty="0">
              <a:latin typeface="Mulish Light" pitchFamily="2" charset="0"/>
            </a:rPr>
            <a:t>All good (deeds and words)</a:t>
          </a:r>
          <a:endParaRPr lang="en-GB" sz="3100" b="0" i="0" u="none" kern="1200" dirty="0">
            <a:solidFill>
              <a:srgbClr val="019CA8"/>
            </a:solidFill>
          </a:endParaRPr>
        </a:p>
      </dsp:txBody>
      <dsp:txXfrm rot="5400000">
        <a:off x="55722" y="3196895"/>
        <a:ext cx="4321274" cy="1030017"/>
      </dsp:txXfrm>
    </dsp:sp>
    <dsp:sp modelId="{5FA45103-1D9F-44C5-888F-3E9EAC9AC222}">
      <dsp:nvSpPr>
        <dsp:cNvPr id="0" name=""/>
        <dsp:cNvSpPr/>
      </dsp:nvSpPr>
      <dsp:spPr>
        <a:xfrm>
          <a:off x="4376995" y="2998492"/>
          <a:ext cx="2462060" cy="1426823"/>
        </a:xfrm>
        <a:prstGeom prst="roundRect">
          <a:avLst/>
        </a:prstGeom>
        <a:solidFill>
          <a:srgbClr val="F5D5CB"/>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09550" tIns="104775" rIns="209550" bIns="104775" numCol="1" spcCol="1270" anchor="ctr" anchorCtr="0">
          <a:noAutofit/>
        </a:bodyPr>
        <a:lstStyle/>
        <a:p>
          <a:pPr marL="0" lvl="0" indent="0" algn="ctr" defTabSz="2444750">
            <a:lnSpc>
              <a:spcPct val="90000"/>
            </a:lnSpc>
            <a:spcBef>
              <a:spcPct val="0"/>
            </a:spcBef>
            <a:spcAft>
              <a:spcPct val="35000"/>
            </a:spcAft>
            <a:buNone/>
          </a:pPr>
          <a:r>
            <a:rPr lang="ar-SA" sz="5500" b="0" i="0" u="none" kern="1200" dirty="0">
              <a:solidFill>
                <a:srgbClr val="019CA8"/>
              </a:solidFill>
              <a:latin typeface="Sakkal Majalla" panose="02000000000000000000" pitchFamily="2" charset="-78"/>
              <a:cs typeface="Sakkal Majalla" panose="02000000000000000000" pitchFamily="2" charset="-78"/>
            </a:rPr>
            <a:t>الطَّيِّبَاتُ</a:t>
          </a:r>
          <a:endParaRPr lang="en-GB" sz="5500" b="0" i="0" u="none" kern="1200" dirty="0">
            <a:solidFill>
              <a:srgbClr val="019CA8"/>
            </a:solidFill>
            <a:latin typeface="Sakkal Majalla" panose="02000000000000000000" pitchFamily="2" charset="-78"/>
            <a:cs typeface="Sakkal Majalla" panose="02000000000000000000" pitchFamily="2" charset="-78"/>
          </a:endParaRPr>
        </a:p>
      </dsp:txBody>
      <dsp:txXfrm>
        <a:off x="4446647" y="3068144"/>
        <a:ext cx="2322756" cy="1287519"/>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338DCC3-1687-4128-9F07-9DD9B0236638}">
      <dsp:nvSpPr>
        <dsp:cNvPr id="0" name=""/>
        <dsp:cNvSpPr/>
      </dsp:nvSpPr>
      <dsp:spPr>
        <a:xfrm>
          <a:off x="6359760" y="522995"/>
          <a:ext cx="2069345" cy="2069380"/>
        </a:xfrm>
        <a:prstGeom prst="ellipse">
          <a:avLst/>
        </a:prstGeom>
        <a:solidFill>
          <a:srgbClr val="F5D5CB">
            <a:alpha val="50000"/>
          </a:srgb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137160" tIns="137160" rIns="137160" bIns="137160" numCol="1" spcCol="1270" anchor="ctr" anchorCtr="0">
          <a:noAutofit/>
        </a:bodyPr>
        <a:lstStyle/>
        <a:p>
          <a:pPr marL="0" lvl="0" indent="0" algn="ctr" defTabSz="1600200">
            <a:lnSpc>
              <a:spcPct val="90000"/>
            </a:lnSpc>
            <a:spcBef>
              <a:spcPct val="0"/>
            </a:spcBef>
            <a:spcAft>
              <a:spcPct val="35000"/>
            </a:spcAft>
            <a:buSzPct val="70000"/>
            <a:buFont typeface="Courier New" panose="02070309020205020404" pitchFamily="49" charset="0"/>
            <a:buNone/>
          </a:pPr>
          <a:r>
            <a:rPr lang="ar-SA" sz="3600" kern="1200" dirty="0">
              <a:solidFill>
                <a:srgbClr val="019CA8"/>
              </a:solidFill>
              <a:latin typeface="Sakkal Majalla" panose="02000000000000000000" pitchFamily="2" charset="-78"/>
              <a:ea typeface="Calibri" panose="020F0502020204030204" pitchFamily="34" charset="0"/>
              <a:cs typeface="Sakkal Majalla" panose="02000000000000000000" pitchFamily="2" charset="-78"/>
            </a:rPr>
            <a:t>حَمِيْدٌ</a:t>
          </a:r>
          <a:endParaRPr lang="en-GB" sz="3600" kern="1200" dirty="0">
            <a:solidFill>
              <a:srgbClr val="019CA8"/>
            </a:solidFill>
          </a:endParaRPr>
        </a:p>
      </dsp:txBody>
      <dsp:txXfrm>
        <a:off x="6662809" y="826049"/>
        <a:ext cx="1463247" cy="1463272"/>
      </dsp:txXfrm>
    </dsp:sp>
    <dsp:sp modelId="{A721A507-E412-45AB-8782-F23FEF6B9F1D}">
      <dsp:nvSpPr>
        <dsp:cNvPr id="0" name=""/>
        <dsp:cNvSpPr/>
      </dsp:nvSpPr>
      <dsp:spPr>
        <a:xfrm>
          <a:off x="5299378" y="2045665"/>
          <a:ext cx="2069345" cy="2069380"/>
        </a:xfrm>
        <a:prstGeom prst="ellipse">
          <a:avLst/>
        </a:prstGeom>
        <a:solidFill>
          <a:srgbClr val="F5D5CB">
            <a:alpha val="50000"/>
          </a:srgb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137160" tIns="137160" rIns="137160" bIns="137160" numCol="1" spcCol="1270" anchor="ctr" anchorCtr="0">
          <a:noAutofit/>
        </a:bodyPr>
        <a:lstStyle/>
        <a:p>
          <a:pPr marL="0" lvl="0" indent="0" algn="ctr" defTabSz="1600200">
            <a:lnSpc>
              <a:spcPct val="90000"/>
            </a:lnSpc>
            <a:spcBef>
              <a:spcPct val="0"/>
            </a:spcBef>
            <a:spcAft>
              <a:spcPct val="35000"/>
            </a:spcAft>
            <a:buSzPct val="70000"/>
            <a:buFont typeface="Courier New" panose="02070309020205020404" pitchFamily="49" charset="0"/>
            <a:buNone/>
          </a:pPr>
          <a:r>
            <a:rPr lang="ar-SA" sz="3600" kern="1200">
              <a:solidFill>
                <a:srgbClr val="019CA8"/>
              </a:solidFill>
              <a:latin typeface="Sakkal Majalla" panose="02000000000000000000" pitchFamily="2" charset="-78"/>
              <a:cs typeface="Sakkal Majalla" panose="02000000000000000000" pitchFamily="2" charset="-78"/>
            </a:rPr>
            <a:t>الصَّلَوَاتُ</a:t>
          </a:r>
          <a:endParaRPr lang="en-GB" sz="3600" kern="1200" dirty="0">
            <a:solidFill>
              <a:srgbClr val="019CA8"/>
            </a:solidFill>
          </a:endParaRPr>
        </a:p>
      </dsp:txBody>
      <dsp:txXfrm>
        <a:off x="5602427" y="2348719"/>
        <a:ext cx="1463247" cy="1463272"/>
      </dsp:txXfrm>
    </dsp:sp>
    <dsp:sp modelId="{A28199DA-26AE-4BA2-93E1-3B6E7378D8BB}">
      <dsp:nvSpPr>
        <dsp:cNvPr id="0" name=""/>
        <dsp:cNvSpPr/>
      </dsp:nvSpPr>
      <dsp:spPr>
        <a:xfrm>
          <a:off x="4239840" y="522995"/>
          <a:ext cx="2069345" cy="2069380"/>
        </a:xfrm>
        <a:prstGeom prst="ellipse">
          <a:avLst/>
        </a:prstGeom>
        <a:solidFill>
          <a:srgbClr val="F5D5CB">
            <a:alpha val="50000"/>
          </a:srgb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137160" tIns="137160" rIns="137160" bIns="137160" numCol="1" spcCol="1270" anchor="ctr" anchorCtr="0">
          <a:noAutofit/>
        </a:bodyPr>
        <a:lstStyle/>
        <a:p>
          <a:pPr marL="0" lvl="0" indent="0" algn="ctr" defTabSz="1600200">
            <a:lnSpc>
              <a:spcPct val="90000"/>
            </a:lnSpc>
            <a:spcBef>
              <a:spcPct val="0"/>
            </a:spcBef>
            <a:spcAft>
              <a:spcPct val="35000"/>
            </a:spcAft>
            <a:buNone/>
          </a:pPr>
          <a:r>
            <a:rPr lang="ar-SA" sz="3600" kern="1200" dirty="0">
              <a:solidFill>
                <a:srgbClr val="019CA8"/>
              </a:solidFill>
              <a:latin typeface="Sakkal Majalla" panose="02000000000000000000" pitchFamily="2" charset="-78"/>
              <a:ea typeface="Calibri" panose="020F0502020204030204" pitchFamily="34" charset="0"/>
              <a:cs typeface="Sakkal Majalla" panose="02000000000000000000" pitchFamily="2" charset="-78"/>
            </a:rPr>
            <a:t>صَلِّ</a:t>
          </a:r>
          <a:endParaRPr lang="en-GB" sz="3600" kern="1200" dirty="0">
            <a:solidFill>
              <a:srgbClr val="019CA8"/>
            </a:solidFill>
            <a:latin typeface="Sakkal Majalla" panose="02000000000000000000" pitchFamily="2" charset="-78"/>
            <a:cs typeface="Sakkal Majalla" panose="02000000000000000000" pitchFamily="2" charset="-78"/>
          </a:endParaRPr>
        </a:p>
      </dsp:txBody>
      <dsp:txXfrm>
        <a:off x="4542889" y="826049"/>
        <a:ext cx="1463247" cy="1463272"/>
      </dsp:txXfrm>
    </dsp:sp>
    <dsp:sp modelId="{665D1CEA-BD63-461B-AF29-A72EEA339961}">
      <dsp:nvSpPr>
        <dsp:cNvPr id="0" name=""/>
        <dsp:cNvSpPr/>
      </dsp:nvSpPr>
      <dsp:spPr>
        <a:xfrm>
          <a:off x="3179458" y="2045665"/>
          <a:ext cx="2069345" cy="2069380"/>
        </a:xfrm>
        <a:prstGeom prst="ellipse">
          <a:avLst/>
        </a:prstGeom>
        <a:solidFill>
          <a:srgbClr val="F5D5CB">
            <a:alpha val="50000"/>
          </a:srgb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137160" tIns="137160" rIns="137160" bIns="137160" numCol="1" spcCol="1270" anchor="ctr" anchorCtr="0">
          <a:noAutofit/>
        </a:bodyPr>
        <a:lstStyle/>
        <a:p>
          <a:pPr marL="0" lvl="0" indent="0" algn="ctr" defTabSz="1600200">
            <a:lnSpc>
              <a:spcPct val="90000"/>
            </a:lnSpc>
            <a:spcBef>
              <a:spcPct val="0"/>
            </a:spcBef>
            <a:spcAft>
              <a:spcPct val="35000"/>
            </a:spcAft>
            <a:buNone/>
          </a:pPr>
          <a:r>
            <a:rPr lang="ar-SA" sz="3600" kern="1200" dirty="0">
              <a:solidFill>
                <a:srgbClr val="019CA8"/>
              </a:solidFill>
              <a:latin typeface="Sakkal Majalla" panose="02000000000000000000" pitchFamily="2" charset="-78"/>
              <a:cs typeface="Sakkal Majalla" panose="02000000000000000000" pitchFamily="2" charset="-78"/>
            </a:rPr>
            <a:t>الطَّيِّبَاتُ</a:t>
          </a:r>
          <a:endParaRPr lang="en-US" sz="3600" kern="1200" dirty="0">
            <a:solidFill>
              <a:srgbClr val="019CA8"/>
            </a:solidFill>
            <a:latin typeface="Sakkal Majalla" panose="02000000000000000000" pitchFamily="2" charset="-78"/>
            <a:ea typeface="Calibri" panose="020F0502020204030204" pitchFamily="34" charset="0"/>
            <a:cs typeface="Sakkal Majalla" panose="02000000000000000000" pitchFamily="2" charset="-78"/>
          </a:endParaRPr>
        </a:p>
      </dsp:txBody>
      <dsp:txXfrm>
        <a:off x="3482507" y="2348719"/>
        <a:ext cx="1463247" cy="1463272"/>
      </dsp:txXfrm>
    </dsp:sp>
    <dsp:sp modelId="{714FBD6D-08E9-441C-97E3-61CB09487354}">
      <dsp:nvSpPr>
        <dsp:cNvPr id="0" name=""/>
        <dsp:cNvSpPr/>
      </dsp:nvSpPr>
      <dsp:spPr>
        <a:xfrm>
          <a:off x="2119920" y="522995"/>
          <a:ext cx="2069345" cy="2069380"/>
        </a:xfrm>
        <a:prstGeom prst="ellipse">
          <a:avLst/>
        </a:prstGeom>
        <a:solidFill>
          <a:srgbClr val="F5D5CB">
            <a:alpha val="50000"/>
          </a:srgb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137160" tIns="137160" rIns="137160" bIns="137160" numCol="1" spcCol="1270" anchor="ctr" anchorCtr="0">
          <a:noAutofit/>
        </a:bodyPr>
        <a:lstStyle/>
        <a:p>
          <a:pPr marL="0" lvl="0" indent="0" algn="ctr" defTabSz="1600200">
            <a:lnSpc>
              <a:spcPct val="90000"/>
            </a:lnSpc>
            <a:spcBef>
              <a:spcPct val="0"/>
            </a:spcBef>
            <a:spcAft>
              <a:spcPct val="35000"/>
            </a:spcAft>
            <a:buNone/>
          </a:pPr>
          <a:r>
            <a:rPr lang="ar-SA" sz="3600" kern="1200" dirty="0">
              <a:solidFill>
                <a:srgbClr val="019CA8"/>
              </a:solidFill>
              <a:latin typeface="Sakkal Majalla" panose="02000000000000000000" pitchFamily="2" charset="-78"/>
              <a:ea typeface="Calibri" panose="020F0502020204030204" pitchFamily="34" charset="0"/>
              <a:cs typeface="Sakkal Majalla" panose="02000000000000000000" pitchFamily="2" charset="-78"/>
            </a:rPr>
            <a:t>بَارِكْ</a:t>
          </a:r>
          <a:endParaRPr lang="en-US" sz="3600" kern="1200" dirty="0">
            <a:solidFill>
              <a:srgbClr val="019CA8"/>
            </a:solidFill>
            <a:latin typeface="Sakkal Majalla" panose="02000000000000000000" pitchFamily="2" charset="-78"/>
            <a:ea typeface="Calibri" panose="020F0502020204030204" pitchFamily="34" charset="0"/>
            <a:cs typeface="Sakkal Majalla" panose="02000000000000000000" pitchFamily="2" charset="-78"/>
          </a:endParaRPr>
        </a:p>
      </dsp:txBody>
      <dsp:txXfrm>
        <a:off x="2422969" y="826049"/>
        <a:ext cx="1463247" cy="1463272"/>
      </dsp:txXfrm>
    </dsp:sp>
    <dsp:sp modelId="{90B5BB32-FC99-488E-AC98-3061E4FCBDEA}">
      <dsp:nvSpPr>
        <dsp:cNvPr id="0" name=""/>
        <dsp:cNvSpPr/>
      </dsp:nvSpPr>
      <dsp:spPr>
        <a:xfrm>
          <a:off x="1059538" y="2045665"/>
          <a:ext cx="2069345" cy="2069380"/>
        </a:xfrm>
        <a:prstGeom prst="ellipse">
          <a:avLst/>
        </a:prstGeom>
        <a:solidFill>
          <a:srgbClr val="F5D5CB">
            <a:alpha val="50000"/>
          </a:srgb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137160" tIns="137160" rIns="137160" bIns="137160" numCol="1" spcCol="1270" anchor="ctr" anchorCtr="0">
          <a:noAutofit/>
        </a:bodyPr>
        <a:lstStyle/>
        <a:p>
          <a:pPr marL="0" lvl="0" indent="0" algn="ctr" defTabSz="1600200">
            <a:lnSpc>
              <a:spcPct val="90000"/>
            </a:lnSpc>
            <a:spcBef>
              <a:spcPct val="0"/>
            </a:spcBef>
            <a:spcAft>
              <a:spcPct val="35000"/>
            </a:spcAft>
            <a:buNone/>
          </a:pPr>
          <a:r>
            <a:rPr lang="ar-SA" sz="3600" kern="1200" dirty="0">
              <a:solidFill>
                <a:srgbClr val="019CA8"/>
              </a:solidFill>
              <a:latin typeface="Sakkal Majalla" panose="02000000000000000000" pitchFamily="2" charset="-78"/>
              <a:ea typeface="Calibri" panose="020F0502020204030204" pitchFamily="34" charset="0"/>
              <a:cs typeface="Sakkal Majalla" panose="02000000000000000000" pitchFamily="2" charset="-78"/>
            </a:rPr>
            <a:t>مَّجِيْدٌ</a:t>
          </a:r>
          <a:endParaRPr lang="en-US" sz="3600" kern="1200" dirty="0">
            <a:solidFill>
              <a:srgbClr val="019CA8"/>
            </a:solidFill>
            <a:latin typeface="Sakkal Majalla" panose="02000000000000000000" pitchFamily="2" charset="-78"/>
            <a:ea typeface="Calibri" panose="020F0502020204030204" pitchFamily="34" charset="0"/>
            <a:cs typeface="Sakkal Majalla" panose="02000000000000000000" pitchFamily="2" charset="-78"/>
          </a:endParaRPr>
        </a:p>
      </dsp:txBody>
      <dsp:txXfrm>
        <a:off x="1362587" y="2348719"/>
        <a:ext cx="1463247" cy="1463272"/>
      </dsp:txXfrm>
    </dsp:sp>
    <dsp:sp modelId="{D32DF625-1657-410C-8315-C2E7D917BFB3}">
      <dsp:nvSpPr>
        <dsp:cNvPr id="0" name=""/>
        <dsp:cNvSpPr/>
      </dsp:nvSpPr>
      <dsp:spPr>
        <a:xfrm>
          <a:off x="0" y="522995"/>
          <a:ext cx="2069345" cy="2069380"/>
        </a:xfrm>
        <a:prstGeom prst="ellipse">
          <a:avLst/>
        </a:prstGeom>
        <a:solidFill>
          <a:srgbClr val="F5D5CB">
            <a:alpha val="50000"/>
          </a:srgb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137160" tIns="137160" rIns="137160" bIns="137160" numCol="1" spcCol="1270" anchor="ctr" anchorCtr="0">
          <a:noAutofit/>
        </a:bodyPr>
        <a:lstStyle/>
        <a:p>
          <a:pPr marL="0" lvl="0" indent="0" algn="ctr" defTabSz="1600200">
            <a:lnSpc>
              <a:spcPct val="90000"/>
            </a:lnSpc>
            <a:spcBef>
              <a:spcPct val="0"/>
            </a:spcBef>
            <a:spcAft>
              <a:spcPct val="35000"/>
            </a:spcAft>
            <a:buNone/>
          </a:pPr>
          <a:r>
            <a:rPr lang="ar-EG" sz="3600" kern="1200" dirty="0">
              <a:solidFill>
                <a:srgbClr val="019CA8"/>
              </a:solidFill>
              <a:latin typeface="Sakkal Majalla" panose="02000000000000000000" pitchFamily="2" charset="-78"/>
              <a:cs typeface="Sakkal Majalla" panose="02000000000000000000" pitchFamily="2" charset="-78"/>
            </a:rPr>
            <a:t>ا</a:t>
          </a:r>
          <a:r>
            <a:rPr lang="ar-SA" sz="3600" kern="1200" dirty="0">
              <a:solidFill>
                <a:srgbClr val="019CA8"/>
              </a:solidFill>
              <a:latin typeface="Sakkal Majalla" panose="02000000000000000000" pitchFamily="2" charset="-78"/>
              <a:cs typeface="Sakkal Majalla" panose="02000000000000000000" pitchFamily="2" charset="-78"/>
            </a:rPr>
            <a:t>لتَّحِيَّاتُ</a:t>
          </a:r>
          <a:endParaRPr lang="en-US" sz="3600" kern="1200" dirty="0">
            <a:solidFill>
              <a:srgbClr val="019CA8"/>
            </a:solidFill>
            <a:latin typeface="Sakkal Majalla" panose="02000000000000000000" pitchFamily="2" charset="-78"/>
            <a:ea typeface="Calibri" panose="020F0502020204030204" pitchFamily="34" charset="0"/>
            <a:cs typeface="Sakkal Majalla" panose="02000000000000000000" pitchFamily="2" charset="-78"/>
          </a:endParaRPr>
        </a:p>
      </dsp:txBody>
      <dsp:txXfrm>
        <a:off x="303049" y="826049"/>
        <a:ext cx="1463247" cy="1463272"/>
      </dsp:txXfrm>
    </dsp:sp>
  </dsp:spTree>
</dsp:drawing>
</file>

<file path=ppt/diagrams/layout1.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rings+Icon">
  <dgm:title val="Interconnected Rings"/>
  <dgm:desc val="Use to show overlapping or interconnected ideas or concepts. The first seven lines of Level 1 text correspond with a circle. Unused text does not appear, but remains available if you switch layouts.  "/>
  <dgm:catLst>
    <dgm:cat type="relationship" pri="32000"/>
    <dgm:cat type="officeonline" pri="6000"/>
  </dgm:catLst>
  <dgm:sampData useDef="1">
    <dgm:dataModel>
      <dgm:ptLst/>
      <dgm:bg/>
      <dgm:whole/>
    </dgm:dataModel>
  </dgm:sampData>
  <dgm:styleData>
    <dgm:dataModel>
      <dgm:ptLst>
        <dgm:pt modelId="0" type="doc"/>
        <dgm:pt modelId="10"/>
        <dgm:pt modelId="20"/>
      </dgm:ptLst>
      <dgm:cxnLst>
        <dgm:cxn modelId="30" srcId="0" destId="10" srcOrd="0" destOrd="0"/>
        <dgm:cxn modelId="40" srcId="0" destId="20" srcOrd="1" destOrd="0"/>
      </dgm:cxnLst>
      <dgm:bg/>
      <dgm:whole/>
    </dgm:dataModel>
  </dgm:styleData>
  <dgm:clrData>
    <dgm:dataModel>
      <dgm:ptLst>
        <dgm:pt modelId="0" type="doc"/>
        <dgm:pt modelId="10"/>
        <dgm:pt modelId="20"/>
        <dgm:pt modelId="30"/>
        <dgm:pt modelId="40"/>
      </dgm:ptLst>
      <dgm:cxnLst>
        <dgm:cxn modelId="50" srcId="0" destId="10" srcOrd="0" destOrd="0"/>
        <dgm:cxn modelId="60" srcId="0" destId="20" srcOrd="1" destOrd="0"/>
        <dgm:cxn modelId="70" srcId="0" destId="30" srcOrd="2" destOrd="0"/>
        <dgm:cxn modelId="80" srcId="0" destId="40" srcOrd="2" destOrd="0"/>
      </dgm:cxnLst>
      <dgm:bg/>
      <dgm:whole/>
    </dgm:dataModel>
  </dgm:clrData>
  <dgm:layoutNode name="Name0">
    <dgm:varLst>
      <dgm:chMax val="7"/>
      <dgm:dir/>
      <dgm:resizeHandles val="exact"/>
    </dgm:varLst>
    <dgm:choose name="Name1">
      <dgm:if name="Name2" axis="ch" ptType="node" func="cnt" op="lt" val="1">
        <dgm:alg type="composite"/>
        <dgm:shape xmlns:r="http://schemas.openxmlformats.org/officeDocument/2006/relationships" r:blip="">
          <dgm:adjLst/>
        </dgm:shape>
        <dgm:presOf/>
        <dgm:constrLst/>
        <dgm:ruleLst/>
      </dgm:if>
      <dgm:if name="Name3" axis="ch" ptType="node" func="cnt" op="equ" val="1">
        <dgm:alg type="composite">
          <dgm:param type="ar" val="1"/>
        </dgm:alg>
        <dgm:shape xmlns:r="http://schemas.openxmlformats.org/officeDocument/2006/relationships" r:blip="">
          <dgm:adjLst/>
        </dgm:shape>
        <dgm:presOf/>
        <dgm:constrLst>
          <dgm:constr type="primFontSz" for="des" ptType="node" op="equ" val="65"/>
          <dgm:constr type="l" for="ch" forName="ellipse1" refType="w" fact="0"/>
          <dgm:constr type="t" for="ch" forName="ellipse1" refType="h" fact="0"/>
          <dgm:constr type="w" for="ch" forName="ellipse1" refType="w"/>
          <dgm:constr type="h" for="ch" forName="ellipse1" refType="h"/>
        </dgm:constrLst>
      </dgm:if>
      <dgm:if name="Name4" axis="ch" ptType="node" func="cnt" op="equ" val="2">
        <dgm:alg type="composite">
          <dgm:param type="ar" val="0.9086"/>
        </dgm:alg>
        <dgm:shape xmlns:r="http://schemas.openxmlformats.org/officeDocument/2006/relationships" r:blip="">
          <dgm:adjLst/>
        </dgm:shape>
        <dgm:presOf/>
        <dgm:constrLst>
          <dgm:constr type="primFontSz" for="des" ptType="node" op="equ" val="65"/>
          <dgm:constr type="l" for="ch" forName="ellipse1" refType="w" fact="0"/>
          <dgm:constr type="t" for="ch" forName="ellipse1" refType="h" fact="0"/>
          <dgm:constr type="w" for="ch" forName="ellipse1" refType="w" fact="0.6602"/>
          <dgm:constr type="h" for="ch" forName="ellipse1" refType="h" fact="0.5999"/>
          <dgm:constr type="l" for="ch" forName="ellipse2" refType="w" fact="0.3398"/>
          <dgm:constr type="t" for="ch" forName="ellipse2" refType="h" fact="0.4001"/>
          <dgm:constr type="w" for="ch" forName="ellipse2" refType="w" fact="0.6602"/>
          <dgm:constr type="h" for="ch" forName="ellipse2" refType="h" fact="0.5999"/>
        </dgm:constrLst>
      </dgm:if>
      <dgm:if name="Name5" axis="ch" ptType="node" func="cnt" op="equ" val="3">
        <dgm:alg type="composite">
          <dgm:param type="ar" val="1.2171"/>
        </dgm:alg>
        <dgm:shape xmlns:r="http://schemas.openxmlformats.org/officeDocument/2006/relationships" r:blip="">
          <dgm:adjLst/>
        </dgm:shape>
        <dgm:presOf/>
        <dgm:constrLst>
          <dgm:constr type="primFontSz" for="des" ptType="node" op="equ" val="65"/>
          <dgm:constr type="l" for="ch" forName="ellipse1" refType="w" fact="0"/>
          <dgm:constr type="t" for="ch" forName="ellipse1" refType="h" fact="0"/>
          <dgm:constr type="w" for="ch" forName="ellipse1" refType="w" fact="0.4929"/>
          <dgm:constr type="h" for="ch" forName="ellipse1" refType="h" fact="0.5999"/>
          <dgm:constr type="l" for="ch" forName="ellipse2" refType="w" fact="0.2537"/>
          <dgm:constr type="t" for="ch" forName="ellipse2" refType="h" fact="0.4001"/>
          <dgm:constr type="w" for="ch" forName="ellipse2" refType="w" fact="0.4929"/>
          <dgm:constr type="h" for="ch" forName="ellipse2" refType="h" fact="0.5999"/>
          <dgm:constr type="l" for="ch" forName="ellipse3" refType="w" fact="0.5071"/>
          <dgm:constr type="t" for="ch" forName="ellipse3" refType="h" fact="0"/>
          <dgm:constr type="w" for="ch" forName="ellipse3" refType="w" fact="0.4929"/>
          <dgm:constr type="h" for="ch" forName="ellipse3" refType="h" fact="0.5999"/>
        </dgm:constrLst>
      </dgm:if>
      <dgm:if name="Name6" axis="ch" ptType="node" func="cnt" op="equ" val="4">
        <dgm:alg type="composite">
          <dgm:param type="ar" val="1.5255"/>
        </dgm:alg>
        <dgm:shape xmlns:r="http://schemas.openxmlformats.org/officeDocument/2006/relationships" r:blip="">
          <dgm:adjLst/>
        </dgm:shape>
        <dgm:presOf/>
        <dgm:constrLst>
          <dgm:constr type="primFontSz" for="des" ptType="node" op="equ" val="65"/>
          <dgm:constr type="l" for="ch" forName="ellipse1" refType="w" fact="0"/>
          <dgm:constr type="t" for="ch" forName="ellipse1" refType="h" fact="0"/>
          <dgm:constr type="w" for="ch" forName="ellipse1" refType="w" fact="0.3932"/>
          <dgm:constr type="h" for="ch" forName="ellipse1" refType="h" fact="0.5999"/>
          <dgm:constr type="l" for="ch" forName="ellipse2" refType="w" fact="0.2023"/>
          <dgm:constr type="t" for="ch" forName="ellipse2" refType="h" fact="0.4001"/>
          <dgm:constr type="w" for="ch" forName="ellipse2" refType="w" fact="0.3932"/>
          <dgm:constr type="h" for="ch" forName="ellipse2" refType="h" fact="0.5999"/>
          <dgm:constr type="l" for="ch" forName="ellipse3" refType="w" fact="0.4045"/>
          <dgm:constr type="t" for="ch" forName="ellipse3" refType="h" fact="0"/>
          <dgm:constr type="w" for="ch" forName="ellipse3" refType="w" fact="0.3932"/>
          <dgm:constr type="h" for="ch" forName="ellipse3" refType="h" fact="0.5999"/>
          <dgm:constr type="l" for="ch" forName="ellipse4" refType="w" fact="0.6068"/>
          <dgm:constr type="t" for="ch" forName="ellipse4" refType="h" fact="0.4001"/>
          <dgm:constr type="w" for="ch" forName="ellipse4" refType="w" fact="0.3932"/>
          <dgm:constr type="h" for="ch" forName="ellipse4" refType="h" fact="0.5999"/>
        </dgm:constrLst>
      </dgm:if>
      <dgm:if name="Name7" axis="ch" ptType="node" func="cnt" op="equ" val="5">
        <dgm:alg type="composite">
          <dgm:param type="ar" val="1.834"/>
        </dgm:alg>
        <dgm:shape xmlns:r="http://schemas.openxmlformats.org/officeDocument/2006/relationships" r:blip="">
          <dgm:adjLst/>
        </dgm:shape>
        <dgm:presOf/>
        <dgm:constrLst>
          <dgm:constr type="primFontSz" for="des" ptType="node" op="equ" val="65"/>
          <dgm:constr type="l" for="ch" forName="ellipse1" refType="w" fact="0"/>
          <dgm:constr type="t" for="ch" forName="ellipse1" refType="h" fact="0"/>
          <dgm:constr type="w" for="ch" forName="ellipse1" refType="w" fact="0.3271"/>
          <dgm:constr type="h" for="ch" forName="ellipse1" refType="h" fact="0.5999"/>
          <dgm:constr type="l" for="ch" forName="ellipse2" refType="w" fact="0.1682"/>
          <dgm:constr type="t" for="ch" forName="ellipse2" refType="h" fact="0.4001"/>
          <dgm:constr type="w" for="ch" forName="ellipse2" refType="w" fact="0.3271"/>
          <dgm:constr type="h" for="ch" forName="ellipse2" refType="h" fact="0.5999"/>
          <dgm:constr type="l" for="ch" forName="ellipse3" refType="w" fact="0.3365"/>
          <dgm:constr type="t" for="ch" forName="ellipse3" refType="h" fact="0"/>
          <dgm:constr type="w" for="ch" forName="ellipse3" refType="w" fact="0.3271"/>
          <dgm:constr type="h" for="ch" forName="ellipse3" refType="h" fact="0.5999"/>
          <dgm:constr type="l" for="ch" forName="ellipse4" refType="w" fact="0.5047"/>
          <dgm:constr type="t" for="ch" forName="ellipse4" refType="h" fact="0.4001"/>
          <dgm:constr type="w" for="ch" forName="ellipse4" refType="w" fact="0.3271"/>
          <dgm:constr type="h" for="ch" forName="ellipse4" refType="h" fact="0.5999"/>
          <dgm:constr type="l" for="ch" forName="ellipse5" refType="w" fact="0.6729"/>
          <dgm:constr type="t" for="ch" forName="ellipse5" refType="h" fact="0"/>
          <dgm:constr type="w" for="ch" forName="ellipse5" refType="w" fact="0.3271"/>
          <dgm:constr type="h" for="ch" forName="ellipse5" refType="h" fact="0.5999"/>
        </dgm:constrLst>
      </dgm:if>
      <dgm:if name="Name8" axis="ch" ptType="node" func="cnt" op="equ" val="6">
        <dgm:alg type="composite">
          <dgm:param type="ar" val="2.1873"/>
        </dgm:alg>
        <dgm:shape xmlns:r="http://schemas.openxmlformats.org/officeDocument/2006/relationships" r:blip="">
          <dgm:adjLst/>
        </dgm:shape>
        <dgm:presOf/>
        <dgm:constrLst>
          <dgm:constr type="primFontSz" for="des" ptType="node" op="equ" val="65"/>
          <dgm:constr type="l" for="ch" forName="ellipse1" refType="w" fact="0"/>
          <dgm:constr type="t" for="ch" forName="ellipse1" refType="h" fact="0"/>
          <dgm:constr type="w" for="ch" forName="ellipse1" refType="w" fact="0.278"/>
          <dgm:constr type="h" for="ch" forName="ellipse1" refType="h" fact="0.6081"/>
          <dgm:constr type="l" for="ch" forName="ellipse2" refType="w" fact="0.1444"/>
          <dgm:constr type="t" for="ch" forName="ellipse2" refType="h" fact="0.3919"/>
          <dgm:constr type="w" for="ch" forName="ellipse2" refType="w" fact="0.278"/>
          <dgm:constr type="h" for="ch" forName="ellipse2" refType="h" fact="0.6081"/>
          <dgm:constr type="l" for="ch" forName="ellipse3" refType="w" fact="0.2888"/>
          <dgm:constr type="t" for="ch" forName="ellipse3" refType="h" fact="0"/>
          <dgm:constr type="w" for="ch" forName="ellipse3" refType="w" fact="0.278"/>
          <dgm:constr type="h" for="ch" forName="ellipse3" refType="h" fact="0.6081"/>
          <dgm:constr type="l" for="ch" forName="ellipse4" refType="w" fact="0.4332"/>
          <dgm:constr type="t" for="ch" forName="ellipse4" refType="h" fact="0.3919"/>
          <dgm:constr type="w" for="ch" forName="ellipse4" refType="w" fact="0.278"/>
          <dgm:constr type="h" for="ch" forName="ellipse4" refType="h" fact="0.6081"/>
          <dgm:constr type="l" for="ch" forName="ellipse5" refType="w" fact="0.5776"/>
          <dgm:constr type="t" for="ch" forName="ellipse5" refType="h" fact="0"/>
          <dgm:constr type="w" for="ch" forName="ellipse5" refType="w" fact="0.278"/>
          <dgm:constr type="h" for="ch" forName="ellipse5" refType="h" fact="0.6081"/>
          <dgm:constr type="l" for="ch" forName="ellipse6" refType="w" fact="0.722"/>
          <dgm:constr type="t" for="ch" forName="ellipse6" refType="h" fact="0.3919"/>
          <dgm:constr type="w" for="ch" forName="ellipse6" refType="w" fact="0.278"/>
          <dgm:constr type="h" for="ch" forName="ellipse6" refType="h" fact="0.6081"/>
        </dgm:constrLst>
      </dgm:if>
      <dgm:else name="Name9">
        <dgm:alg type="composite">
          <dgm:param type="ar" val="2.3466"/>
        </dgm:alg>
        <dgm:shape xmlns:r="http://schemas.openxmlformats.org/officeDocument/2006/relationships" r:blip="">
          <dgm:adjLst/>
        </dgm:shape>
        <dgm:presOf/>
        <dgm:constrLst>
          <dgm:constr type="primFontSz" for="des" ptType="node" op="equ" val="65"/>
          <dgm:constr type="l" for="ch" forName="ellipse1" refType="w" fact="0"/>
          <dgm:constr type="t" for="ch" forName="ellipse1" refType="h" fact="0"/>
          <dgm:constr type="w" for="ch" forName="ellipse1" refType="w" fact="0.2455"/>
          <dgm:constr type="h" for="ch" forName="ellipse1" refType="h" fact="0.5761"/>
          <dgm:constr type="l" for="ch" forName="ellipse2" refType="w" fact="0.1257"/>
          <dgm:constr type="t" for="ch" forName="ellipse2" refType="h" fact="0.4239"/>
          <dgm:constr type="w" for="ch" forName="ellipse2" refType="w" fact="0.2455"/>
          <dgm:constr type="h" for="ch" forName="ellipse2" refType="h" fact="0.5761"/>
          <dgm:constr type="l" for="ch" forName="ellipse3" refType="w" fact="0.2515"/>
          <dgm:constr type="t" for="ch" forName="ellipse3" refType="h" fact="0"/>
          <dgm:constr type="w" for="ch" forName="ellipse3" refType="w" fact="0.2455"/>
          <dgm:constr type="h" for="ch" forName="ellipse3" refType="h" fact="0.5761"/>
          <dgm:constr type="l" for="ch" forName="ellipse4" refType="w" fact="0.3772"/>
          <dgm:constr type="t" for="ch" forName="ellipse4" refType="h" fact="0.4239"/>
          <dgm:constr type="w" for="ch" forName="ellipse4" refType="w" fact="0.2455"/>
          <dgm:constr type="h" for="ch" forName="ellipse4" refType="h" fact="0.5761"/>
          <dgm:constr type="l" for="ch" forName="ellipse5" refType="w" fact="0.503"/>
          <dgm:constr type="t" for="ch" forName="ellipse5" refType="h" fact="0"/>
          <dgm:constr type="w" for="ch" forName="ellipse5" refType="w" fact="0.2455"/>
          <dgm:constr type="h" for="ch" forName="ellipse5" refType="h" fact="0.5761"/>
          <dgm:constr type="l" for="ch" forName="ellipse6" refType="w" fact="0.6287"/>
          <dgm:constr type="t" for="ch" forName="ellipse6" refType="h" fact="0.4239"/>
          <dgm:constr type="w" for="ch" forName="ellipse6" refType="w" fact="0.2455"/>
          <dgm:constr type="h" for="ch" forName="ellipse6" refType="h" fact="0.5761"/>
          <dgm:constr type="l" for="ch" forName="ellipse7" refType="w" fact="0.7545"/>
          <dgm:constr type="t" for="ch" forName="ellipse7" refType="h" fact="0"/>
          <dgm:constr type="w" for="ch" forName="ellipse7" refType="w" fact="0.2455"/>
          <dgm:constr type="h" for="ch" forName="ellipse7" refType="h" fact="0.5761"/>
        </dgm:constrLst>
      </dgm:else>
    </dgm:choose>
    <dgm:choose name="Name10">
      <dgm:if name="Name11" axis="ch" ptType="node" func="cnt" op="gte" val="1">
        <dgm:layoutNode name="ellipse1" styleLbl="vennNode1">
          <dgm:varLst>
            <dgm:bulletEnabled val="1"/>
          </dgm:varLst>
          <dgm:alg type="tx"/>
          <dgm:shape xmlns:r="http://schemas.openxmlformats.org/officeDocument/2006/relationships" type="ellipse" r:blip="">
            <dgm:adjLst/>
          </dgm:shape>
          <dgm:choose name="Name12">
            <dgm:if name="Name13" func="var" arg="dir" op="equ" val="norm">
              <dgm:presOf axis="ch desOrSelf" ptType="node node" st="1 1" cnt="1 0"/>
            </dgm:if>
            <dgm:else name="Name14">
              <dgm:choose name="Name15">
                <dgm:if name="Name16" axis="ch" ptType="node" func="cnt" op="equ" val="1">
                  <dgm:presOf axis="ch desOrSelf" ptType="node node" st="1 1" cnt="1 0"/>
                </dgm:if>
                <dgm:if name="Name17" axis="ch" ptType="node" func="cnt" op="equ" val="2">
                  <dgm:presOf axis="ch desOrSelf" ptType="node node" st="2 1" cnt="1 0"/>
                </dgm:if>
                <dgm:if name="Name18" axis="ch" ptType="node" func="cnt" op="equ" val="3">
                  <dgm:presOf axis="ch desOrSelf" ptType="node node" st="3 1" cnt="1 0"/>
                </dgm:if>
                <dgm:if name="Name19" axis="ch" ptType="node" func="cnt" op="equ" val="4">
                  <dgm:presOf axis="ch desOrSelf" ptType="node node" st="4 1" cnt="1 0"/>
                </dgm:if>
                <dgm:if name="Name20" axis="ch" ptType="node" func="cnt" op="equ" val="5">
                  <dgm:presOf axis="ch desOrSelf" ptType="node node" st="5 1" cnt="1 0"/>
                </dgm:if>
                <dgm:if name="Name21" axis="ch" ptType="node" func="cnt" op="equ" val="6">
                  <dgm:presOf axis="ch desOrSelf" ptType="node node" st="6 1" cnt="1 0"/>
                </dgm:if>
                <dgm:if name="Name22" axis="ch" ptType="node" func="cnt" op="gte" val="7">
                  <dgm:presOf axis="ch desOrSelf" ptType="node node" st="7 1" cnt="1 0"/>
                </dgm:if>
                <dgm:else name="Name23"/>
              </dgm:choose>
            </dgm:else>
          </dgm:choos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24"/>
    </dgm:choose>
    <dgm:choose name="Name25">
      <dgm:if name="Name26" axis="ch" ptType="node" func="cnt" op="gte" val="2">
        <dgm:layoutNode name="ellipse2" styleLbl="vennNode1">
          <dgm:varLst>
            <dgm:bulletEnabled val="1"/>
          </dgm:varLst>
          <dgm:alg type="tx"/>
          <dgm:choose name="Name27">
            <dgm:if name="Name28" func="var" arg="dir" op="equ" val="norm">
              <dgm:shape xmlns:r="http://schemas.openxmlformats.org/officeDocument/2006/relationships" type="ellipse" r:blip="">
                <dgm:adjLst/>
              </dgm:shape>
              <dgm:presOf axis="ch desOrSelf" ptType="node node" st="2 1" cnt="1 0"/>
            </dgm:if>
            <dgm:else name="Name29">
              <dgm:shape xmlns:r="http://schemas.openxmlformats.org/officeDocument/2006/relationships" type="ellipse" r:blip="" zOrderOff="-2">
                <dgm:adjLst/>
              </dgm:shape>
              <dgm:choose name="Name30">
                <dgm:if name="Name31" axis="ch" ptType="node" func="cnt" op="equ" val="2">
                  <dgm:presOf axis="ch desOrSelf" ptType="node node" st="1 1" cnt="1 0"/>
                </dgm:if>
                <dgm:if name="Name32" axis="ch" ptType="node" func="cnt" op="equ" val="3">
                  <dgm:presOf axis="ch desOrSelf" ptType="node node" st="2 1" cnt="1 0"/>
                </dgm:if>
                <dgm:if name="Name33" axis="ch" ptType="node" func="cnt" op="equ" val="4">
                  <dgm:presOf axis="ch desOrSelf" ptType="node node" st="3 1" cnt="1 0"/>
                </dgm:if>
                <dgm:if name="Name34" axis="ch" ptType="node" func="cnt" op="equ" val="5">
                  <dgm:presOf axis="ch desOrSelf" ptType="node node" st="4 1" cnt="1 0"/>
                </dgm:if>
                <dgm:if name="Name35" axis="ch" ptType="node" func="cnt" op="equ" val="6">
                  <dgm:presOf axis="ch desOrSelf" ptType="node node" st="5 1" cnt="1 0"/>
                </dgm:if>
                <dgm:if name="Name36" axis="ch" ptType="node" func="cnt" op="gte" val="7">
                  <dgm:presOf axis="ch desOrSelf" ptType="node node" st="6 1" cnt="1 0"/>
                </dgm:if>
                <dgm:else name="Name37"/>
              </dgm:choose>
            </dgm:else>
          </dgm:choos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38"/>
    </dgm:choose>
    <dgm:choose name="Name39">
      <dgm:if name="Name40" axis="ch" ptType="node" func="cnt" op="gte" val="3">
        <dgm:layoutNode name="ellipse3" styleLbl="vennNode1">
          <dgm:varLst>
            <dgm:bulletEnabled val="1"/>
          </dgm:varLst>
          <dgm:alg type="tx"/>
          <dgm:shape xmlns:r="http://schemas.openxmlformats.org/officeDocument/2006/relationships" type="ellipse" r:blip="">
            <dgm:adjLst/>
          </dgm:shape>
          <dgm:choose name="Name41">
            <dgm:if name="Name42" func="var" arg="dir" op="equ" val="norm">
              <dgm:shape xmlns:r="http://schemas.openxmlformats.org/officeDocument/2006/relationships" type="ellipse" r:blip="">
                <dgm:adjLst/>
              </dgm:shape>
              <dgm:presOf axis="ch desOrSelf" ptType="node node" st="3 1" cnt="1 0"/>
            </dgm:if>
            <dgm:else name="Name43">
              <dgm:shape xmlns:r="http://schemas.openxmlformats.org/officeDocument/2006/relationships" type="ellipse" r:blip="" zOrderOff="-4">
                <dgm:adjLst/>
              </dgm:shape>
              <dgm:choose name="Name44">
                <dgm:if name="Name45" axis="ch" ptType="node" func="cnt" op="equ" val="3">
                  <dgm:presOf axis="ch desOrSelf" ptType="node node" st="1 1" cnt="1 0"/>
                </dgm:if>
                <dgm:if name="Name46" axis="ch" ptType="node" func="cnt" op="equ" val="4">
                  <dgm:presOf axis="ch desOrSelf" ptType="node node" st="2 1" cnt="1 0"/>
                </dgm:if>
                <dgm:if name="Name47" axis="ch" ptType="node" func="cnt" op="equ" val="5">
                  <dgm:presOf axis="ch desOrSelf" ptType="node node" st="3 1" cnt="1 0"/>
                </dgm:if>
                <dgm:if name="Name48" axis="ch" ptType="node" func="cnt" op="equ" val="6">
                  <dgm:presOf axis="ch desOrSelf" ptType="node node" st="4 1" cnt="1 0"/>
                </dgm:if>
                <dgm:if name="Name49" axis="ch" ptType="node" func="cnt" op="gte" val="7">
                  <dgm:presOf axis="ch desOrSelf" ptType="node node" st="5 1" cnt="1 0"/>
                </dgm:if>
                <dgm:else name="Name50"/>
              </dgm:choose>
            </dgm:else>
          </dgm:choos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1"/>
    </dgm:choose>
    <dgm:choose name="Name52">
      <dgm:if name="Name53" axis="ch" ptType="node" func="cnt" op="gte" val="4">
        <dgm:layoutNode name="ellipse4" styleLbl="vennNode1">
          <dgm:varLst>
            <dgm:bulletEnabled val="1"/>
          </dgm:varLst>
          <dgm:alg type="tx"/>
          <dgm:choose name="Name54">
            <dgm:if name="Name55" func="var" arg="dir" op="equ" val="norm">
              <dgm:shape xmlns:r="http://schemas.openxmlformats.org/officeDocument/2006/relationships" type="ellipse" r:blip="">
                <dgm:adjLst/>
              </dgm:shape>
              <dgm:presOf axis="ch desOrSelf" ptType="node node" st="4 1" cnt="1 0"/>
            </dgm:if>
            <dgm:else name="Name56">
              <dgm:shape xmlns:r="http://schemas.openxmlformats.org/officeDocument/2006/relationships" type="ellipse" r:blip="" zOrderOff="-6">
                <dgm:adjLst/>
              </dgm:shape>
              <dgm:choose name="Name57">
                <dgm:if name="Name58" axis="ch" ptType="node" func="cnt" op="equ" val="4">
                  <dgm:presOf axis="ch desOrSelf" ptType="node node" st="1 1" cnt="1 0"/>
                </dgm:if>
                <dgm:if name="Name59" axis="ch" ptType="node" func="cnt" op="equ" val="5">
                  <dgm:presOf axis="ch desOrSelf" ptType="node node" st="2 1" cnt="1 0"/>
                </dgm:if>
                <dgm:if name="Name60" axis="ch" ptType="node" func="cnt" op="equ" val="6">
                  <dgm:presOf axis="ch desOrSelf" ptType="node node" st="3 1" cnt="1 0"/>
                </dgm:if>
                <dgm:if name="Name61" axis="ch" ptType="node" func="cnt" op="gte" val="7">
                  <dgm:presOf axis="ch desOrSelf" ptType="node node" st="4 1" cnt="1 0"/>
                </dgm:if>
                <dgm:else name="Name62"/>
              </dgm:choose>
            </dgm:else>
          </dgm:choos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63"/>
    </dgm:choose>
    <dgm:choose name="Name64">
      <dgm:if name="Name65" axis="ch" ptType="node" func="cnt" op="gte" val="5">
        <dgm:layoutNode name="ellipse5" styleLbl="vennNode1">
          <dgm:varLst>
            <dgm:bulletEnabled val="1"/>
          </dgm:varLst>
          <dgm:alg type="tx"/>
          <dgm:choose name="Name66">
            <dgm:if name="Name67" func="var" arg="dir" op="equ" val="norm">
              <dgm:shape xmlns:r="http://schemas.openxmlformats.org/officeDocument/2006/relationships" type="ellipse" r:blip="">
                <dgm:adjLst/>
              </dgm:shape>
              <dgm:presOf axis="ch desOrSelf" ptType="node node" st="5 1" cnt="1 0"/>
            </dgm:if>
            <dgm:else name="Name68">
              <dgm:shape xmlns:r="http://schemas.openxmlformats.org/officeDocument/2006/relationships" type="ellipse" r:blip="" zOrderOff="-8">
                <dgm:adjLst/>
              </dgm:shape>
              <dgm:choose name="Name69">
                <dgm:if name="Name70" axis="ch" ptType="node" func="cnt" op="equ" val="5">
                  <dgm:presOf axis="ch desOrSelf" ptType="node node" st="1 1" cnt="1 0"/>
                </dgm:if>
                <dgm:if name="Name71" axis="ch" ptType="node" func="cnt" op="equ" val="6">
                  <dgm:presOf axis="ch desOrSelf" ptType="node node" st="2 1" cnt="1 0"/>
                </dgm:if>
                <dgm:if name="Name72" axis="ch" ptType="node" func="cnt" op="gte" val="7">
                  <dgm:presOf axis="ch desOrSelf" ptType="node node" st="3 1" cnt="1 0"/>
                </dgm:if>
                <dgm:else name="Name73"/>
              </dgm:choose>
            </dgm:else>
          </dgm:choos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74"/>
    </dgm:choose>
    <dgm:choose name="Name75">
      <dgm:if name="Name76" axis="ch" ptType="node" func="cnt" op="gte" val="6">
        <dgm:layoutNode name="ellipse6" styleLbl="vennNode1">
          <dgm:varLst>
            <dgm:bulletEnabled val="1"/>
          </dgm:varLst>
          <dgm:alg type="tx"/>
          <dgm:choose name="Name77">
            <dgm:if name="Name78" func="var" arg="dir" op="equ" val="norm">
              <dgm:shape xmlns:r="http://schemas.openxmlformats.org/officeDocument/2006/relationships" type="ellipse" r:blip="">
                <dgm:adjLst/>
              </dgm:shape>
              <dgm:presOf axis="ch desOrSelf" ptType="node node" st="6 1" cnt="1 0"/>
            </dgm:if>
            <dgm:else name="Name79">
              <dgm:shape xmlns:r="http://schemas.openxmlformats.org/officeDocument/2006/relationships" type="ellipse" r:blip="" zOrderOff="-10">
                <dgm:adjLst/>
              </dgm:shape>
              <dgm:choose name="Name80">
                <dgm:if name="Name81" axis="ch" ptType="node" func="cnt" op="equ" val="6">
                  <dgm:presOf axis="ch desOrSelf" ptType="node node" st="1 1" cnt="1 0"/>
                </dgm:if>
                <dgm:if name="Name82" axis="ch" ptType="node" func="cnt" op="gte" val="7">
                  <dgm:presOf axis="ch desOrSelf" ptType="node node" st="2 1" cnt="1 0"/>
                </dgm:if>
                <dgm:else name="Name83"/>
              </dgm:choose>
            </dgm:else>
          </dgm:choos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4"/>
    </dgm:choose>
    <dgm:choose name="Name85">
      <dgm:if name="Name86" axis="ch" ptType="node" func="cnt" op="gte" val="7">
        <dgm:layoutNode name="ellipse7" styleLbl="vennNode1">
          <dgm:varLst>
            <dgm:bulletEnabled val="1"/>
          </dgm:varLst>
          <dgm:alg type="tx"/>
          <dgm:choose name="Name87">
            <dgm:if name="Name88" func="var" arg="dir" op="equ" val="norm">
              <dgm:shape xmlns:r="http://schemas.openxmlformats.org/officeDocument/2006/relationships" type="ellipse" r:blip="">
                <dgm:adjLst/>
              </dgm:shape>
              <dgm:presOf axis="ch desOrSelf" ptType="node node" st="7 1" cnt="1 0"/>
            </dgm:if>
            <dgm:else name="Name89">
              <dgm:shape xmlns:r="http://schemas.openxmlformats.org/officeDocument/2006/relationships" type="ellipse" r:blip="" zOrderOff="-12">
                <dgm:adjLst/>
              </dgm:shape>
              <dgm:presOf axis="ch desOrSelf" ptType="node node" st="1 1" cnt="1 0"/>
            </dgm:else>
          </dgm:choos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90"/>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F145887-54B2-4734-807D-F2204D959812}" type="datetimeFigureOut">
              <a:rPr lang="en-GB" smtClean="0"/>
              <a:t>19/05/2022</a:t>
            </a:fld>
            <a:endParaRPr lang="en-GB"/>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B866EDD-B9C2-46E4-8727-C4EA0228B052}" type="slidenum">
              <a:rPr lang="en-GB" smtClean="0"/>
              <a:t>‹#›</a:t>
            </a:fld>
            <a:endParaRPr lang="en-GB"/>
          </a:p>
        </p:txBody>
      </p:sp>
    </p:spTree>
    <p:extLst>
      <p:ext uri="{BB962C8B-B14F-4D97-AF65-F5344CB8AC3E}">
        <p14:creationId xmlns:p14="http://schemas.microsoft.com/office/powerpoint/2010/main" val="47621479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s://www.youtube.com/watch?v=ZnQI2rOXuiI&amp;list=PL15bEhaDC9N24ezsQjthNp2w7W4-149BC&amp;index=26" TargetMode="External"/><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O Allah, I have wronged myself greatly and no one forgives sins except You; grant me forgiveness from You and have mercy upon me. You are the Most Forgiving, the Most Merciful.</a:t>
            </a:r>
          </a:p>
        </p:txBody>
      </p:sp>
      <p:sp>
        <p:nvSpPr>
          <p:cNvPr id="4" name="Slide Number Placeholder 3"/>
          <p:cNvSpPr>
            <a:spLocks noGrp="1"/>
          </p:cNvSpPr>
          <p:nvPr>
            <p:ph type="sldNum" sz="quarter" idx="5"/>
          </p:nvPr>
        </p:nvSpPr>
        <p:spPr/>
        <p:txBody>
          <a:bodyPr/>
          <a:lstStyle/>
          <a:p>
            <a:fld id="{9B866EDD-B9C2-46E4-8727-C4EA0228B052}" type="slidenum">
              <a:rPr lang="en-GB" smtClean="0"/>
              <a:t>1</a:t>
            </a:fld>
            <a:endParaRPr lang="en-GB"/>
          </a:p>
        </p:txBody>
      </p:sp>
    </p:spTree>
    <p:extLst>
      <p:ext uri="{BB962C8B-B14F-4D97-AF65-F5344CB8AC3E}">
        <p14:creationId xmlns:p14="http://schemas.microsoft.com/office/powerpoint/2010/main" val="206972391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endParaRPr lang="en-GB" sz="1200" dirty="0">
              <a:effectLst/>
              <a:latin typeface="Calibri Light" panose="020F0302020204030204" pitchFamily="34" charset="0"/>
              <a:ea typeface="Calibri" panose="020F0502020204030204" pitchFamily="34" charset="0"/>
              <a:cs typeface="Arial" panose="020B0604020202020204" pitchFamily="34" charset="0"/>
            </a:endParaRPr>
          </a:p>
          <a:p>
            <a:pPr marL="0" indent="0">
              <a:buNone/>
            </a:pPr>
            <a:r>
              <a:rPr lang="en-US" dirty="0"/>
              <a:t>The </a:t>
            </a:r>
            <a:r>
              <a:rPr lang="en-US" dirty="0" err="1"/>
              <a:t>Adhkar</a:t>
            </a:r>
            <a:r>
              <a:rPr lang="en-US" dirty="0"/>
              <a:t> Bank</a:t>
            </a:r>
          </a:p>
          <a:p>
            <a:pPr marL="0" indent="0">
              <a:buNone/>
            </a:pPr>
            <a:r>
              <a:rPr lang="en-US" dirty="0"/>
              <a:t>This slide in all of the salah PPTs aims to gradually add to the learners’ collection of </a:t>
            </a:r>
            <a:r>
              <a:rPr lang="en-US" dirty="0" err="1"/>
              <a:t>adhakr</a:t>
            </a:r>
            <a:r>
              <a:rPr lang="en-US" dirty="0"/>
              <a:t> &amp; </a:t>
            </a:r>
            <a:r>
              <a:rPr lang="en-US" dirty="0" err="1"/>
              <a:t>du’as</a:t>
            </a:r>
            <a:r>
              <a:rPr lang="en-US" dirty="0"/>
              <a:t>, which they can </a:t>
            </a:r>
            <a:r>
              <a:rPr lang="en-US" dirty="0" err="1"/>
              <a:t>memorise</a:t>
            </a:r>
            <a:r>
              <a:rPr lang="en-US" dirty="0"/>
              <a:t> and recite in their salah. Some learners may find this difficult, so this step can be skipped/adapted to their learning needs. An incentive (e.g. rewards/merits/treat/competition) may also be used to encourage students to </a:t>
            </a:r>
            <a:r>
              <a:rPr lang="en-US" dirty="0" err="1"/>
              <a:t>memorise</a:t>
            </a:r>
            <a:r>
              <a:rPr lang="en-US" dirty="0"/>
              <a:t> the </a:t>
            </a:r>
            <a:r>
              <a:rPr lang="en-US" dirty="0" err="1"/>
              <a:t>adhkar</a:t>
            </a:r>
            <a:r>
              <a:rPr lang="en-US" dirty="0"/>
              <a:t>.</a:t>
            </a:r>
            <a:endParaRPr lang="en-GB" dirty="0"/>
          </a:p>
          <a:p>
            <a:pPr>
              <a:lnSpc>
                <a:spcPct val="107000"/>
              </a:lnSpc>
              <a:spcAft>
                <a:spcPts val="800"/>
              </a:spcAft>
            </a:pPr>
            <a:endParaRPr lang="en-GB" sz="1200" dirty="0">
              <a:effectLst/>
              <a:latin typeface="Calibri Light" panose="020F0302020204030204" pitchFamily="34" charset="0"/>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9B866EDD-B9C2-46E4-8727-C4EA0228B052}" type="slidenum">
              <a:rPr lang="en-GB" smtClean="0"/>
              <a:t>11</a:t>
            </a:fld>
            <a:endParaRPr lang="en-GB"/>
          </a:p>
        </p:txBody>
      </p:sp>
    </p:spTree>
    <p:extLst>
      <p:ext uri="{BB962C8B-B14F-4D97-AF65-F5344CB8AC3E}">
        <p14:creationId xmlns:p14="http://schemas.microsoft.com/office/powerpoint/2010/main" val="359606047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pPr>
            <a:r>
              <a:rPr lang="en-GB" sz="1800" dirty="0">
                <a:effectLst/>
                <a:highlight>
                  <a:srgbClr val="FFFF00"/>
                </a:highlight>
                <a:latin typeface="Calibri Light" panose="020F0302020204030204" pitchFamily="34" charset="0"/>
                <a:ea typeface="Calibri" panose="020F0502020204030204" pitchFamily="34" charset="0"/>
                <a:cs typeface="Arial" panose="020B0604020202020204" pitchFamily="34" charset="0"/>
              </a:rPr>
              <a:t>The companion </a:t>
            </a:r>
            <a:r>
              <a:rPr lang="en-GB" sz="1800" dirty="0" err="1">
                <a:effectLst/>
                <a:highlight>
                  <a:srgbClr val="FFFF00"/>
                </a:highlight>
                <a:latin typeface="Calibri Light" panose="020F0302020204030204" pitchFamily="34" charset="0"/>
                <a:ea typeface="Calibri" panose="020F0502020204030204" pitchFamily="34" charset="0"/>
                <a:cs typeface="Arial" panose="020B0604020202020204" pitchFamily="34" charset="0"/>
              </a:rPr>
              <a:t>Usayd</a:t>
            </a:r>
            <a:r>
              <a:rPr lang="en-GB" sz="1800" dirty="0">
                <a:effectLst/>
                <a:highlight>
                  <a:srgbClr val="FFFF00"/>
                </a:highlight>
                <a:latin typeface="Calibri Light" panose="020F0302020204030204" pitchFamily="34" charset="0"/>
                <a:ea typeface="Calibri" panose="020F0502020204030204" pitchFamily="34" charset="0"/>
                <a:cs typeface="Arial" panose="020B0604020202020204" pitchFamily="34" charset="0"/>
              </a:rPr>
              <a:t> b. al-</a:t>
            </a:r>
            <a:r>
              <a:rPr lang="en-GB" sz="1800" dirty="0" err="1">
                <a:effectLst/>
                <a:highlight>
                  <a:srgbClr val="FFFF00"/>
                </a:highlight>
                <a:latin typeface="Calibri Light" panose="020F0302020204030204" pitchFamily="34" charset="0"/>
                <a:ea typeface="Calibri" panose="020F0502020204030204" pitchFamily="34" charset="0"/>
                <a:cs typeface="Arial" panose="020B0604020202020204" pitchFamily="34" charset="0"/>
              </a:rPr>
              <a:t>Ḥuḍayr</a:t>
            </a:r>
            <a:r>
              <a:rPr lang="en-GB" sz="1800" dirty="0">
                <a:effectLst/>
                <a:highlight>
                  <a:srgbClr val="FFFF00"/>
                </a:highlight>
                <a:latin typeface="Calibri Light" panose="020F0302020204030204" pitchFamily="34" charset="0"/>
                <a:ea typeface="Calibri" panose="020F0502020204030204" pitchFamily="34" charset="0"/>
                <a:cs typeface="Arial" panose="020B0604020202020204" pitchFamily="34" charset="0"/>
              </a:rPr>
              <a:t> was reciting Qur’ān at night. His horse became startled and disturbed, so he stopped reciting. The horse calmed down. When he resumed his recitation, the horse once again became agitated. When this happened a few times, he stopped reciting out of fear that his son, </a:t>
            </a:r>
            <a:r>
              <a:rPr lang="en-GB" sz="1800" dirty="0">
                <a:effectLst/>
                <a:highlight>
                  <a:srgbClr val="FFFF00"/>
                </a:highlight>
                <a:latin typeface="Calibri" panose="020F0502020204030204" pitchFamily="34" charset="0"/>
                <a:ea typeface="Calibri" panose="020F0502020204030204" pitchFamily="34" charset="0"/>
                <a:cs typeface="Arial" panose="020B0604020202020204" pitchFamily="34" charset="0"/>
              </a:rPr>
              <a:t> </a:t>
            </a:r>
            <a:r>
              <a:rPr lang="en-GB" sz="1800" dirty="0">
                <a:effectLst/>
                <a:highlight>
                  <a:srgbClr val="FFFF00"/>
                </a:highlight>
                <a:latin typeface="Calibri Light" panose="020F0302020204030204" pitchFamily="34" charset="0"/>
                <a:ea typeface="Calibri" panose="020F0502020204030204" pitchFamily="34" charset="0"/>
                <a:cs typeface="Arial" panose="020B0604020202020204" pitchFamily="34" charset="0"/>
              </a:rPr>
              <a:t>who was lying nearby, would be hurt. After completing his prayer, he looked up at the sky and saw something which resembled a cloud with shimmering lamps dangling from the sky to the earth. The next day he came and related what had occurred to the Prophet </a:t>
            </a:r>
            <a:r>
              <a:rPr lang="en-GB" sz="1800" dirty="0">
                <a:effectLst/>
                <a:highlight>
                  <a:srgbClr val="FFFF00"/>
                </a:highlight>
                <a:latin typeface="KFGQPC Arabic Symbols 01" panose="02000000000000000000" pitchFamily="2" charset="2"/>
                <a:ea typeface="Calibri" panose="020F0502020204030204" pitchFamily="34" charset="0"/>
                <a:cs typeface="KFGQPC Uthman Taha Naskh" panose="02000000000000000000" pitchFamily="2" charset="-78"/>
              </a:rPr>
              <a:t>g</a:t>
            </a:r>
            <a:r>
              <a:rPr lang="en-GB" sz="1800" dirty="0">
                <a:effectLst/>
                <a:highlight>
                  <a:srgbClr val="FFFF00"/>
                </a:highlight>
                <a:latin typeface="Calibri Light" panose="020F0302020204030204" pitchFamily="34" charset="0"/>
                <a:ea typeface="Calibri" panose="020F0502020204030204" pitchFamily="34" charset="0"/>
                <a:cs typeface="Arial" panose="020B0604020202020204" pitchFamily="34" charset="0"/>
              </a:rPr>
              <a:t>. The Prophet </a:t>
            </a:r>
            <a:r>
              <a:rPr lang="en-GB" sz="1800" dirty="0">
                <a:effectLst/>
                <a:highlight>
                  <a:srgbClr val="FFFF00"/>
                </a:highlight>
                <a:latin typeface="KFGQPC Arabic Symbols 01" panose="02000000000000000000" pitchFamily="2" charset="2"/>
                <a:ea typeface="Calibri" panose="020F0502020204030204" pitchFamily="34" charset="0"/>
                <a:cs typeface="KFGQPC Uthman Taha Naskh" panose="02000000000000000000" pitchFamily="2" charset="-78"/>
              </a:rPr>
              <a:t>g</a:t>
            </a:r>
            <a:r>
              <a:rPr lang="en-GB" sz="1800" dirty="0">
                <a:effectLst/>
                <a:highlight>
                  <a:srgbClr val="FFFF00"/>
                </a:highlight>
                <a:latin typeface="Calibri Light" panose="020F0302020204030204" pitchFamily="34" charset="0"/>
                <a:ea typeface="Calibri" panose="020F0502020204030204" pitchFamily="34" charset="0"/>
                <a:cs typeface="Arial" panose="020B0604020202020204" pitchFamily="34" charset="0"/>
              </a:rPr>
              <a:t> told him, “Those were angels who had drawn near you to hear you recite the Qur’ān. If you had continued, by Allah, you would have witnessed astounding things” (Composite: Bukhārī and </a:t>
            </a:r>
            <a:r>
              <a:rPr lang="en-GB" sz="1800" dirty="0" err="1">
                <a:effectLst/>
                <a:highlight>
                  <a:srgbClr val="FFFF00"/>
                </a:highlight>
                <a:latin typeface="Calibri Light" panose="020F0302020204030204" pitchFamily="34" charset="0"/>
                <a:ea typeface="Calibri" panose="020F0502020204030204" pitchFamily="34" charset="0"/>
                <a:cs typeface="Arial" panose="020B0604020202020204" pitchFamily="34" charset="0"/>
              </a:rPr>
              <a:t>Ḥākim</a:t>
            </a:r>
            <a:r>
              <a:rPr lang="en-GB" sz="1800" dirty="0">
                <a:effectLst/>
                <a:highlight>
                  <a:srgbClr val="FFFF00"/>
                </a:highlight>
                <a:latin typeface="Calibri Light" panose="020F0302020204030204" pitchFamily="34" charset="0"/>
                <a:ea typeface="Calibri" panose="020F0502020204030204" pitchFamily="34" charset="0"/>
                <a:cs typeface="Arial" panose="020B0604020202020204" pitchFamily="34" charset="0"/>
              </a:rPr>
              <a:t>).</a:t>
            </a:r>
            <a:endParaRPr lang="en-GB" sz="1800" dirty="0">
              <a:effectLst/>
              <a:latin typeface="Calibri Light" panose="020F0302020204030204" pitchFamily="34" charset="0"/>
              <a:ea typeface="Calibri" panose="020F0502020204030204" pitchFamily="34" charset="0"/>
              <a:cs typeface="Arial" panose="020B0604020202020204" pitchFamily="34" charset="0"/>
            </a:endParaRPr>
          </a:p>
          <a:p>
            <a:pPr>
              <a:spcAft>
                <a:spcPts val="800"/>
              </a:spcAft>
            </a:pPr>
            <a:r>
              <a:rPr lang="en-GB" sz="1800" dirty="0">
                <a:effectLst/>
                <a:latin typeface="Calibri" panose="020F0502020204030204" pitchFamily="34" charset="0"/>
                <a:ea typeface="Calibri" panose="020F0502020204030204" pitchFamily="34" charset="0"/>
                <a:cs typeface="Arial" panose="020B0604020202020204" pitchFamily="34" charset="0"/>
              </a:rPr>
              <a:t> Being hurt</a:t>
            </a:r>
          </a:p>
          <a:p>
            <a:endParaRPr lang="en-GB" dirty="0"/>
          </a:p>
        </p:txBody>
      </p:sp>
      <p:sp>
        <p:nvSpPr>
          <p:cNvPr id="4" name="Slide Number Placeholder 3"/>
          <p:cNvSpPr>
            <a:spLocks noGrp="1"/>
          </p:cNvSpPr>
          <p:nvPr>
            <p:ph type="sldNum" sz="quarter" idx="5"/>
          </p:nvPr>
        </p:nvSpPr>
        <p:spPr/>
        <p:txBody>
          <a:bodyPr/>
          <a:lstStyle/>
          <a:p>
            <a:fld id="{9B866EDD-B9C2-46E4-8727-C4EA0228B052}" type="slidenum">
              <a:rPr lang="en-GB" smtClean="0"/>
              <a:t>12</a:t>
            </a:fld>
            <a:endParaRPr lang="en-GB"/>
          </a:p>
        </p:txBody>
      </p:sp>
    </p:spTree>
    <p:extLst>
      <p:ext uri="{BB962C8B-B14F-4D97-AF65-F5344CB8AC3E}">
        <p14:creationId xmlns:p14="http://schemas.microsoft.com/office/powerpoint/2010/main" val="122288850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a:p>
            <a:endParaRPr lang="en-GB" dirty="0"/>
          </a:p>
          <a:p>
            <a:r>
              <a:rPr lang="en-GB" dirty="0">
                <a:solidFill>
                  <a:srgbClr val="000000"/>
                </a:solidFill>
                <a:effectLst/>
                <a:latin typeface="Times New Roman" panose="02020603050405020304" pitchFamily="18" charset="0"/>
              </a:rPr>
              <a:t>Quiz, Quiz, Trade is a highly active and fun review technique that has students talking with multiple students in a short period of time. This procedure has students using specific question given by teacher, on an index card/mini whiteboard, and they have to write the answer on the other side. (Teacher can do a quick accuracy check). </a:t>
            </a:r>
          </a:p>
          <a:p>
            <a:endParaRPr lang="en-GB" dirty="0">
              <a:solidFill>
                <a:srgbClr val="000000"/>
              </a:solidFill>
              <a:effectLst/>
              <a:latin typeface="Times New Roman" panose="02020603050405020304" pitchFamily="18" charset="0"/>
            </a:endParaRPr>
          </a:p>
          <a:p>
            <a:r>
              <a:rPr lang="en-GB" dirty="0">
                <a:solidFill>
                  <a:srgbClr val="000000"/>
                </a:solidFill>
                <a:effectLst/>
                <a:latin typeface="Times New Roman" panose="02020603050405020304" pitchFamily="18" charset="0"/>
              </a:rPr>
              <a:t>Students can also write their own questions. </a:t>
            </a:r>
          </a:p>
          <a:p>
            <a:endParaRPr lang="en-GB" dirty="0">
              <a:solidFill>
                <a:srgbClr val="000000"/>
              </a:solidFill>
              <a:effectLst/>
              <a:latin typeface="Times New Roman" panose="02020603050405020304" pitchFamily="18" charset="0"/>
            </a:endParaRPr>
          </a:p>
          <a:p>
            <a:r>
              <a:rPr lang="en-GB" dirty="0">
                <a:solidFill>
                  <a:srgbClr val="000000"/>
                </a:solidFill>
                <a:effectLst/>
                <a:latin typeface="Times New Roman" panose="02020603050405020304" pitchFamily="18" charset="0"/>
              </a:rPr>
              <a:t>Students then must find a partner and ask their question to the partner. But students do not give the answer right away. The partner then asks their question and the student tries to answer it. Then, students share the correct answers with each other and explain why the other student either had the right or wrong answer. Students then exchange question and find a new partner. This continues until students have spoken with a designated number of partners.</a:t>
            </a:r>
            <a:endParaRPr lang="en-GB" dirty="0"/>
          </a:p>
        </p:txBody>
      </p:sp>
      <p:sp>
        <p:nvSpPr>
          <p:cNvPr id="4" name="Slide Number Placeholder 3"/>
          <p:cNvSpPr>
            <a:spLocks noGrp="1"/>
          </p:cNvSpPr>
          <p:nvPr>
            <p:ph type="sldNum" sz="quarter" idx="5"/>
          </p:nvPr>
        </p:nvSpPr>
        <p:spPr/>
        <p:txBody>
          <a:bodyPr/>
          <a:lstStyle/>
          <a:p>
            <a:fld id="{9B866EDD-B9C2-46E4-8727-C4EA0228B052}" type="slidenum">
              <a:rPr lang="en-GB" smtClean="0"/>
              <a:t>13</a:t>
            </a:fld>
            <a:endParaRPr lang="en-GB"/>
          </a:p>
        </p:txBody>
      </p:sp>
    </p:spTree>
    <p:extLst>
      <p:ext uri="{BB962C8B-B14F-4D97-AF65-F5344CB8AC3E}">
        <p14:creationId xmlns:p14="http://schemas.microsoft.com/office/powerpoint/2010/main" val="4292584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Pray Salah al-</a:t>
            </a:r>
            <a:r>
              <a:rPr lang="en-GB" dirty="0" err="1"/>
              <a:t>Duha</a:t>
            </a:r>
            <a:r>
              <a:rPr lang="en-GB" dirty="0"/>
              <a:t>/upcoming </a:t>
            </a:r>
            <a:r>
              <a:rPr lang="en-GB" dirty="0" err="1"/>
              <a:t>fard</a:t>
            </a:r>
            <a:r>
              <a:rPr lang="en-GB" dirty="0"/>
              <a:t> prayer/2 </a:t>
            </a:r>
            <a:r>
              <a:rPr lang="en-GB" dirty="0" err="1"/>
              <a:t>rak’ah</a:t>
            </a:r>
            <a:r>
              <a:rPr lang="en-GB" dirty="0"/>
              <a:t> </a:t>
            </a:r>
            <a:r>
              <a:rPr lang="en-GB" dirty="0" err="1"/>
              <a:t>nafl</a:t>
            </a:r>
            <a:r>
              <a:rPr lang="en-GB" dirty="0"/>
              <a:t> etc with a full focus on Allah, and try to practice something we </a:t>
            </a:r>
            <a:r>
              <a:rPr lang="en-GB"/>
              <a:t>have learnt today.</a:t>
            </a:r>
          </a:p>
        </p:txBody>
      </p:sp>
      <p:sp>
        <p:nvSpPr>
          <p:cNvPr id="4" name="Slide Number Placeholder 3"/>
          <p:cNvSpPr>
            <a:spLocks noGrp="1"/>
          </p:cNvSpPr>
          <p:nvPr>
            <p:ph type="sldNum" sz="quarter" idx="5"/>
          </p:nvPr>
        </p:nvSpPr>
        <p:spPr/>
        <p:txBody>
          <a:bodyPr/>
          <a:lstStyle/>
          <a:p>
            <a:fld id="{9B866EDD-B9C2-46E4-8727-C4EA0228B052}" type="slidenum">
              <a:rPr lang="en-GB" smtClean="0"/>
              <a:t>15</a:t>
            </a:fld>
            <a:endParaRPr lang="en-GB"/>
          </a:p>
        </p:txBody>
      </p:sp>
    </p:spTree>
    <p:extLst>
      <p:ext uri="{BB962C8B-B14F-4D97-AF65-F5344CB8AC3E}">
        <p14:creationId xmlns:p14="http://schemas.microsoft.com/office/powerpoint/2010/main" val="103921342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B866EDD-B9C2-46E4-8727-C4EA0228B052}" type="slidenum">
              <a:rPr lang="en-GB" smtClean="0"/>
              <a:t>2</a:t>
            </a:fld>
            <a:endParaRPr lang="en-GB"/>
          </a:p>
        </p:txBody>
      </p:sp>
    </p:spTree>
    <p:extLst>
      <p:ext uri="{BB962C8B-B14F-4D97-AF65-F5344CB8AC3E}">
        <p14:creationId xmlns:p14="http://schemas.microsoft.com/office/powerpoint/2010/main" val="426903024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spc="-5" dirty="0">
                <a:solidFill>
                  <a:srgbClr val="231F20"/>
                </a:solidFill>
                <a:effectLst/>
                <a:latin typeface="Times New Roman" panose="02020603050405020304" pitchFamily="18" charset="0"/>
                <a:ea typeface="Times New Roman" panose="02020603050405020304" pitchFamily="18" charset="0"/>
              </a:rPr>
              <a:t>Alla</a:t>
            </a:r>
            <a:r>
              <a:rPr lang="en-US" sz="1800" dirty="0">
                <a:solidFill>
                  <a:srgbClr val="231F20"/>
                </a:solidFill>
                <a:effectLst/>
                <a:latin typeface="Times New Roman" panose="02020603050405020304" pitchFamily="18" charset="0"/>
                <a:ea typeface="Times New Roman" panose="02020603050405020304" pitchFamily="18" charset="0"/>
              </a:rPr>
              <a:t>h</a:t>
            </a:r>
            <a:r>
              <a:rPr lang="en-US" sz="1800" spc="-70"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KFGQPC Arabic Symbols 01" panose="02000000000000000000" pitchFamily="2" charset="2"/>
                <a:ea typeface="Times New Roman" panose="02020603050405020304" pitchFamily="18" charset="0"/>
              </a:rPr>
              <a:t>b</a:t>
            </a:r>
            <a:r>
              <a:rPr lang="en-US" sz="1800" spc="-75"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instructed</a:t>
            </a:r>
            <a:r>
              <a:rPr lang="en-US" sz="1800" spc="-75"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His</a:t>
            </a:r>
            <a:r>
              <a:rPr lang="en-US" sz="1800" spc="-75"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bel</a:t>
            </a:r>
            <a:r>
              <a:rPr lang="en-US" sz="1800" spc="-20" dirty="0">
                <a:solidFill>
                  <a:srgbClr val="231F20"/>
                </a:solidFill>
                <a:effectLst/>
                <a:latin typeface="Times New Roman" panose="02020603050405020304" pitchFamily="18" charset="0"/>
                <a:ea typeface="Times New Roman" panose="02020603050405020304" pitchFamily="18" charset="0"/>
              </a:rPr>
              <a:t>o</a:t>
            </a:r>
            <a:r>
              <a:rPr lang="en-US" sz="1800" spc="-25" dirty="0">
                <a:solidFill>
                  <a:srgbClr val="231F20"/>
                </a:solidFill>
                <a:effectLst/>
                <a:latin typeface="Times New Roman" panose="02020603050405020304" pitchFamily="18" charset="0"/>
                <a:ea typeface="Times New Roman" panose="02020603050405020304" pitchFamily="18" charset="0"/>
              </a:rPr>
              <a:t>v</a:t>
            </a:r>
            <a:r>
              <a:rPr lang="en-US" sz="1800" dirty="0">
                <a:solidFill>
                  <a:srgbClr val="231F20"/>
                </a:solidFill>
                <a:effectLst/>
                <a:latin typeface="Times New Roman" panose="02020603050405020304" pitchFamily="18" charset="0"/>
                <a:ea typeface="Times New Roman" panose="02020603050405020304" pitchFamily="18" charset="0"/>
              </a:rPr>
              <a:t>ed</a:t>
            </a:r>
            <a:r>
              <a:rPr lang="en-US" sz="1800" spc="-75"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g,</a:t>
            </a:r>
            <a:r>
              <a:rPr lang="en-US" sz="1800" spc="-75"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“…P</a:t>
            </a:r>
            <a:r>
              <a:rPr lang="en-US" sz="1800" spc="-15" dirty="0">
                <a:solidFill>
                  <a:srgbClr val="231F20"/>
                </a:solidFill>
                <a:effectLst/>
                <a:latin typeface="Times New Roman" panose="02020603050405020304" pitchFamily="18" charset="0"/>
                <a:ea typeface="Times New Roman" panose="02020603050405020304" pitchFamily="18" charset="0"/>
              </a:rPr>
              <a:t>r</a:t>
            </a:r>
            <a:r>
              <a:rPr lang="en-US" sz="1800" dirty="0">
                <a:solidFill>
                  <a:srgbClr val="231F20"/>
                </a:solidFill>
                <a:effectLst/>
                <a:latin typeface="Times New Roman" panose="02020603050405020304" pitchFamily="18" charset="0"/>
                <a:ea typeface="Times New Roman" panose="02020603050405020304" pitchFamily="18" charset="0"/>
              </a:rPr>
              <a:t>ost</a:t>
            </a:r>
            <a:r>
              <a:rPr lang="en-US" sz="1800" spc="-10" dirty="0">
                <a:solidFill>
                  <a:srgbClr val="231F20"/>
                </a:solidFill>
                <a:effectLst/>
                <a:latin typeface="Times New Roman" panose="02020603050405020304" pitchFamily="18" charset="0"/>
                <a:ea typeface="Times New Roman" panose="02020603050405020304" pitchFamily="18" charset="0"/>
              </a:rPr>
              <a:t>r</a:t>
            </a:r>
            <a:r>
              <a:rPr lang="en-US" sz="1800" dirty="0">
                <a:solidFill>
                  <a:srgbClr val="231F20"/>
                </a:solidFill>
                <a:effectLst/>
                <a:latin typeface="Times New Roman" panose="02020603050405020304" pitchFamily="18" charset="0"/>
                <a:ea typeface="Times New Roman" panose="02020603050405020304" pitchFamily="18" charset="0"/>
              </a:rPr>
              <a:t>ate</a:t>
            </a:r>
            <a:r>
              <a:rPr lang="en-US" sz="1800" spc="-75"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and</a:t>
            </a:r>
            <a:r>
              <a:rPr lang="en-US" sz="1800" spc="-75"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d</a:t>
            </a:r>
            <a:r>
              <a:rPr lang="en-US" sz="1800" spc="-10" dirty="0">
                <a:solidFill>
                  <a:srgbClr val="231F20"/>
                </a:solidFill>
                <a:effectLst/>
                <a:latin typeface="Times New Roman" panose="02020603050405020304" pitchFamily="18" charset="0"/>
                <a:ea typeface="Times New Roman" panose="02020603050405020304" pitchFamily="18" charset="0"/>
              </a:rPr>
              <a:t>r</a:t>
            </a:r>
            <a:r>
              <a:rPr lang="en-US" sz="1800" spc="-15" dirty="0">
                <a:solidFill>
                  <a:srgbClr val="231F20"/>
                </a:solidFill>
                <a:effectLst/>
                <a:latin typeface="Times New Roman" panose="02020603050405020304" pitchFamily="18" charset="0"/>
                <a:ea typeface="Times New Roman" panose="02020603050405020304" pitchFamily="18" charset="0"/>
              </a:rPr>
              <a:t>a</a:t>
            </a:r>
            <a:r>
              <a:rPr lang="en-US" sz="1800" dirty="0">
                <a:solidFill>
                  <a:srgbClr val="231F20"/>
                </a:solidFill>
                <a:effectLst/>
                <a:latin typeface="Times New Roman" panose="02020603050405020304" pitchFamily="18" charset="0"/>
                <a:ea typeface="Times New Roman" panose="02020603050405020304" pitchFamily="18" charset="0"/>
              </a:rPr>
              <a:t>w</a:t>
            </a:r>
            <a:r>
              <a:rPr lang="en-US" sz="1800" spc="-75"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near</a:t>
            </a:r>
            <a:r>
              <a:rPr lang="en-US" sz="1800" spc="-75"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(to</a:t>
            </a:r>
            <a:r>
              <a:rPr lang="en-US" sz="1800" spc="-75" dirty="0">
                <a:solidFill>
                  <a:srgbClr val="231F20"/>
                </a:solidFill>
                <a:effectLst/>
                <a:latin typeface="Times New Roman" panose="02020603050405020304" pitchFamily="18" charset="0"/>
                <a:ea typeface="Times New Roman" panose="02020603050405020304" pitchFamily="18" charset="0"/>
              </a:rPr>
              <a:t> </a:t>
            </a:r>
            <a:r>
              <a:rPr lang="en-US" sz="1800" spc="-5" dirty="0">
                <a:solidFill>
                  <a:srgbClr val="231F20"/>
                </a:solidFill>
                <a:effectLst/>
                <a:latin typeface="Times New Roman" panose="02020603050405020304" pitchFamily="18" charset="0"/>
                <a:ea typeface="Times New Roman" panose="02020603050405020304" pitchFamily="18" charset="0"/>
              </a:rPr>
              <a:t>Allah)</a:t>
            </a:r>
            <a:r>
              <a:rPr lang="en-US" sz="1800" dirty="0">
                <a:solidFill>
                  <a:srgbClr val="231F20"/>
                </a:solidFill>
                <a:effectLst/>
                <a:latin typeface="Times New Roman" panose="02020603050405020304" pitchFamily="18" charset="0"/>
                <a:ea typeface="Times New Roman" panose="02020603050405020304" pitchFamily="18" charset="0"/>
              </a:rPr>
              <a:t>”</a:t>
            </a:r>
            <a:r>
              <a:rPr lang="en-US" sz="1800" spc="-75"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(96:19).</a:t>
            </a:r>
            <a:endParaRPr lang="en-GB" sz="1800" dirty="0">
              <a:effectLst/>
              <a:latin typeface="Times New Roman" panose="02020603050405020304" pitchFamily="18" charset="0"/>
              <a:ea typeface="Times New Roman" panose="02020603050405020304" pitchFamily="18" charset="0"/>
            </a:endParaRPr>
          </a:p>
          <a:p>
            <a:r>
              <a:rPr lang="ar-IQ" dirty="0"/>
              <a:t>﴿وَٱسْجُدْ وَٱقْتَرِب﴾ أي تقرب إلى الله بالسجود كما قال رسول الله ﷺ: أقرب ما يكون العبد من ربه وهو ساجد، فاجتهدوا في الدعاء </a:t>
            </a:r>
            <a:endParaRPr lang="en-GB" dirty="0"/>
          </a:p>
          <a:p>
            <a:endParaRPr lang="en-GB" dirty="0"/>
          </a:p>
          <a:p>
            <a:endParaRPr lang="en-GB" dirty="0"/>
          </a:p>
          <a:p>
            <a:pPr marL="0" indent="0">
              <a:buNone/>
            </a:pPr>
            <a:r>
              <a:rPr lang="en-GB" dirty="0"/>
              <a:t>Qur’anic Focus (QF)</a:t>
            </a:r>
          </a:p>
          <a:p>
            <a:pPr marL="0" indent="0">
              <a:buNone/>
            </a:pPr>
            <a:r>
              <a:rPr lang="en-GB" dirty="0"/>
              <a:t>This is an attempt to connect learners’ to the Qur’an and form a strong personal bond with it. </a:t>
            </a:r>
          </a:p>
          <a:p>
            <a:r>
              <a:rPr lang="en-GB" dirty="0"/>
              <a:t>At the beginning of the year, instruct learners to bring in their personal </a:t>
            </a:r>
            <a:r>
              <a:rPr lang="en-GB" dirty="0" err="1"/>
              <a:t>mushaf</a:t>
            </a:r>
            <a:r>
              <a:rPr lang="en-GB" dirty="0"/>
              <a:t> to every class.</a:t>
            </a:r>
          </a:p>
          <a:p>
            <a:r>
              <a:rPr lang="en-GB" sz="1200" dirty="0"/>
              <a:t>Each lesson (wherever possible), physically make them open the </a:t>
            </a:r>
            <a:r>
              <a:rPr lang="en-GB" sz="1200" dirty="0" err="1"/>
              <a:t>Mushaf</a:t>
            </a:r>
            <a:r>
              <a:rPr lang="en-GB" sz="1200" dirty="0"/>
              <a:t> at least once.</a:t>
            </a:r>
          </a:p>
          <a:p>
            <a:r>
              <a:rPr lang="en-GB" dirty="0"/>
              <a:t>Ask learners to write down the chosen ayah in their books. Ask one student to recite. Ask another student to attempt a translation. Discuss and explain the meaning of the ayah.  </a:t>
            </a:r>
          </a:p>
          <a:p>
            <a:endParaRPr lang="en-GB" dirty="0"/>
          </a:p>
        </p:txBody>
      </p:sp>
      <p:sp>
        <p:nvSpPr>
          <p:cNvPr id="4" name="Slide Number Placeholder 3"/>
          <p:cNvSpPr>
            <a:spLocks noGrp="1"/>
          </p:cNvSpPr>
          <p:nvPr>
            <p:ph type="sldNum" sz="quarter" idx="5"/>
          </p:nvPr>
        </p:nvSpPr>
        <p:spPr/>
        <p:txBody>
          <a:bodyPr/>
          <a:lstStyle/>
          <a:p>
            <a:fld id="{9B866EDD-B9C2-46E4-8727-C4EA0228B052}" type="slidenum">
              <a:rPr lang="en-GB" smtClean="0"/>
              <a:t>4</a:t>
            </a:fld>
            <a:endParaRPr lang="en-GB"/>
          </a:p>
        </p:txBody>
      </p:sp>
    </p:spTree>
    <p:extLst>
      <p:ext uri="{BB962C8B-B14F-4D97-AF65-F5344CB8AC3E}">
        <p14:creationId xmlns:p14="http://schemas.microsoft.com/office/powerpoint/2010/main" val="255194319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B866EDD-B9C2-46E4-8727-C4EA0228B052}" type="slidenum">
              <a:rPr lang="en-GB" smtClean="0"/>
              <a:t>5</a:t>
            </a:fld>
            <a:endParaRPr lang="en-GB"/>
          </a:p>
        </p:txBody>
      </p:sp>
    </p:spTree>
    <p:extLst>
      <p:ext uri="{BB962C8B-B14F-4D97-AF65-F5344CB8AC3E}">
        <p14:creationId xmlns:p14="http://schemas.microsoft.com/office/powerpoint/2010/main" val="284776096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hlinkClick r:id="rId3"/>
              </a:rPr>
              <a:t>https://www.youtube.com/watch?v=ZnQI2rOXuiI&amp;list=PL15bEhaDC9N24ezsQjthNp2w7W4-149BC&amp;index=26</a:t>
            </a:r>
            <a:endParaRPr lang="en-GB" dirty="0"/>
          </a:p>
          <a:p>
            <a:endParaRPr lang="en-US" dirty="0"/>
          </a:p>
        </p:txBody>
      </p:sp>
      <p:sp>
        <p:nvSpPr>
          <p:cNvPr id="4" name="Slide Number Placeholder 3"/>
          <p:cNvSpPr>
            <a:spLocks noGrp="1"/>
          </p:cNvSpPr>
          <p:nvPr>
            <p:ph type="sldNum" sz="quarter" idx="5"/>
          </p:nvPr>
        </p:nvSpPr>
        <p:spPr/>
        <p:txBody>
          <a:bodyPr/>
          <a:lstStyle/>
          <a:p>
            <a:fld id="{9B866EDD-B9C2-46E4-8727-C4EA0228B052}" type="slidenum">
              <a:rPr lang="en-GB" smtClean="0"/>
              <a:t>6</a:t>
            </a:fld>
            <a:endParaRPr lang="en-GB"/>
          </a:p>
        </p:txBody>
      </p:sp>
    </p:spTree>
    <p:extLst>
      <p:ext uri="{BB962C8B-B14F-4D97-AF65-F5344CB8AC3E}">
        <p14:creationId xmlns:p14="http://schemas.microsoft.com/office/powerpoint/2010/main" val="383915209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501650" marR="500380" algn="l">
              <a:lnSpc>
                <a:spcPct val="80000"/>
              </a:lnSpc>
              <a:spcBef>
                <a:spcPts val="695"/>
              </a:spcBef>
              <a:spcAft>
                <a:spcPts val="0"/>
              </a:spcAft>
            </a:pPr>
            <a:r>
              <a:rPr lang="en-US" sz="1800" dirty="0">
                <a:solidFill>
                  <a:srgbClr val="231F20"/>
                </a:solidFill>
                <a:effectLst/>
                <a:latin typeface="Times New Roman" panose="02020603050405020304" pitchFamily="18" charset="0"/>
                <a:ea typeface="Times New Roman" panose="02020603050405020304" pitchFamily="18" charset="0"/>
              </a:rPr>
              <a:t>When people go to meet the Queen, what do they do? And how do they address her?</a:t>
            </a:r>
          </a:p>
          <a:p>
            <a:pPr marL="501650" marR="500380" algn="l">
              <a:lnSpc>
                <a:spcPct val="80000"/>
              </a:lnSpc>
              <a:spcBef>
                <a:spcPts val="695"/>
              </a:spcBef>
              <a:spcAft>
                <a:spcPts val="0"/>
              </a:spcAft>
            </a:pPr>
            <a:endParaRPr lang="en-US" sz="1800" dirty="0">
              <a:solidFill>
                <a:srgbClr val="231F20"/>
              </a:solidFill>
              <a:effectLst/>
              <a:latin typeface="Times New Roman" panose="02020603050405020304" pitchFamily="18" charset="0"/>
              <a:ea typeface="Times New Roman" panose="02020603050405020304" pitchFamily="18" charset="0"/>
            </a:endParaRPr>
          </a:p>
          <a:p>
            <a:pPr marL="501650" marR="500380" algn="l">
              <a:lnSpc>
                <a:spcPct val="80000"/>
              </a:lnSpc>
              <a:spcBef>
                <a:spcPts val="695"/>
              </a:spcBef>
              <a:spcAft>
                <a:spcPts val="0"/>
              </a:spcAft>
            </a:pPr>
            <a:r>
              <a:rPr lang="en-US" sz="1800" dirty="0">
                <a:solidFill>
                  <a:srgbClr val="231F20"/>
                </a:solidFill>
                <a:effectLst/>
                <a:latin typeface="Times New Roman" panose="02020603050405020304" pitchFamily="18" charset="0"/>
                <a:ea typeface="Times New Roman" panose="02020603050405020304" pitchFamily="18" charset="0"/>
              </a:rPr>
              <a:t>In</a:t>
            </a:r>
            <a:r>
              <a:rPr lang="en-US" sz="1800" spc="45"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diffe</a:t>
            </a:r>
            <a:r>
              <a:rPr lang="en-US" sz="1800" spc="-15" dirty="0">
                <a:solidFill>
                  <a:srgbClr val="231F20"/>
                </a:solidFill>
                <a:effectLst/>
                <a:latin typeface="Times New Roman" panose="02020603050405020304" pitchFamily="18" charset="0"/>
                <a:ea typeface="Times New Roman" panose="02020603050405020304" pitchFamily="18" charset="0"/>
              </a:rPr>
              <a:t>r</a:t>
            </a:r>
            <a:r>
              <a:rPr lang="en-US" sz="1800" dirty="0">
                <a:solidFill>
                  <a:srgbClr val="231F20"/>
                </a:solidFill>
                <a:effectLst/>
                <a:latin typeface="Times New Roman" panose="02020603050405020304" pitchFamily="18" charset="0"/>
                <a:ea typeface="Times New Roman" panose="02020603050405020304" pitchFamily="18" charset="0"/>
              </a:rPr>
              <a:t>ent</a:t>
            </a:r>
            <a:r>
              <a:rPr lang="en-US" sz="1800" spc="45"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cultu</a:t>
            </a:r>
            <a:r>
              <a:rPr lang="en-US" sz="1800" spc="-15" dirty="0">
                <a:solidFill>
                  <a:srgbClr val="231F20"/>
                </a:solidFill>
                <a:effectLst/>
                <a:latin typeface="Times New Roman" panose="02020603050405020304" pitchFamily="18" charset="0"/>
                <a:ea typeface="Times New Roman" panose="02020603050405020304" pitchFamily="18" charset="0"/>
              </a:rPr>
              <a:t>r</a:t>
            </a:r>
            <a:r>
              <a:rPr lang="en-US" sz="1800" dirty="0">
                <a:solidFill>
                  <a:srgbClr val="231F20"/>
                </a:solidFill>
                <a:effectLst/>
                <a:latin typeface="Times New Roman" panose="02020603050405020304" pitchFamily="18" charset="0"/>
                <a:ea typeface="Times New Roman" panose="02020603050405020304" pitchFamily="18" charset="0"/>
              </a:rPr>
              <a:t>es,</a:t>
            </a:r>
            <a:r>
              <a:rPr lang="en-US" sz="1800" spc="45" dirty="0">
                <a:solidFill>
                  <a:srgbClr val="231F20"/>
                </a:solidFill>
                <a:effectLst/>
                <a:latin typeface="Times New Roman" panose="02020603050405020304" pitchFamily="18" charset="0"/>
                <a:ea typeface="Times New Roman" panose="02020603050405020304" pitchFamily="18" charset="0"/>
              </a:rPr>
              <a:t> </a:t>
            </a:r>
            <a:r>
              <a:rPr lang="en-US" sz="1800" spc="-15" dirty="0">
                <a:solidFill>
                  <a:srgbClr val="231F20"/>
                </a:solidFill>
                <a:effectLst/>
                <a:latin typeface="Times New Roman" panose="02020603050405020304" pitchFamily="18" charset="0"/>
                <a:ea typeface="Times New Roman" panose="02020603050405020304" pitchFamily="18" charset="0"/>
              </a:rPr>
              <a:t>r</a:t>
            </a:r>
            <a:r>
              <a:rPr lang="en-US" sz="1800" dirty="0">
                <a:solidFill>
                  <a:srgbClr val="231F20"/>
                </a:solidFill>
                <a:effectLst/>
                <a:latin typeface="Times New Roman" panose="02020603050405020304" pitchFamily="18" charset="0"/>
                <a:ea typeface="Times New Roman" panose="02020603050405020304" pitchFamily="18" charset="0"/>
              </a:rPr>
              <a:t>o</a:t>
            </a:r>
            <a:r>
              <a:rPr lang="en-US" sz="1800" spc="-15" dirty="0">
                <a:solidFill>
                  <a:srgbClr val="231F20"/>
                </a:solidFill>
                <a:effectLst/>
                <a:latin typeface="Times New Roman" panose="02020603050405020304" pitchFamily="18" charset="0"/>
                <a:ea typeface="Times New Roman" panose="02020603050405020304" pitchFamily="18" charset="0"/>
              </a:rPr>
              <a:t>y</a:t>
            </a:r>
            <a:r>
              <a:rPr lang="en-US" sz="1800" dirty="0">
                <a:solidFill>
                  <a:srgbClr val="231F20"/>
                </a:solidFill>
                <a:effectLst/>
                <a:latin typeface="Times New Roman" panose="02020603050405020304" pitchFamily="18" charset="0"/>
                <a:ea typeface="Times New Roman" panose="02020603050405020304" pitchFamily="18" charset="0"/>
              </a:rPr>
              <a:t>alty</a:t>
            </a:r>
            <a:r>
              <a:rPr lang="en-US" sz="1800" spc="45"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a</a:t>
            </a:r>
            <a:r>
              <a:rPr lang="en-US" sz="1800" spc="-15" dirty="0">
                <a:solidFill>
                  <a:srgbClr val="231F20"/>
                </a:solidFill>
                <a:effectLst/>
                <a:latin typeface="Times New Roman" panose="02020603050405020304" pitchFamily="18" charset="0"/>
                <a:ea typeface="Times New Roman" panose="02020603050405020304" pitchFamily="18" charset="0"/>
              </a:rPr>
              <a:t>r</a:t>
            </a:r>
            <a:r>
              <a:rPr lang="en-US" sz="1800" dirty="0">
                <a:solidFill>
                  <a:srgbClr val="231F20"/>
                </a:solidFill>
                <a:effectLst/>
                <a:latin typeface="Times New Roman" panose="02020603050405020304" pitchFamily="18" charset="0"/>
                <a:ea typeface="Times New Roman" panose="02020603050405020304" pitchFamily="18" charset="0"/>
              </a:rPr>
              <a:t>e</a:t>
            </a:r>
            <a:r>
              <a:rPr lang="en-US" sz="1800" spc="45" dirty="0">
                <a:solidFill>
                  <a:srgbClr val="231F20"/>
                </a:solidFill>
                <a:effectLst/>
                <a:latin typeface="Times New Roman" panose="02020603050405020304" pitchFamily="18" charset="0"/>
                <a:ea typeface="Times New Roman" panose="02020603050405020304" pitchFamily="18" charset="0"/>
              </a:rPr>
              <a:t> </a:t>
            </a:r>
            <a:r>
              <a:rPr lang="en-US" sz="1800" spc="-5" dirty="0">
                <a:solidFill>
                  <a:srgbClr val="231F20"/>
                </a:solidFill>
                <a:effectLst/>
                <a:latin typeface="Times New Roman" panose="02020603050405020304" pitchFamily="18" charset="0"/>
                <a:ea typeface="Times New Roman" panose="02020603050405020304" pitchFamily="18" charset="0"/>
              </a:rPr>
              <a:t>sh</a:t>
            </a:r>
            <a:r>
              <a:rPr lang="en-US" sz="1800" spc="-15" dirty="0">
                <a:solidFill>
                  <a:srgbClr val="231F20"/>
                </a:solidFill>
                <a:effectLst/>
                <a:latin typeface="Times New Roman" panose="02020603050405020304" pitchFamily="18" charset="0"/>
                <a:ea typeface="Times New Roman" panose="02020603050405020304" pitchFamily="18" charset="0"/>
              </a:rPr>
              <a:t>o</a:t>
            </a:r>
            <a:r>
              <a:rPr lang="en-US" sz="1800" spc="-5" dirty="0">
                <a:solidFill>
                  <a:srgbClr val="231F20"/>
                </a:solidFill>
                <a:effectLst/>
                <a:latin typeface="Times New Roman" panose="02020603050405020304" pitchFamily="18" charset="0"/>
                <a:ea typeface="Times New Roman" panose="02020603050405020304" pitchFamily="18" charset="0"/>
              </a:rPr>
              <a:t>w</a:t>
            </a:r>
            <a:r>
              <a:rPr lang="en-US" sz="1800" dirty="0">
                <a:solidFill>
                  <a:srgbClr val="231F20"/>
                </a:solidFill>
                <a:effectLst/>
                <a:latin typeface="Times New Roman" panose="02020603050405020304" pitchFamily="18" charset="0"/>
                <a:ea typeface="Times New Roman" panose="02020603050405020304" pitchFamily="18" charset="0"/>
              </a:rPr>
              <a:t>n</a:t>
            </a:r>
            <a:r>
              <a:rPr lang="en-US" sz="1800" spc="45" dirty="0">
                <a:solidFill>
                  <a:srgbClr val="231F20"/>
                </a:solidFill>
                <a:effectLst/>
                <a:latin typeface="Times New Roman" panose="02020603050405020304" pitchFamily="18" charset="0"/>
                <a:ea typeface="Times New Roman" panose="02020603050405020304" pitchFamily="18" charset="0"/>
              </a:rPr>
              <a:t> </a:t>
            </a:r>
            <a:r>
              <a:rPr lang="en-US" sz="1800" spc="-15" dirty="0">
                <a:solidFill>
                  <a:srgbClr val="231F20"/>
                </a:solidFill>
                <a:effectLst/>
                <a:latin typeface="Times New Roman" panose="02020603050405020304" pitchFamily="18" charset="0"/>
                <a:ea typeface="Times New Roman" panose="02020603050405020304" pitchFamily="18" charset="0"/>
              </a:rPr>
              <a:t>r</a:t>
            </a:r>
            <a:r>
              <a:rPr lang="en-US" sz="1800" dirty="0">
                <a:solidFill>
                  <a:srgbClr val="231F20"/>
                </a:solidFill>
                <a:effectLst/>
                <a:latin typeface="Times New Roman" panose="02020603050405020304" pitchFamily="18" charset="0"/>
                <a:ea typeface="Times New Roman" panose="02020603050405020304" pitchFamily="18" charset="0"/>
              </a:rPr>
              <a:t>espect</a:t>
            </a:r>
            <a:r>
              <a:rPr lang="en-US" sz="1800" spc="45"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in different</a:t>
            </a:r>
            <a:r>
              <a:rPr lang="en-US" sz="1800" spc="145"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ways.</a:t>
            </a:r>
            <a:r>
              <a:rPr lang="en-US" sz="1800" spc="145"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Some</a:t>
            </a:r>
            <a:r>
              <a:rPr lang="en-US" sz="1800" spc="145"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stand</a:t>
            </a:r>
            <a:r>
              <a:rPr lang="en-US" sz="1800" spc="145"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upon</a:t>
            </a:r>
            <a:r>
              <a:rPr lang="en-US" sz="1800" spc="145"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their</a:t>
            </a:r>
            <a:r>
              <a:rPr lang="en-US" sz="1800" spc="145"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arrival</a:t>
            </a:r>
            <a:r>
              <a:rPr lang="en-US" sz="1800" spc="150"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and</a:t>
            </a:r>
            <a:r>
              <a:rPr lang="en-US" sz="1800" spc="145"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wait</a:t>
            </a:r>
            <a:r>
              <a:rPr lang="en-US" sz="1800" spc="145"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for</a:t>
            </a:r>
            <a:r>
              <a:rPr lang="en-US" sz="1800" spc="145"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them</a:t>
            </a:r>
            <a:r>
              <a:rPr lang="en-US" sz="1800" spc="145"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to</a:t>
            </a:r>
            <a:r>
              <a:rPr lang="en-US" sz="1800" spc="145"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be</a:t>
            </a:r>
            <a:r>
              <a:rPr lang="en-US" sz="1800" spc="145"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seated</a:t>
            </a:r>
            <a:endParaRPr lang="en-GB" sz="1800" dirty="0">
              <a:effectLst/>
              <a:latin typeface="Times New Roman" panose="02020603050405020304" pitchFamily="18" charset="0"/>
              <a:ea typeface="Times New Roman" panose="02020603050405020304" pitchFamily="18" charset="0"/>
            </a:endParaRPr>
          </a:p>
          <a:p>
            <a:r>
              <a:rPr lang="en-US" sz="1800" dirty="0">
                <a:solidFill>
                  <a:srgbClr val="231F20"/>
                </a:solidFill>
                <a:effectLst/>
                <a:latin typeface="Times New Roman" panose="02020603050405020304" pitchFamily="18" charset="0"/>
                <a:ea typeface="Times New Roman" panose="02020603050405020304" pitchFamily="18" charset="0"/>
              </a:rPr>
              <a:t>before they themselves sit down. Others bow and curtsy. Royalty are also</a:t>
            </a:r>
            <a:r>
              <a:rPr lang="en-US" sz="1800" spc="5"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addressed with specific terms of </a:t>
            </a:r>
            <a:r>
              <a:rPr lang="en-US" sz="1800" dirty="0" err="1">
                <a:solidFill>
                  <a:srgbClr val="231F20"/>
                </a:solidFill>
                <a:effectLst/>
                <a:latin typeface="Times New Roman" panose="02020603050405020304" pitchFamily="18" charset="0"/>
                <a:ea typeface="Times New Roman" panose="02020603050405020304" pitchFamily="18" charset="0"/>
              </a:rPr>
              <a:t>honour</a:t>
            </a:r>
            <a:r>
              <a:rPr lang="en-US" sz="1800" dirty="0">
                <a:solidFill>
                  <a:srgbClr val="231F20"/>
                </a:solidFill>
                <a:effectLst/>
                <a:latin typeface="Times New Roman" panose="02020603050405020304" pitchFamily="18" charset="0"/>
                <a:ea typeface="Times New Roman" panose="02020603050405020304" pitchFamily="18" charset="0"/>
              </a:rPr>
              <a:t> (‘Your </a:t>
            </a:r>
            <a:r>
              <a:rPr lang="en-US" sz="1800" dirty="0" err="1">
                <a:solidFill>
                  <a:srgbClr val="231F20"/>
                </a:solidFill>
                <a:effectLst/>
                <a:latin typeface="Times New Roman" panose="02020603050405020304" pitchFamily="18" charset="0"/>
                <a:ea typeface="Times New Roman" panose="02020603050405020304" pitchFamily="18" charset="0"/>
              </a:rPr>
              <a:t>Honour</a:t>
            </a:r>
            <a:r>
              <a:rPr lang="en-US" sz="1800" dirty="0">
                <a:solidFill>
                  <a:srgbClr val="231F20"/>
                </a:solidFill>
                <a:effectLst/>
                <a:latin typeface="Times New Roman" panose="02020603050405020304" pitchFamily="18" charset="0"/>
                <a:ea typeface="Times New Roman" panose="02020603050405020304" pitchFamily="18" charset="0"/>
              </a:rPr>
              <a:t>/Majesty, Your Royal</a:t>
            </a:r>
            <a:r>
              <a:rPr lang="en-US" sz="1800" spc="-250"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Highness’, etc.) </a:t>
            </a:r>
            <a:endParaRPr lang="en-US" dirty="0"/>
          </a:p>
          <a:p>
            <a:endParaRPr lang="en-GB"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i="1" dirty="0" err="1">
                <a:solidFill>
                  <a:srgbClr val="231F20"/>
                </a:solidFill>
                <a:effectLst/>
                <a:latin typeface="Times New Roman" panose="02020603050405020304" pitchFamily="18" charset="0"/>
                <a:ea typeface="Times New Roman" panose="02020603050405020304" pitchFamily="18" charset="0"/>
              </a:rPr>
              <a:t>Taḥiyyāt</a:t>
            </a:r>
            <a:r>
              <a:rPr lang="en-US" sz="1800" i="1"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is plural of the word </a:t>
            </a:r>
            <a:r>
              <a:rPr lang="en-US" sz="1800" i="1" dirty="0" err="1">
                <a:solidFill>
                  <a:srgbClr val="231F20"/>
                </a:solidFill>
                <a:effectLst/>
                <a:latin typeface="Times New Roman" panose="02020603050405020304" pitchFamily="18" charset="0"/>
                <a:ea typeface="Times New Roman" panose="02020603050405020304" pitchFamily="18" charset="0"/>
              </a:rPr>
              <a:t>taḥiyyah</a:t>
            </a:r>
            <a:r>
              <a:rPr lang="en-US" sz="1800" dirty="0">
                <a:solidFill>
                  <a:srgbClr val="231F20"/>
                </a:solidFill>
                <a:effectLst/>
                <a:latin typeface="Times New Roman" panose="02020603050405020304" pitchFamily="18" charset="0"/>
                <a:ea typeface="Times New Roman" panose="02020603050405020304" pitchFamily="18" charset="0"/>
              </a:rPr>
              <a:t>, and is derived from the word </a:t>
            </a:r>
            <a:r>
              <a:rPr lang="en-US" sz="1800" i="1" dirty="0">
                <a:solidFill>
                  <a:srgbClr val="231F20"/>
                </a:solidFill>
                <a:effectLst/>
                <a:latin typeface="Times New Roman" panose="02020603050405020304" pitchFamily="18" charset="0"/>
                <a:ea typeface="Times New Roman" panose="02020603050405020304" pitchFamily="18" charset="0"/>
              </a:rPr>
              <a:t>‘</a:t>
            </a:r>
            <a:r>
              <a:rPr lang="en-US" sz="1800" i="1" dirty="0" err="1">
                <a:solidFill>
                  <a:srgbClr val="231F20"/>
                </a:solidFill>
                <a:effectLst/>
                <a:latin typeface="Times New Roman" panose="02020603050405020304" pitchFamily="18" charset="0"/>
                <a:ea typeface="Times New Roman" panose="02020603050405020304" pitchFamily="18" charset="0"/>
              </a:rPr>
              <a:t>ḥayāt</a:t>
            </a:r>
            <a:r>
              <a:rPr lang="en-US" sz="1800" i="1" dirty="0">
                <a:solidFill>
                  <a:srgbClr val="231F20"/>
                </a:solidFill>
                <a:effectLst/>
                <a:latin typeface="Times New Roman" panose="02020603050405020304" pitchFamily="18" charset="0"/>
                <a:ea typeface="Times New Roman" panose="02020603050405020304" pitchFamily="18" charset="0"/>
              </a:rPr>
              <a:t>’</a:t>
            </a:r>
            <a:r>
              <a:rPr lang="en-US" sz="1800" dirty="0">
                <a:solidFill>
                  <a:srgbClr val="231F20"/>
                </a:solidFill>
                <a:effectLst/>
                <a:latin typeface="Times New Roman" panose="02020603050405020304" pitchFamily="18" charset="0"/>
                <a:ea typeface="Times New Roman" panose="02020603050405020304" pitchFamily="18" charset="0"/>
              </a:rPr>
              <a:t>,</a:t>
            </a:r>
            <a:r>
              <a:rPr lang="en-US" sz="1800" spc="5"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meaning life in Arabic. It is a form of greeting similar to ‘Long live the King/</a:t>
            </a:r>
            <a:r>
              <a:rPr lang="en-US" sz="1800" spc="5"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Queen…’</a:t>
            </a:r>
            <a:r>
              <a:rPr lang="en-US" sz="1800" spc="5"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For</a:t>
            </a:r>
            <a:r>
              <a:rPr lang="en-US" sz="1800" spc="5"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Allah</a:t>
            </a:r>
            <a:r>
              <a:rPr lang="en-US" sz="1800" spc="5"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b,</a:t>
            </a:r>
            <a:r>
              <a:rPr lang="en-US" sz="1800" spc="5"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it</a:t>
            </a:r>
            <a:r>
              <a:rPr lang="en-US" sz="1800" spc="5"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means</a:t>
            </a:r>
            <a:r>
              <a:rPr lang="en-US" sz="1800" spc="5"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that</a:t>
            </a:r>
            <a:r>
              <a:rPr lang="en-US" sz="1800" spc="5"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everlasting</a:t>
            </a:r>
            <a:r>
              <a:rPr lang="en-US" sz="1800" spc="5"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kingship,</a:t>
            </a:r>
            <a:r>
              <a:rPr lang="en-US" sz="1800" spc="5"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ownership</a:t>
            </a:r>
            <a:r>
              <a:rPr lang="en-US" sz="1800" spc="5"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and</a:t>
            </a:r>
            <a:r>
              <a:rPr lang="en-US" sz="1800" spc="5"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sovereignty</a:t>
            </a:r>
            <a:r>
              <a:rPr lang="en-US" sz="1800" spc="-60"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belong</a:t>
            </a:r>
            <a:r>
              <a:rPr lang="en-US" sz="1800" spc="-60"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only</a:t>
            </a:r>
            <a:r>
              <a:rPr lang="en-US" sz="1800" spc="-60"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to</a:t>
            </a:r>
            <a:r>
              <a:rPr lang="en-US" sz="1800" spc="-60"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Him as</a:t>
            </a:r>
            <a:r>
              <a:rPr lang="en-US" sz="1800" spc="-60"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He</a:t>
            </a:r>
            <a:r>
              <a:rPr lang="en-US" sz="1800" spc="5"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Alone</a:t>
            </a:r>
            <a:r>
              <a:rPr lang="en-US" sz="1800" spc="-60"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is</a:t>
            </a:r>
            <a:r>
              <a:rPr lang="en-US" sz="1800" spc="-60"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the</a:t>
            </a:r>
            <a:r>
              <a:rPr lang="en-US" sz="1800" spc="-60"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Ever-Living,</a:t>
            </a:r>
            <a:r>
              <a:rPr lang="en-US" sz="1800" spc="-60"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the</a:t>
            </a:r>
            <a:r>
              <a:rPr lang="en-US" sz="1800" spc="-60"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only</a:t>
            </a:r>
            <a:r>
              <a:rPr lang="en-US" sz="1800" spc="-60"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One</a:t>
            </a:r>
            <a:r>
              <a:rPr lang="en-US" sz="1800" spc="-60"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who</a:t>
            </a:r>
            <a:r>
              <a:rPr lang="en-US" sz="1800" spc="-235"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will never die. Thus, He b is most worthy of all praises and greetings. This is</a:t>
            </a:r>
            <a:r>
              <a:rPr lang="en-US" sz="1800" spc="5"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why</a:t>
            </a:r>
            <a:r>
              <a:rPr lang="en-US" sz="1800" spc="-65"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we</a:t>
            </a:r>
            <a:r>
              <a:rPr lang="en-US" sz="1800" spc="-65"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say</a:t>
            </a:r>
            <a:r>
              <a:rPr lang="en-US" sz="1800" spc="-65"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the</a:t>
            </a:r>
            <a:r>
              <a:rPr lang="en-US" sz="1800" spc="-65"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plural</a:t>
            </a:r>
            <a:r>
              <a:rPr lang="en-US" sz="1800" spc="-65"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form</a:t>
            </a:r>
            <a:r>
              <a:rPr lang="en-US" sz="1800" spc="-55" dirty="0">
                <a:solidFill>
                  <a:srgbClr val="231F20"/>
                </a:solidFill>
                <a:effectLst/>
                <a:latin typeface="Times New Roman" panose="02020603050405020304" pitchFamily="18" charset="0"/>
                <a:ea typeface="Times New Roman" panose="02020603050405020304" pitchFamily="18" charset="0"/>
              </a:rPr>
              <a:t> </a:t>
            </a:r>
            <a:r>
              <a:rPr lang="en-US" sz="1800" i="1" dirty="0">
                <a:solidFill>
                  <a:srgbClr val="231F20"/>
                </a:solidFill>
                <a:effectLst/>
                <a:latin typeface="Times New Roman" panose="02020603050405020304" pitchFamily="18" charset="0"/>
                <a:ea typeface="Times New Roman" panose="02020603050405020304" pitchFamily="18" charset="0"/>
              </a:rPr>
              <a:t>at-</a:t>
            </a:r>
            <a:r>
              <a:rPr lang="en-US" sz="1800" i="1" dirty="0" err="1">
                <a:solidFill>
                  <a:srgbClr val="231F20"/>
                </a:solidFill>
                <a:effectLst/>
                <a:latin typeface="Times New Roman" panose="02020603050405020304" pitchFamily="18" charset="0"/>
                <a:ea typeface="Times New Roman" panose="02020603050405020304" pitchFamily="18" charset="0"/>
              </a:rPr>
              <a:t>Taḥiyyātu</a:t>
            </a:r>
            <a:r>
              <a:rPr lang="en-US" sz="1800" i="1" spc="-60"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(all</a:t>
            </a:r>
            <a:r>
              <a:rPr lang="en-US" sz="1800" spc="-65"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royal</a:t>
            </a:r>
            <a:r>
              <a:rPr lang="en-US" sz="1800" spc="-65"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greetings)</a:t>
            </a:r>
            <a:r>
              <a:rPr lang="en-US" sz="1800" spc="-65"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and</a:t>
            </a:r>
            <a:r>
              <a:rPr lang="en-US" sz="1800" spc="-60"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not</a:t>
            </a:r>
            <a:r>
              <a:rPr lang="en-US" sz="1800" spc="-65" dirty="0">
                <a:solidFill>
                  <a:srgbClr val="231F20"/>
                </a:solidFill>
                <a:effectLst/>
                <a:latin typeface="Times New Roman" panose="02020603050405020304" pitchFamily="18" charset="0"/>
                <a:ea typeface="Times New Roman" panose="02020603050405020304" pitchFamily="18" charset="0"/>
              </a:rPr>
              <a:t> </a:t>
            </a:r>
            <a:r>
              <a:rPr lang="en-US" sz="1800" i="1" dirty="0">
                <a:solidFill>
                  <a:srgbClr val="231F20"/>
                </a:solidFill>
                <a:effectLst/>
                <a:latin typeface="Times New Roman" panose="02020603050405020304" pitchFamily="18" charset="0"/>
                <a:ea typeface="Times New Roman" panose="02020603050405020304" pitchFamily="18" charset="0"/>
              </a:rPr>
              <a:t>at-</a:t>
            </a:r>
            <a:r>
              <a:rPr lang="en-US" sz="1800" i="1" dirty="0" err="1">
                <a:solidFill>
                  <a:srgbClr val="231F20"/>
                </a:solidFill>
                <a:effectLst/>
                <a:latin typeface="Times New Roman" panose="02020603050405020304" pitchFamily="18" charset="0"/>
                <a:ea typeface="Times New Roman" panose="02020603050405020304" pitchFamily="18" charset="0"/>
              </a:rPr>
              <a:t>Taḥiyyatu</a:t>
            </a:r>
            <a:r>
              <a:rPr lang="en-US" sz="1800" i="1" spc="5"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(the</a:t>
            </a:r>
            <a:r>
              <a:rPr lang="en-US" sz="1800" spc="-30"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singular</a:t>
            </a:r>
            <a:r>
              <a:rPr lang="en-US" sz="1800" spc="-35"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form)</a:t>
            </a:r>
            <a:r>
              <a:rPr lang="en-US" sz="1800" spc="-30"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to</a:t>
            </a:r>
            <a:r>
              <a:rPr lang="en-US" sz="1800" spc="-35"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Allah.</a:t>
            </a:r>
            <a:endParaRPr lang="en-GB" sz="1800" dirty="0">
              <a:effectLst/>
              <a:latin typeface="Times New Roman" panose="02020603050405020304" pitchFamily="18" charset="0"/>
              <a:ea typeface="Times New Roman" panose="02020603050405020304" pitchFamily="18" charset="0"/>
            </a:endParaRPr>
          </a:p>
          <a:p>
            <a:endParaRPr lang="en-GB" dirty="0"/>
          </a:p>
          <a:p>
            <a:pPr marL="548640">
              <a:lnSpc>
                <a:spcPct val="53000"/>
              </a:lnSpc>
              <a:spcBef>
                <a:spcPts val="1160"/>
              </a:spcBef>
              <a:spcAft>
                <a:spcPts val="0"/>
              </a:spcAft>
            </a:pPr>
            <a:r>
              <a:rPr lang="en-US" sz="1800" i="1" dirty="0" err="1">
                <a:solidFill>
                  <a:srgbClr val="231F20"/>
                </a:solidFill>
                <a:effectLst/>
                <a:latin typeface="Times New Roman" panose="02020603050405020304" pitchFamily="18" charset="0"/>
                <a:ea typeface="Times New Roman" panose="02020603050405020304" pitchFamily="18" charset="0"/>
              </a:rPr>
              <a:t>Ṭayyibāt</a:t>
            </a:r>
            <a:r>
              <a:rPr lang="en-US" sz="1800" i="1" spc="-40" dirty="0">
                <a:solidFill>
                  <a:srgbClr val="231F20"/>
                </a:solidFill>
                <a:effectLst/>
                <a:latin typeface="Times New Roman" panose="02020603050405020304" pitchFamily="18" charset="0"/>
                <a:ea typeface="Times New Roman" panose="02020603050405020304" pitchFamily="18" charset="0"/>
              </a:rPr>
              <a:t> </a:t>
            </a:r>
            <a:r>
              <a:rPr lang="en-US" sz="1800" spc="-15" dirty="0">
                <a:solidFill>
                  <a:srgbClr val="231F20"/>
                </a:solidFill>
                <a:effectLst/>
                <a:latin typeface="Times New Roman" panose="02020603050405020304" pitchFamily="18" charset="0"/>
                <a:ea typeface="Times New Roman" panose="02020603050405020304" pitchFamily="18" charset="0"/>
              </a:rPr>
              <a:t>r</a:t>
            </a:r>
            <a:r>
              <a:rPr lang="en-US" sz="1800" dirty="0">
                <a:solidFill>
                  <a:srgbClr val="231F20"/>
                </a:solidFill>
                <a:effectLst/>
                <a:latin typeface="Times New Roman" panose="02020603050405020304" pitchFamily="18" charset="0"/>
                <a:ea typeface="Times New Roman" panose="02020603050405020304" pitchFamily="18" charset="0"/>
              </a:rPr>
              <a:t>efers</a:t>
            </a:r>
            <a:r>
              <a:rPr lang="en-US" sz="1800" spc="-35" dirty="0">
                <a:solidFill>
                  <a:srgbClr val="231F20"/>
                </a:solidFill>
                <a:effectLst/>
                <a:latin typeface="Times New Roman" panose="02020603050405020304" pitchFamily="18" charset="0"/>
                <a:ea typeface="Times New Roman" panose="02020603050405020304" pitchFamily="18" charset="0"/>
              </a:rPr>
              <a:t> </a:t>
            </a:r>
            <a:r>
              <a:rPr lang="en-US" sz="1800" spc="-5" dirty="0">
                <a:solidFill>
                  <a:srgbClr val="231F20"/>
                </a:solidFill>
                <a:effectLst/>
                <a:latin typeface="Times New Roman" panose="02020603050405020304" pitchFamily="18" charset="0"/>
                <a:ea typeface="Times New Roman" panose="02020603050405020304" pitchFamily="18" charset="0"/>
              </a:rPr>
              <a:t>t</a:t>
            </a:r>
            <a:r>
              <a:rPr lang="en-US" sz="1800" dirty="0">
                <a:solidFill>
                  <a:srgbClr val="231F20"/>
                </a:solidFill>
                <a:effectLst/>
                <a:latin typeface="Times New Roman" panose="02020603050405020304" pitchFamily="18" charset="0"/>
                <a:ea typeface="Times New Roman" panose="02020603050405020304" pitchFamily="18" charset="0"/>
              </a:rPr>
              <a:t>o</a:t>
            </a:r>
            <a:r>
              <a:rPr lang="en-US" sz="1800" spc="-40"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pu</a:t>
            </a:r>
            <a:r>
              <a:rPr lang="en-US" sz="1800" spc="-15" dirty="0">
                <a:solidFill>
                  <a:srgbClr val="231F20"/>
                </a:solidFill>
                <a:effectLst/>
                <a:latin typeface="Times New Roman" panose="02020603050405020304" pitchFamily="18" charset="0"/>
                <a:ea typeface="Times New Roman" panose="02020603050405020304" pitchFamily="18" charset="0"/>
              </a:rPr>
              <a:t>r</a:t>
            </a:r>
            <a:r>
              <a:rPr lang="en-US" sz="1800" dirty="0">
                <a:solidFill>
                  <a:srgbClr val="231F20"/>
                </a:solidFill>
                <a:effectLst/>
                <a:latin typeface="Times New Roman" panose="02020603050405020304" pitchFamily="18" charset="0"/>
                <a:ea typeface="Times New Roman" panose="02020603050405020304" pitchFamily="18" charset="0"/>
              </a:rPr>
              <a:t>e</a:t>
            </a:r>
            <a:r>
              <a:rPr lang="en-US" sz="1800" spc="-40"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attributes,</a:t>
            </a:r>
            <a:r>
              <a:rPr lang="en-US" sz="1800" spc="-35"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actions</a:t>
            </a:r>
            <a:r>
              <a:rPr lang="en-US" sz="1800" spc="-35"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and</a:t>
            </a:r>
            <a:r>
              <a:rPr lang="en-US" sz="1800" spc="-40" dirty="0">
                <a:solidFill>
                  <a:srgbClr val="231F20"/>
                </a:solidFill>
                <a:effectLst/>
                <a:latin typeface="Times New Roman" panose="02020603050405020304" pitchFamily="18" charset="0"/>
                <a:ea typeface="Times New Roman" panose="02020603050405020304" pitchFamily="18" charset="0"/>
              </a:rPr>
              <a:t> </a:t>
            </a:r>
            <a:r>
              <a:rPr lang="en-US" sz="1800" spc="-15" dirty="0">
                <a:solidFill>
                  <a:srgbClr val="231F20"/>
                </a:solidFill>
                <a:effectLst/>
                <a:latin typeface="Times New Roman" panose="02020603050405020304" pitchFamily="18" charset="0"/>
                <a:ea typeface="Times New Roman" panose="02020603050405020304" pitchFamily="18" charset="0"/>
              </a:rPr>
              <a:t>w</a:t>
            </a:r>
            <a:r>
              <a:rPr lang="en-US" sz="1800" dirty="0">
                <a:solidFill>
                  <a:srgbClr val="231F20"/>
                </a:solidFill>
                <a:effectLst/>
                <a:latin typeface="Times New Roman" panose="02020603050405020304" pitchFamily="18" charset="0"/>
                <a:ea typeface="Times New Roman" panose="02020603050405020304" pitchFamily="18" charset="0"/>
              </a:rPr>
              <a:t>o</a:t>
            </a:r>
            <a:r>
              <a:rPr lang="en-US" sz="1800" spc="-10" dirty="0">
                <a:solidFill>
                  <a:srgbClr val="231F20"/>
                </a:solidFill>
                <a:effectLst/>
                <a:latin typeface="Times New Roman" panose="02020603050405020304" pitchFamily="18" charset="0"/>
                <a:ea typeface="Times New Roman" panose="02020603050405020304" pitchFamily="18" charset="0"/>
              </a:rPr>
              <a:t>r</a:t>
            </a:r>
            <a:r>
              <a:rPr lang="en-US" sz="1800" dirty="0">
                <a:solidFill>
                  <a:srgbClr val="231F20"/>
                </a:solidFill>
                <a:effectLst/>
                <a:latin typeface="Times New Roman" panose="02020603050405020304" pitchFamily="18" charset="0"/>
                <a:ea typeface="Times New Roman" panose="02020603050405020304" pitchFamily="18" charset="0"/>
              </a:rPr>
              <a:t>ds.</a:t>
            </a:r>
            <a:r>
              <a:rPr lang="en-US" sz="1800" spc="-35" dirty="0">
                <a:solidFill>
                  <a:srgbClr val="231F20"/>
                </a:solidFill>
                <a:effectLst/>
                <a:latin typeface="Times New Roman" panose="02020603050405020304" pitchFamily="18" charset="0"/>
                <a:ea typeface="Times New Roman" panose="02020603050405020304" pitchFamily="18" charset="0"/>
              </a:rPr>
              <a:t> </a:t>
            </a:r>
            <a:r>
              <a:rPr lang="en-US" sz="1800" spc="-5" dirty="0">
                <a:solidFill>
                  <a:srgbClr val="231F20"/>
                </a:solidFill>
                <a:effectLst/>
                <a:latin typeface="Times New Roman" panose="02020603050405020304" pitchFamily="18" charset="0"/>
                <a:ea typeface="Times New Roman" panose="02020603050405020304" pitchFamily="18" charset="0"/>
              </a:rPr>
              <a:t>Alla</a:t>
            </a:r>
            <a:r>
              <a:rPr lang="en-US" sz="1800" dirty="0">
                <a:solidFill>
                  <a:srgbClr val="231F20"/>
                </a:solidFill>
                <a:effectLst/>
                <a:latin typeface="Times New Roman" panose="02020603050405020304" pitchFamily="18" charset="0"/>
                <a:ea typeface="Times New Roman" panose="02020603050405020304" pitchFamily="18" charset="0"/>
              </a:rPr>
              <a:t>h</a:t>
            </a:r>
            <a:r>
              <a:rPr lang="en-US" sz="1800" spc="30"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b</a:t>
            </a:r>
            <a:endParaRPr lang="en-GB" sz="1800" dirty="0">
              <a:effectLst/>
              <a:latin typeface="Times New Roman" panose="02020603050405020304" pitchFamily="18" charset="0"/>
              <a:ea typeface="Times New Roman" panose="02020603050405020304" pitchFamily="18" charset="0"/>
            </a:endParaRPr>
          </a:p>
          <a:p>
            <a:r>
              <a:rPr lang="en-US" sz="1800" dirty="0">
                <a:solidFill>
                  <a:srgbClr val="231F20"/>
                </a:solidFill>
                <a:effectLst/>
                <a:latin typeface="Times New Roman" panose="02020603050405020304" pitchFamily="18" charset="0"/>
                <a:ea typeface="Times New Roman" panose="02020603050405020304" pitchFamily="18" charset="0"/>
              </a:rPr>
              <a:t>is</a:t>
            </a:r>
            <a:r>
              <a:rPr lang="en-US" sz="1800" spc="60"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Pure</a:t>
            </a:r>
            <a:r>
              <a:rPr lang="en-US" sz="1800" spc="60"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and</a:t>
            </a:r>
            <a:r>
              <a:rPr lang="en-US" sz="1800" spc="60"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only</a:t>
            </a:r>
            <a:r>
              <a:rPr lang="en-US" sz="1800" spc="60"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accepts</a:t>
            </a:r>
            <a:r>
              <a:rPr lang="en-US" sz="1800" spc="60"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the</a:t>
            </a:r>
            <a:r>
              <a:rPr lang="en-US" sz="1800" spc="60"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‘pure’.</a:t>
            </a:r>
            <a:r>
              <a:rPr lang="en-US" sz="1800" spc="60" dirty="0">
                <a:solidFill>
                  <a:srgbClr val="231F20"/>
                </a:solidFill>
                <a:effectLst/>
                <a:latin typeface="Times New Roman" panose="02020603050405020304" pitchFamily="18" charset="0"/>
                <a:ea typeface="Times New Roman" panose="02020603050405020304" pitchFamily="18" charset="0"/>
              </a:rPr>
              <a:t> </a:t>
            </a:r>
            <a:endParaRPr lang="en-GB" dirty="0"/>
          </a:p>
          <a:p>
            <a:endParaRPr lang="en-GB" dirty="0"/>
          </a:p>
          <a:p>
            <a:r>
              <a:rPr lang="en-GB" dirty="0"/>
              <a:t>Another meaning:</a:t>
            </a:r>
          </a:p>
          <a:p>
            <a:endParaRPr lang="en-GB"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solidFill>
                  <a:srgbClr val="096E9E"/>
                </a:solidFill>
                <a:effectLst/>
                <a:latin typeface="Arial" panose="020B0604020202020204" pitchFamily="34" charset="0"/>
                <a:ea typeface="Times New Roman" panose="02020603050405020304" pitchFamily="18" charset="0"/>
                <a:cs typeface="Times New Roman" panose="02020603050405020304" pitchFamily="18" charset="0"/>
              </a:rPr>
              <a:t>TAḤIYYĀT: </a:t>
            </a:r>
            <a:r>
              <a:rPr lang="en-US" sz="1800" spc="-5" dirty="0">
                <a:solidFill>
                  <a:srgbClr val="231F20"/>
                </a:solidFill>
                <a:effectLst/>
                <a:latin typeface="Arial" panose="020B0604020202020204" pitchFamily="34" charset="0"/>
                <a:ea typeface="Times New Roman" panose="02020603050405020304" pitchFamily="18" charset="0"/>
                <a:cs typeface="Times New Roman" panose="02020603050405020304" pitchFamily="18" charset="0"/>
              </a:rPr>
              <a:t>All </a:t>
            </a:r>
            <a:r>
              <a:rPr lang="en-US" sz="1800" dirty="0">
                <a:solidFill>
                  <a:srgbClr val="231F20"/>
                </a:solidFill>
                <a:effectLst/>
                <a:latin typeface="Arial" panose="020B0604020202020204" pitchFamily="34" charset="0"/>
                <a:ea typeface="Times New Roman" panose="02020603050405020304" pitchFamily="18" charset="0"/>
                <a:cs typeface="Times New Roman" panose="02020603050405020304" pitchFamily="18" charset="0"/>
              </a:rPr>
              <a:t>verbal</a:t>
            </a:r>
            <a:r>
              <a:rPr lang="en-US" sz="1800" spc="-190" dirty="0">
                <a:solidFill>
                  <a:srgbClr val="231F20"/>
                </a:solidFill>
                <a:effectLst/>
                <a:latin typeface="Arial" panose="020B0604020202020204" pitchFamily="34" charset="0"/>
                <a:ea typeface="Times New Roman" panose="02020603050405020304" pitchFamily="18" charset="0"/>
                <a:cs typeface="Times New Roman" panose="02020603050405020304" pitchFamily="18" charset="0"/>
              </a:rPr>
              <a:t> </a:t>
            </a:r>
            <a:r>
              <a:rPr lang="en-US" sz="1800" dirty="0">
                <a:solidFill>
                  <a:srgbClr val="231F20"/>
                </a:solidFill>
                <a:effectLst/>
                <a:latin typeface="Arial" panose="020B0604020202020204" pitchFamily="34" charset="0"/>
                <a:ea typeface="Times New Roman" panose="02020603050405020304" pitchFamily="18" charset="0"/>
                <a:cs typeface="Times New Roman" panose="02020603050405020304" pitchFamily="18" charset="0"/>
              </a:rPr>
              <a:t>forms of</a:t>
            </a:r>
            <a:r>
              <a:rPr lang="en-US" sz="1800" spc="5" dirty="0">
                <a:solidFill>
                  <a:srgbClr val="231F20"/>
                </a:solidFill>
                <a:effectLst/>
                <a:latin typeface="Arial" panose="020B0604020202020204" pitchFamily="34" charset="0"/>
                <a:ea typeface="Times New Roman" panose="02020603050405020304" pitchFamily="18" charset="0"/>
                <a:cs typeface="Times New Roman" panose="02020603050405020304" pitchFamily="18" charset="0"/>
              </a:rPr>
              <a:t> </a:t>
            </a:r>
            <a:r>
              <a:rPr lang="en-US" sz="1800" dirty="0">
                <a:solidFill>
                  <a:srgbClr val="231F20"/>
                </a:solidFill>
                <a:effectLst/>
                <a:latin typeface="Arial" panose="020B0604020202020204" pitchFamily="34" charset="0"/>
                <a:ea typeface="Times New Roman" panose="02020603050405020304" pitchFamily="18" charset="0"/>
                <a:cs typeface="Times New Roman" panose="02020603050405020304" pitchFamily="18" charset="0"/>
              </a:rPr>
              <a:t>worship</a:t>
            </a:r>
            <a:endParaRPr lang="en-GB" sz="1800" dirty="0">
              <a:solidFill>
                <a:schemeClr val="tx1"/>
              </a:solidFill>
              <a:effectLst/>
              <a:latin typeface="Times New Roman" panose="02020603050405020304" pitchFamily="18" charset="0"/>
              <a:ea typeface="Times New Roman" panose="02020603050405020304" pitchFamily="18"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solidFill>
                  <a:srgbClr val="096E9E"/>
                </a:solidFill>
                <a:effectLst/>
                <a:latin typeface="Arial" panose="020B0604020202020204" pitchFamily="34" charset="0"/>
                <a:ea typeface="Times New Roman" panose="02020603050405020304" pitchFamily="18" charset="0"/>
                <a:cs typeface="Times New Roman" panose="02020603050405020304" pitchFamily="18" charset="0"/>
              </a:rPr>
              <a:t>ṢALAWĀT</a:t>
            </a:r>
            <a:r>
              <a:rPr lang="en-GB" sz="1800" spc="0" dirty="0">
                <a:solidFill>
                  <a:schemeClr val="tx1"/>
                </a:solidFill>
                <a:effectLst/>
                <a:latin typeface="Times New Roman" panose="02020603050405020304" pitchFamily="18" charset="0"/>
                <a:ea typeface="Times New Roman" panose="02020603050405020304" pitchFamily="18" charset="0"/>
                <a:cs typeface="+mn-cs"/>
              </a:rPr>
              <a:t>: </a:t>
            </a:r>
            <a:r>
              <a:rPr lang="en-US" sz="1800" spc="-5" dirty="0">
                <a:solidFill>
                  <a:srgbClr val="231F20"/>
                </a:solidFill>
                <a:effectLst/>
                <a:latin typeface="Arial" panose="020B0604020202020204" pitchFamily="34" charset="0"/>
                <a:ea typeface="Times New Roman" panose="02020603050405020304" pitchFamily="18" charset="0"/>
                <a:cs typeface="Times New Roman" panose="02020603050405020304" pitchFamily="18" charset="0"/>
              </a:rPr>
              <a:t>All physical</a:t>
            </a:r>
            <a:r>
              <a:rPr lang="en-US" sz="1800" spc="-190" dirty="0">
                <a:solidFill>
                  <a:srgbClr val="231F20"/>
                </a:solidFill>
                <a:effectLst/>
                <a:latin typeface="Arial" panose="020B0604020202020204" pitchFamily="34" charset="0"/>
                <a:ea typeface="Times New Roman" panose="02020603050405020304" pitchFamily="18" charset="0"/>
                <a:cs typeface="Times New Roman" panose="02020603050405020304" pitchFamily="18" charset="0"/>
              </a:rPr>
              <a:t> </a:t>
            </a:r>
            <a:r>
              <a:rPr lang="en-US" sz="1800" dirty="0">
                <a:solidFill>
                  <a:srgbClr val="231F20"/>
                </a:solidFill>
                <a:effectLst/>
                <a:latin typeface="Arial" panose="020B0604020202020204" pitchFamily="34" charset="0"/>
                <a:ea typeface="Times New Roman" panose="02020603050405020304" pitchFamily="18" charset="0"/>
                <a:cs typeface="Times New Roman" panose="02020603050405020304" pitchFamily="18" charset="0"/>
              </a:rPr>
              <a:t>forms of</a:t>
            </a:r>
            <a:r>
              <a:rPr lang="en-US" sz="1800" spc="5" dirty="0">
                <a:solidFill>
                  <a:srgbClr val="231F20"/>
                </a:solidFill>
                <a:effectLst/>
                <a:latin typeface="Arial" panose="020B0604020202020204" pitchFamily="34" charset="0"/>
                <a:ea typeface="Times New Roman" panose="02020603050405020304" pitchFamily="18" charset="0"/>
                <a:cs typeface="Times New Roman" panose="02020603050405020304" pitchFamily="18" charset="0"/>
              </a:rPr>
              <a:t> </a:t>
            </a:r>
            <a:r>
              <a:rPr lang="en-US" sz="1800" dirty="0">
                <a:solidFill>
                  <a:srgbClr val="231F20"/>
                </a:solidFill>
                <a:effectLst/>
                <a:latin typeface="Arial" panose="020B0604020202020204" pitchFamily="34" charset="0"/>
                <a:ea typeface="Times New Roman" panose="02020603050405020304" pitchFamily="18" charset="0"/>
                <a:cs typeface="Times New Roman" panose="02020603050405020304" pitchFamily="18" charset="0"/>
              </a:rPr>
              <a:t>worship</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solidFill>
                  <a:srgbClr val="096E9E"/>
                </a:solidFill>
                <a:effectLst/>
                <a:latin typeface="Arial" panose="020B0604020202020204" pitchFamily="34" charset="0"/>
                <a:ea typeface="Times New Roman" panose="02020603050405020304" pitchFamily="18" charset="0"/>
                <a:cs typeface="Times New Roman" panose="02020603050405020304" pitchFamily="18" charset="0"/>
              </a:rPr>
              <a:t>ṬAYYIBĀT</a:t>
            </a:r>
            <a:r>
              <a:rPr lang="en-GB" sz="1800" dirty="0">
                <a:solidFill>
                  <a:schemeClr val="tx1"/>
                </a:solidFill>
                <a:effectLst/>
                <a:latin typeface="Times New Roman" panose="02020603050405020304" pitchFamily="18" charset="0"/>
                <a:ea typeface="Times New Roman" panose="02020603050405020304" pitchFamily="18" charset="0"/>
                <a:cs typeface="+mn-cs"/>
              </a:rPr>
              <a:t>: </a:t>
            </a:r>
            <a:r>
              <a:rPr lang="en-US" sz="1800" dirty="0">
                <a:solidFill>
                  <a:srgbClr val="231F20"/>
                </a:solidFill>
                <a:effectLst/>
                <a:latin typeface="Arial" panose="020B0604020202020204" pitchFamily="34" charset="0"/>
                <a:ea typeface="Times New Roman" panose="02020603050405020304" pitchFamily="18" charset="0"/>
                <a:cs typeface="Times New Roman" panose="02020603050405020304" pitchFamily="18" charset="0"/>
              </a:rPr>
              <a:t>All monetary</a:t>
            </a:r>
            <a:r>
              <a:rPr lang="en-US" sz="1800" spc="-190" dirty="0">
                <a:solidFill>
                  <a:srgbClr val="231F20"/>
                </a:solidFill>
                <a:effectLst/>
                <a:latin typeface="Arial" panose="020B0604020202020204" pitchFamily="34" charset="0"/>
                <a:ea typeface="Times New Roman" panose="02020603050405020304" pitchFamily="18" charset="0"/>
                <a:cs typeface="Times New Roman" panose="02020603050405020304" pitchFamily="18" charset="0"/>
              </a:rPr>
              <a:t> </a:t>
            </a:r>
            <a:r>
              <a:rPr lang="en-US" sz="1800" dirty="0">
                <a:solidFill>
                  <a:srgbClr val="231F20"/>
                </a:solidFill>
                <a:effectLst/>
                <a:latin typeface="Arial" panose="020B0604020202020204" pitchFamily="34" charset="0"/>
                <a:ea typeface="Times New Roman" panose="02020603050405020304" pitchFamily="18" charset="0"/>
                <a:cs typeface="Times New Roman" panose="02020603050405020304" pitchFamily="18" charset="0"/>
              </a:rPr>
              <a:t>forms of</a:t>
            </a:r>
            <a:r>
              <a:rPr lang="en-US" sz="1800" spc="5" dirty="0">
                <a:solidFill>
                  <a:srgbClr val="231F20"/>
                </a:solidFill>
                <a:effectLst/>
                <a:latin typeface="Arial" panose="020B0604020202020204" pitchFamily="34" charset="0"/>
                <a:ea typeface="Times New Roman" panose="02020603050405020304" pitchFamily="18" charset="0"/>
                <a:cs typeface="Times New Roman" panose="02020603050405020304" pitchFamily="18" charset="0"/>
              </a:rPr>
              <a:t> </a:t>
            </a:r>
            <a:r>
              <a:rPr lang="en-US" sz="1800" dirty="0">
                <a:solidFill>
                  <a:srgbClr val="231F20"/>
                </a:solidFill>
                <a:effectLst/>
                <a:latin typeface="Arial" panose="020B0604020202020204" pitchFamily="34" charset="0"/>
                <a:ea typeface="Times New Roman" panose="02020603050405020304" pitchFamily="18" charset="0"/>
                <a:cs typeface="Times New Roman" panose="02020603050405020304" pitchFamily="18" charset="0"/>
              </a:rPr>
              <a:t>worship</a:t>
            </a:r>
            <a:endParaRPr lang="en-GB" sz="1800" dirty="0">
              <a:effectLst/>
              <a:latin typeface="Times New Roman" panose="02020603050405020304" pitchFamily="18" charset="0"/>
              <a:ea typeface="Times New Roman" panose="02020603050405020304" pitchFamily="18" charset="0"/>
            </a:endParaRPr>
          </a:p>
          <a:p>
            <a:pPr marL="331470" marR="331470" algn="ctr">
              <a:spcBef>
                <a:spcPts val="500"/>
              </a:spcBef>
              <a:spcAft>
                <a:spcPts val="0"/>
              </a:spcAft>
            </a:pPr>
            <a:endParaRPr lang="en-GB" sz="1800" dirty="0">
              <a:effectLst/>
              <a:latin typeface="Times New Roman" panose="02020603050405020304" pitchFamily="18" charset="0"/>
              <a:ea typeface="Times New Roman" panose="02020603050405020304" pitchFamily="18" charset="0"/>
            </a:endParaRPr>
          </a:p>
          <a:p>
            <a:endParaRPr lang="en-GB" dirty="0"/>
          </a:p>
        </p:txBody>
      </p:sp>
      <p:sp>
        <p:nvSpPr>
          <p:cNvPr id="4" name="Slide Number Placeholder 3"/>
          <p:cNvSpPr>
            <a:spLocks noGrp="1"/>
          </p:cNvSpPr>
          <p:nvPr>
            <p:ph type="sldNum" sz="quarter" idx="5"/>
          </p:nvPr>
        </p:nvSpPr>
        <p:spPr/>
        <p:txBody>
          <a:bodyPr/>
          <a:lstStyle/>
          <a:p>
            <a:fld id="{9B866EDD-B9C2-46E4-8727-C4EA0228B052}" type="slidenum">
              <a:rPr lang="en-GB" smtClean="0"/>
              <a:t>7</a:t>
            </a:fld>
            <a:endParaRPr lang="en-GB"/>
          </a:p>
        </p:txBody>
      </p:sp>
    </p:spTree>
    <p:extLst>
      <p:ext uri="{BB962C8B-B14F-4D97-AF65-F5344CB8AC3E}">
        <p14:creationId xmlns:p14="http://schemas.microsoft.com/office/powerpoint/2010/main" val="245668205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ar-SA" sz="1200" dirty="0">
                <a:solidFill>
                  <a:srgbClr val="019CA8"/>
                </a:solidFill>
                <a:effectLst/>
                <a:highlight>
                  <a:srgbClr val="F5D5CB"/>
                </a:highlight>
                <a:latin typeface="KFGQPC Uthman Taha Naskh" panose="02000000000000000000" pitchFamily="2" charset="-78"/>
                <a:ea typeface="Calibri" panose="020F0502020204030204" pitchFamily="34" charset="0"/>
                <a:cs typeface="KFGQPC Uthman Taha Naskh" panose="02000000000000000000" pitchFamily="2" charset="-78"/>
              </a:rPr>
              <a:t>اَلسَّلاَم</a:t>
            </a:r>
            <a:endParaRPr lang="en-US" dirty="0"/>
          </a:p>
          <a:p>
            <a:pPr marL="548640" marR="548005" algn="just">
              <a:lnSpc>
                <a:spcPct val="108000"/>
              </a:lnSpc>
              <a:spcBef>
                <a:spcPts val="45"/>
              </a:spcBef>
              <a:spcAft>
                <a:spcPts val="0"/>
              </a:spcAft>
            </a:pPr>
            <a:r>
              <a:rPr lang="en-US" sz="1800" dirty="0">
                <a:solidFill>
                  <a:srgbClr val="231F20"/>
                </a:solidFill>
                <a:effectLst/>
                <a:latin typeface="Times New Roman" panose="02020603050405020304" pitchFamily="18" charset="0"/>
                <a:ea typeface="Times New Roman" panose="02020603050405020304" pitchFamily="18" charset="0"/>
              </a:rPr>
              <a:t>By</a:t>
            </a:r>
            <a:r>
              <a:rPr lang="en-US" sz="1800" spc="-45"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stating</a:t>
            </a:r>
            <a:r>
              <a:rPr lang="en-US" sz="1800" spc="-40"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‘peace</a:t>
            </a:r>
            <a:r>
              <a:rPr lang="en-US" sz="1800" spc="-45"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be</a:t>
            </a:r>
            <a:r>
              <a:rPr lang="en-US" sz="1800" spc="-40"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upon</a:t>
            </a:r>
            <a:r>
              <a:rPr lang="en-US" sz="1800" spc="-40"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you’,</a:t>
            </a:r>
            <a:r>
              <a:rPr lang="en-US" sz="1800" spc="-45"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you</a:t>
            </a:r>
            <a:r>
              <a:rPr lang="en-US" sz="1800" spc="-40"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are</a:t>
            </a:r>
            <a:r>
              <a:rPr lang="en-US" sz="1800" spc="-45"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seeking</a:t>
            </a:r>
            <a:r>
              <a:rPr lang="en-US" sz="1800" spc="-45"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the</a:t>
            </a:r>
            <a:r>
              <a:rPr lang="en-US" sz="1800" spc="-250" dirty="0">
                <a:solidFill>
                  <a:srgbClr val="231F20"/>
                </a:solidFill>
                <a:effectLst/>
                <a:latin typeface="Times New Roman" panose="02020603050405020304" pitchFamily="18" charset="0"/>
                <a:ea typeface="Times New Roman" panose="02020603050405020304" pitchFamily="18" charset="0"/>
              </a:rPr>
              <a:t> </a:t>
            </a:r>
            <a:r>
              <a:rPr lang="en-US" sz="1800" spc="-5" dirty="0">
                <a:solidFill>
                  <a:srgbClr val="231F20"/>
                </a:solidFill>
                <a:effectLst/>
                <a:latin typeface="Times New Roman" panose="02020603050405020304" pitchFamily="18" charset="0"/>
                <a:ea typeface="Times New Roman" panose="02020603050405020304" pitchFamily="18" charset="0"/>
              </a:rPr>
              <a:t>protection</a:t>
            </a:r>
            <a:r>
              <a:rPr lang="en-US" sz="1800" spc="-70" dirty="0">
                <a:solidFill>
                  <a:srgbClr val="231F20"/>
                </a:solidFill>
                <a:effectLst/>
                <a:latin typeface="Times New Roman" panose="02020603050405020304" pitchFamily="18" charset="0"/>
                <a:ea typeface="Times New Roman" panose="02020603050405020304" pitchFamily="18" charset="0"/>
              </a:rPr>
              <a:t> </a:t>
            </a:r>
            <a:r>
              <a:rPr lang="en-US" sz="1800" spc="-5" dirty="0">
                <a:solidFill>
                  <a:srgbClr val="231F20"/>
                </a:solidFill>
                <a:effectLst/>
                <a:latin typeface="Times New Roman" panose="02020603050405020304" pitchFamily="18" charset="0"/>
                <a:ea typeface="Times New Roman" panose="02020603050405020304" pitchFamily="18" charset="0"/>
              </a:rPr>
              <a:t>of</a:t>
            </a:r>
            <a:r>
              <a:rPr lang="en-US" sz="1800" spc="-65" dirty="0">
                <a:solidFill>
                  <a:srgbClr val="231F20"/>
                </a:solidFill>
                <a:effectLst/>
                <a:latin typeface="Times New Roman" panose="02020603050405020304" pitchFamily="18" charset="0"/>
                <a:ea typeface="Times New Roman" panose="02020603050405020304" pitchFamily="18" charset="0"/>
              </a:rPr>
              <a:t> </a:t>
            </a:r>
            <a:r>
              <a:rPr lang="en-US" sz="1800" spc="-5" dirty="0">
                <a:solidFill>
                  <a:srgbClr val="231F20"/>
                </a:solidFill>
                <a:effectLst/>
                <a:latin typeface="Times New Roman" panose="02020603050405020304" pitchFamily="18" charset="0"/>
                <a:ea typeface="Times New Roman" panose="02020603050405020304" pitchFamily="18" charset="0"/>
              </a:rPr>
              <a:t>Allah</a:t>
            </a:r>
            <a:r>
              <a:rPr lang="en-US" sz="1800" spc="-65" dirty="0">
                <a:solidFill>
                  <a:srgbClr val="231F20"/>
                </a:solidFill>
                <a:effectLst/>
                <a:latin typeface="Times New Roman" panose="02020603050405020304" pitchFamily="18" charset="0"/>
                <a:ea typeface="Times New Roman" panose="02020603050405020304" pitchFamily="18" charset="0"/>
              </a:rPr>
              <a:t> </a:t>
            </a:r>
            <a:r>
              <a:rPr lang="en-US" sz="1800" spc="-5" dirty="0">
                <a:solidFill>
                  <a:srgbClr val="231F20"/>
                </a:solidFill>
                <a:effectLst/>
                <a:latin typeface="Times New Roman" panose="02020603050405020304" pitchFamily="18" charset="0"/>
                <a:ea typeface="Times New Roman" panose="02020603050405020304" pitchFamily="18" charset="0"/>
              </a:rPr>
              <a:t>b</a:t>
            </a:r>
            <a:r>
              <a:rPr lang="en-US" sz="1800" spc="-140" dirty="0">
                <a:solidFill>
                  <a:srgbClr val="231F20"/>
                </a:solidFill>
                <a:effectLst/>
                <a:latin typeface="Times New Roman" panose="02020603050405020304" pitchFamily="18" charset="0"/>
                <a:ea typeface="Times New Roman" panose="02020603050405020304" pitchFamily="18" charset="0"/>
              </a:rPr>
              <a:t> </a:t>
            </a:r>
            <a:r>
              <a:rPr lang="en-US" sz="1800" spc="-5" dirty="0">
                <a:solidFill>
                  <a:srgbClr val="231F20"/>
                </a:solidFill>
                <a:effectLst/>
                <a:latin typeface="Times New Roman" panose="02020603050405020304" pitchFamily="18" charset="0"/>
                <a:ea typeface="Times New Roman" panose="02020603050405020304" pitchFamily="18" charset="0"/>
              </a:rPr>
              <a:t>for</a:t>
            </a:r>
            <a:r>
              <a:rPr lang="en-US" sz="1800" spc="-70" dirty="0">
                <a:solidFill>
                  <a:srgbClr val="231F20"/>
                </a:solidFill>
                <a:effectLst/>
                <a:latin typeface="Times New Roman" panose="02020603050405020304" pitchFamily="18" charset="0"/>
                <a:ea typeface="Times New Roman" panose="02020603050405020304" pitchFamily="18" charset="0"/>
              </a:rPr>
              <a:t> </a:t>
            </a:r>
            <a:r>
              <a:rPr lang="en-US" sz="1800" spc="-5" dirty="0">
                <a:solidFill>
                  <a:srgbClr val="231F20"/>
                </a:solidFill>
                <a:effectLst/>
                <a:latin typeface="Times New Roman" panose="02020603050405020304" pitchFamily="18" charset="0"/>
                <a:ea typeface="Times New Roman" panose="02020603050405020304" pitchFamily="18" charset="0"/>
              </a:rPr>
              <a:t>the</a:t>
            </a:r>
            <a:r>
              <a:rPr lang="en-US" sz="1800" spc="-65" dirty="0">
                <a:solidFill>
                  <a:srgbClr val="231F20"/>
                </a:solidFill>
                <a:effectLst/>
                <a:latin typeface="Times New Roman" panose="02020603050405020304" pitchFamily="18" charset="0"/>
                <a:ea typeface="Times New Roman" panose="02020603050405020304" pitchFamily="18" charset="0"/>
              </a:rPr>
              <a:t> </a:t>
            </a:r>
            <a:r>
              <a:rPr lang="en-US" sz="1800" spc="-5" dirty="0">
                <a:solidFill>
                  <a:srgbClr val="231F20"/>
                </a:solidFill>
                <a:effectLst/>
                <a:latin typeface="Times New Roman" panose="02020603050405020304" pitchFamily="18" charset="0"/>
                <a:ea typeface="Times New Roman" panose="02020603050405020304" pitchFamily="18" charset="0"/>
              </a:rPr>
              <a:t>person</a:t>
            </a:r>
            <a:r>
              <a:rPr lang="en-US" sz="1800" spc="-65" dirty="0">
                <a:solidFill>
                  <a:srgbClr val="231F20"/>
                </a:solidFill>
                <a:effectLst/>
                <a:latin typeface="Times New Roman" panose="02020603050405020304" pitchFamily="18" charset="0"/>
                <a:ea typeface="Times New Roman" panose="02020603050405020304" pitchFamily="18" charset="0"/>
              </a:rPr>
              <a:t> </a:t>
            </a:r>
            <a:r>
              <a:rPr lang="en-US" sz="1800" spc="-5" dirty="0">
                <a:solidFill>
                  <a:srgbClr val="231F20"/>
                </a:solidFill>
                <a:effectLst/>
                <a:latin typeface="Times New Roman" panose="02020603050405020304" pitchFamily="18" charset="0"/>
                <a:ea typeface="Times New Roman" panose="02020603050405020304" pitchFamily="18" charset="0"/>
              </a:rPr>
              <a:t>you</a:t>
            </a:r>
            <a:r>
              <a:rPr lang="en-US" sz="1800" spc="-65" dirty="0">
                <a:solidFill>
                  <a:srgbClr val="231F20"/>
                </a:solidFill>
                <a:effectLst/>
                <a:latin typeface="Times New Roman" panose="02020603050405020304" pitchFamily="18" charset="0"/>
                <a:ea typeface="Times New Roman" panose="02020603050405020304" pitchFamily="18" charset="0"/>
              </a:rPr>
              <a:t> </a:t>
            </a:r>
            <a:r>
              <a:rPr lang="en-US" sz="1800" spc="-5" dirty="0">
                <a:solidFill>
                  <a:srgbClr val="231F20"/>
                </a:solidFill>
                <a:effectLst/>
                <a:latin typeface="Times New Roman" panose="02020603050405020304" pitchFamily="18" charset="0"/>
                <a:ea typeface="Times New Roman" panose="02020603050405020304" pitchFamily="18" charset="0"/>
              </a:rPr>
              <a:t>are</a:t>
            </a:r>
            <a:r>
              <a:rPr lang="en-US" sz="1800" spc="-70" dirty="0">
                <a:solidFill>
                  <a:srgbClr val="231F20"/>
                </a:solidFill>
                <a:effectLst/>
                <a:latin typeface="Times New Roman" panose="02020603050405020304" pitchFamily="18" charset="0"/>
                <a:ea typeface="Times New Roman" panose="02020603050405020304" pitchFamily="18" charset="0"/>
              </a:rPr>
              <a:t> </a:t>
            </a:r>
            <a:r>
              <a:rPr lang="en-US" sz="1800" spc="-5" dirty="0">
                <a:solidFill>
                  <a:srgbClr val="231F20"/>
                </a:solidFill>
                <a:effectLst/>
                <a:latin typeface="Times New Roman" panose="02020603050405020304" pitchFamily="18" charset="0"/>
                <a:ea typeface="Times New Roman" panose="02020603050405020304" pitchFamily="18" charset="0"/>
              </a:rPr>
              <a:t>greeting.</a:t>
            </a:r>
            <a:r>
              <a:rPr lang="en-US" sz="1800" spc="-65" dirty="0">
                <a:solidFill>
                  <a:srgbClr val="231F20"/>
                </a:solidFill>
                <a:effectLst/>
                <a:latin typeface="Times New Roman" panose="02020603050405020304" pitchFamily="18" charset="0"/>
                <a:ea typeface="Times New Roman" panose="02020603050405020304" pitchFamily="18" charset="0"/>
              </a:rPr>
              <a:t> </a:t>
            </a:r>
            <a:r>
              <a:rPr lang="en-US" sz="1800" spc="-5" dirty="0">
                <a:solidFill>
                  <a:srgbClr val="231F20"/>
                </a:solidFill>
                <a:effectLst/>
                <a:latin typeface="Times New Roman" panose="02020603050405020304" pitchFamily="18" charset="0"/>
                <a:ea typeface="Times New Roman" panose="02020603050405020304" pitchFamily="18" charset="0"/>
              </a:rPr>
              <a:t>You</a:t>
            </a:r>
            <a:r>
              <a:rPr lang="en-US" sz="1800" spc="-65" dirty="0">
                <a:solidFill>
                  <a:srgbClr val="231F20"/>
                </a:solidFill>
                <a:effectLst/>
                <a:latin typeface="Times New Roman" panose="02020603050405020304" pitchFamily="18" charset="0"/>
                <a:ea typeface="Times New Roman" panose="02020603050405020304" pitchFamily="18" charset="0"/>
              </a:rPr>
              <a:t> </a:t>
            </a:r>
            <a:r>
              <a:rPr lang="en-US" sz="1800" spc="-5" dirty="0">
                <a:solidFill>
                  <a:srgbClr val="231F20"/>
                </a:solidFill>
                <a:effectLst/>
                <a:latin typeface="Times New Roman" panose="02020603050405020304" pitchFamily="18" charset="0"/>
                <a:ea typeface="Times New Roman" panose="02020603050405020304" pitchFamily="18" charset="0"/>
              </a:rPr>
              <a:t>are</a:t>
            </a:r>
            <a:r>
              <a:rPr lang="en-US" sz="1800" spc="-65" dirty="0">
                <a:solidFill>
                  <a:srgbClr val="231F20"/>
                </a:solidFill>
                <a:effectLst/>
                <a:latin typeface="Times New Roman" panose="02020603050405020304" pitchFamily="18" charset="0"/>
                <a:ea typeface="Times New Roman" panose="02020603050405020304" pitchFamily="18" charset="0"/>
              </a:rPr>
              <a:t> </a:t>
            </a:r>
            <a:r>
              <a:rPr lang="en-US" sz="1800" spc="-5" dirty="0">
                <a:solidFill>
                  <a:srgbClr val="231F20"/>
                </a:solidFill>
                <a:effectLst/>
                <a:latin typeface="Times New Roman" panose="02020603050405020304" pitchFamily="18" charset="0"/>
                <a:ea typeface="Times New Roman" panose="02020603050405020304" pitchFamily="18" charset="0"/>
              </a:rPr>
              <a:t>asking</a:t>
            </a:r>
            <a:r>
              <a:rPr lang="en-US" sz="1800" spc="-65"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Allah</a:t>
            </a:r>
            <a:r>
              <a:rPr lang="en-US" sz="1800" spc="-70"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b</a:t>
            </a:r>
            <a:r>
              <a:rPr lang="en-US" sz="1800" spc="-75"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to</a:t>
            </a:r>
            <a:r>
              <a:rPr lang="en-US" sz="1800" spc="-250"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take</a:t>
            </a:r>
            <a:r>
              <a:rPr lang="en-US" sz="1800" spc="-50"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care</a:t>
            </a:r>
            <a:r>
              <a:rPr lang="en-US" sz="1800" spc="-50"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of</a:t>
            </a:r>
            <a:r>
              <a:rPr lang="en-US" sz="1800" spc="-50"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him</a:t>
            </a:r>
            <a:r>
              <a:rPr lang="en-US" sz="1800" spc="-50"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and</a:t>
            </a:r>
            <a:r>
              <a:rPr lang="en-US" sz="1800" spc="-50"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to</a:t>
            </a:r>
            <a:r>
              <a:rPr lang="en-US" sz="1800" spc="-55"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keep</a:t>
            </a:r>
            <a:r>
              <a:rPr lang="en-US" sz="1800" spc="-45"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him</a:t>
            </a:r>
            <a:r>
              <a:rPr lang="en-US" sz="1800" spc="-50"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safe</a:t>
            </a:r>
            <a:r>
              <a:rPr lang="en-US" sz="1800" spc="-55"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from</a:t>
            </a:r>
            <a:r>
              <a:rPr lang="en-US" sz="1800" spc="-50"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all</a:t>
            </a:r>
            <a:r>
              <a:rPr lang="en-US" sz="1800" spc="-50"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harm</a:t>
            </a:r>
            <a:r>
              <a:rPr lang="en-US" sz="1800" spc="-50"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and</a:t>
            </a:r>
            <a:r>
              <a:rPr lang="en-US" sz="1800" spc="-50"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evil.</a:t>
            </a:r>
            <a:endParaRPr lang="en-GB" sz="1800" dirty="0">
              <a:effectLst/>
              <a:latin typeface="Times New Roman" panose="02020603050405020304" pitchFamily="18" charset="0"/>
              <a:ea typeface="Times New Roman" panose="02020603050405020304" pitchFamily="18" charset="0"/>
            </a:endParaRPr>
          </a:p>
          <a:p>
            <a:pPr>
              <a:spcBef>
                <a:spcPts val="30"/>
              </a:spcBef>
            </a:pPr>
            <a:r>
              <a:rPr lang="en-US" sz="1800" dirty="0">
                <a:effectLst/>
                <a:latin typeface="Times New Roman" panose="02020603050405020304" pitchFamily="18" charset="0"/>
                <a:ea typeface="Times New Roman" panose="02020603050405020304" pitchFamily="18" charset="0"/>
              </a:rPr>
              <a:t> </a:t>
            </a:r>
            <a:endParaRPr lang="en-GB" sz="1800" dirty="0">
              <a:effectLst/>
              <a:latin typeface="Times New Roman" panose="02020603050405020304" pitchFamily="18" charset="0"/>
              <a:ea typeface="Times New Roman" panose="02020603050405020304" pitchFamily="18" charset="0"/>
            </a:endParaRPr>
          </a:p>
          <a:p>
            <a:pPr marL="548640" marR="547370" algn="just">
              <a:lnSpc>
                <a:spcPct val="112000"/>
              </a:lnSpc>
              <a:spcBef>
                <a:spcPts val="5"/>
              </a:spcBef>
              <a:spcAft>
                <a:spcPts val="0"/>
              </a:spcAft>
            </a:pPr>
            <a:r>
              <a:rPr lang="en-US" sz="1800" dirty="0">
                <a:solidFill>
                  <a:srgbClr val="231F20"/>
                </a:solidFill>
                <a:effectLst/>
                <a:latin typeface="Times New Roman" panose="02020603050405020304" pitchFamily="18" charset="0"/>
                <a:ea typeface="Times New Roman" panose="02020603050405020304" pitchFamily="18" charset="0"/>
              </a:rPr>
              <a:t>What you are saying is, “O Allah, protect Muḥammad g in his </a:t>
            </a:r>
            <a:r>
              <a:rPr lang="en-US" sz="1800" dirty="0" err="1">
                <a:solidFill>
                  <a:srgbClr val="231F20"/>
                </a:solidFill>
                <a:effectLst/>
                <a:latin typeface="Times New Roman" panose="02020603050405020304" pitchFamily="18" charset="0"/>
                <a:ea typeface="Times New Roman" panose="02020603050405020304" pitchFamily="18" charset="0"/>
              </a:rPr>
              <a:t>daʿwah</a:t>
            </a:r>
            <a:r>
              <a:rPr lang="en-US" sz="1800" dirty="0">
                <a:solidFill>
                  <a:srgbClr val="231F20"/>
                </a:solidFill>
                <a:effectLst/>
                <a:latin typeface="Times New Roman" panose="02020603050405020304" pitchFamily="18" charset="0"/>
                <a:ea typeface="Times New Roman" panose="02020603050405020304" pitchFamily="18" charset="0"/>
              </a:rPr>
              <a:t> and</a:t>
            </a:r>
            <a:r>
              <a:rPr lang="en-US" sz="1800" spc="5"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protect his ummah from every type of deficiency, so that his message reigns</a:t>
            </a:r>
            <a:r>
              <a:rPr lang="en-US" sz="1800" spc="5"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supreme,</a:t>
            </a:r>
            <a:r>
              <a:rPr lang="en-US" sz="1800" spc="-50"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and</a:t>
            </a:r>
            <a:r>
              <a:rPr lang="en-US" sz="1800" spc="-50"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the</a:t>
            </a:r>
            <a:r>
              <a:rPr lang="en-US" sz="1800" spc="-50"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glory</a:t>
            </a:r>
            <a:r>
              <a:rPr lang="en-US" sz="1800" spc="-50"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and</a:t>
            </a:r>
            <a:r>
              <a:rPr lang="en-US" sz="1800" spc="-45" dirty="0">
                <a:solidFill>
                  <a:srgbClr val="231F20"/>
                </a:solidFill>
                <a:effectLst/>
                <a:latin typeface="Times New Roman" panose="02020603050405020304" pitchFamily="18" charset="0"/>
                <a:ea typeface="Times New Roman" panose="02020603050405020304" pitchFamily="18" charset="0"/>
              </a:rPr>
              <a:t> </a:t>
            </a:r>
            <a:r>
              <a:rPr lang="en-US" sz="1800" dirty="0" err="1">
                <a:solidFill>
                  <a:srgbClr val="231F20"/>
                </a:solidFill>
                <a:effectLst/>
                <a:latin typeface="Times New Roman" panose="02020603050405020304" pitchFamily="18" charset="0"/>
                <a:ea typeface="Times New Roman" panose="02020603050405020304" pitchFamily="18" charset="0"/>
              </a:rPr>
              <a:t>honour</a:t>
            </a:r>
            <a:r>
              <a:rPr lang="en-US" sz="1800" spc="-50"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of</a:t>
            </a:r>
            <a:r>
              <a:rPr lang="en-US" sz="1800" spc="-50"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his</a:t>
            </a:r>
            <a:r>
              <a:rPr lang="en-US" sz="1800" spc="-45"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ummah</a:t>
            </a:r>
            <a:r>
              <a:rPr lang="en-US" sz="1800" spc="-50"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increase.”</a:t>
            </a:r>
            <a:endParaRPr lang="en-GB" sz="1800" dirty="0">
              <a:effectLst/>
              <a:latin typeface="Times New Roman" panose="02020603050405020304" pitchFamily="18" charset="0"/>
              <a:ea typeface="Times New Roman" panose="02020603050405020304" pitchFamily="18" charset="0"/>
            </a:endParaRPr>
          </a:p>
          <a:p>
            <a:endParaRPr lang="en-GB" dirty="0"/>
          </a:p>
          <a:p>
            <a:r>
              <a:rPr lang="ar-SA" sz="1200" dirty="0">
                <a:solidFill>
                  <a:srgbClr val="019CA8"/>
                </a:solidFill>
                <a:effectLst/>
                <a:highlight>
                  <a:srgbClr val="F5D5CB"/>
                </a:highlight>
                <a:latin typeface="KFGQPC Uthman Taha Naskh" panose="02000000000000000000" pitchFamily="2" charset="-78"/>
                <a:ea typeface="Calibri" panose="020F0502020204030204" pitchFamily="34" charset="0"/>
                <a:cs typeface="KFGQPC Uthman Taha Naskh" panose="02000000000000000000" pitchFamily="2" charset="-78"/>
              </a:rPr>
              <a:t>رَحْمَةُ</a:t>
            </a:r>
            <a:endParaRPr lang="en-GB" dirty="0"/>
          </a:p>
          <a:p>
            <a:pPr marL="548640">
              <a:lnSpc>
                <a:spcPts val="2215"/>
              </a:lnSpc>
              <a:spcBef>
                <a:spcPts val="460"/>
              </a:spcBef>
              <a:spcAft>
                <a:spcPts val="0"/>
              </a:spcAft>
            </a:pPr>
            <a:r>
              <a:rPr lang="en-US" sz="1800" spc="-60" dirty="0">
                <a:solidFill>
                  <a:srgbClr val="231F20"/>
                </a:solidFill>
                <a:effectLst/>
                <a:latin typeface="Times New Roman" panose="02020603050405020304" pitchFamily="18" charset="0"/>
                <a:ea typeface="Times New Roman" panose="02020603050405020304" pitchFamily="18" charset="0"/>
              </a:rPr>
              <a:t>Y</a:t>
            </a:r>
            <a:r>
              <a:rPr lang="en-US" sz="1800" dirty="0">
                <a:solidFill>
                  <a:srgbClr val="231F20"/>
                </a:solidFill>
                <a:effectLst/>
                <a:latin typeface="Times New Roman" panose="02020603050405020304" pitchFamily="18" charset="0"/>
                <a:ea typeface="Times New Roman" panose="02020603050405020304" pitchFamily="18" charset="0"/>
              </a:rPr>
              <a:t>ou</a:t>
            </a:r>
            <a:r>
              <a:rPr lang="en-US" sz="1800" spc="-60"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a</a:t>
            </a:r>
            <a:r>
              <a:rPr lang="en-US" sz="1800" spc="-15" dirty="0">
                <a:solidFill>
                  <a:srgbClr val="231F20"/>
                </a:solidFill>
                <a:effectLst/>
                <a:latin typeface="Times New Roman" panose="02020603050405020304" pitchFamily="18" charset="0"/>
                <a:ea typeface="Times New Roman" panose="02020603050405020304" pitchFamily="18" charset="0"/>
              </a:rPr>
              <a:t>r</a:t>
            </a:r>
            <a:r>
              <a:rPr lang="en-US" sz="1800" dirty="0">
                <a:solidFill>
                  <a:srgbClr val="231F20"/>
                </a:solidFill>
                <a:effectLst/>
                <a:latin typeface="Times New Roman" panose="02020603050405020304" pitchFamily="18" charset="0"/>
                <a:ea typeface="Times New Roman" panose="02020603050405020304" pitchFamily="18" charset="0"/>
              </a:rPr>
              <a:t>e</a:t>
            </a:r>
            <a:r>
              <a:rPr lang="en-US" sz="1800" spc="-60"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asking</a:t>
            </a:r>
            <a:r>
              <a:rPr lang="en-US" sz="1800" spc="-60" dirty="0">
                <a:solidFill>
                  <a:srgbClr val="231F20"/>
                </a:solidFill>
                <a:effectLst/>
                <a:latin typeface="Times New Roman" panose="02020603050405020304" pitchFamily="18" charset="0"/>
                <a:ea typeface="Times New Roman" panose="02020603050405020304" pitchFamily="18" charset="0"/>
              </a:rPr>
              <a:t> </a:t>
            </a:r>
            <a:r>
              <a:rPr lang="en-US" sz="1800" spc="-5" dirty="0">
                <a:solidFill>
                  <a:srgbClr val="231F20"/>
                </a:solidFill>
                <a:effectLst/>
                <a:latin typeface="Times New Roman" panose="02020603050405020304" pitchFamily="18" charset="0"/>
                <a:ea typeface="Times New Roman" panose="02020603050405020304" pitchFamily="18" charset="0"/>
              </a:rPr>
              <a:t>Alla</a:t>
            </a:r>
            <a:r>
              <a:rPr lang="en-US" sz="1800" dirty="0">
                <a:solidFill>
                  <a:srgbClr val="231F20"/>
                </a:solidFill>
                <a:effectLst/>
                <a:latin typeface="Times New Roman" panose="02020603050405020304" pitchFamily="18" charset="0"/>
                <a:ea typeface="Times New Roman" panose="02020603050405020304" pitchFamily="18" charset="0"/>
              </a:rPr>
              <a:t>h</a:t>
            </a:r>
            <a:r>
              <a:rPr lang="en-US" sz="1800" spc="-55"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b</a:t>
            </a:r>
            <a:r>
              <a:rPr lang="en-US" sz="1800" spc="-60" dirty="0">
                <a:solidFill>
                  <a:srgbClr val="231F20"/>
                </a:solidFill>
                <a:effectLst/>
                <a:latin typeface="Times New Roman" panose="02020603050405020304" pitchFamily="18" charset="0"/>
                <a:ea typeface="Times New Roman" panose="02020603050405020304" pitchFamily="18" charset="0"/>
              </a:rPr>
              <a:t> </a:t>
            </a:r>
            <a:r>
              <a:rPr lang="en-US" sz="1800" spc="-5" dirty="0">
                <a:solidFill>
                  <a:srgbClr val="231F20"/>
                </a:solidFill>
                <a:effectLst/>
                <a:latin typeface="Times New Roman" panose="02020603050405020304" pitchFamily="18" charset="0"/>
                <a:ea typeface="Times New Roman" panose="02020603050405020304" pitchFamily="18" charset="0"/>
              </a:rPr>
              <a:t>t</a:t>
            </a:r>
            <a:r>
              <a:rPr lang="en-US" sz="1800" dirty="0">
                <a:solidFill>
                  <a:srgbClr val="231F20"/>
                </a:solidFill>
                <a:effectLst/>
                <a:latin typeface="Times New Roman" panose="02020603050405020304" pitchFamily="18" charset="0"/>
                <a:ea typeface="Times New Roman" panose="02020603050405020304" pitchFamily="18" charset="0"/>
              </a:rPr>
              <a:t>o</a:t>
            </a:r>
            <a:r>
              <a:rPr lang="en-US" sz="1800" spc="-60"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gi</a:t>
            </a:r>
            <a:r>
              <a:rPr lang="en-US" sz="1800" spc="-25" dirty="0">
                <a:solidFill>
                  <a:srgbClr val="231F20"/>
                </a:solidFill>
                <a:effectLst/>
                <a:latin typeface="Times New Roman" panose="02020603050405020304" pitchFamily="18" charset="0"/>
                <a:ea typeface="Times New Roman" panose="02020603050405020304" pitchFamily="18" charset="0"/>
              </a:rPr>
              <a:t>v</a:t>
            </a:r>
            <a:r>
              <a:rPr lang="en-US" sz="1800" dirty="0">
                <a:solidFill>
                  <a:srgbClr val="231F20"/>
                </a:solidFill>
                <a:effectLst/>
                <a:latin typeface="Times New Roman" panose="02020603050405020304" pitchFamily="18" charset="0"/>
                <a:ea typeface="Times New Roman" panose="02020603050405020304" pitchFamily="18" charset="0"/>
              </a:rPr>
              <a:t>e</a:t>
            </a:r>
            <a:r>
              <a:rPr lang="en-US" sz="1800" spc="-60" dirty="0">
                <a:solidFill>
                  <a:srgbClr val="231F20"/>
                </a:solidFill>
                <a:effectLst/>
                <a:latin typeface="Times New Roman" panose="02020603050405020304" pitchFamily="18" charset="0"/>
                <a:ea typeface="Times New Roman" panose="02020603050405020304" pitchFamily="18" charset="0"/>
              </a:rPr>
              <a:t> </a:t>
            </a:r>
            <a:r>
              <a:rPr lang="en-US" sz="1800" spc="-5" dirty="0">
                <a:solidFill>
                  <a:srgbClr val="231F20"/>
                </a:solidFill>
                <a:effectLst/>
                <a:latin typeface="Times New Roman" panose="02020603050405020304" pitchFamily="18" charset="0"/>
                <a:ea typeface="Times New Roman" panose="02020603050405020304" pitchFamily="18" charset="0"/>
              </a:rPr>
              <a:t>Muḥamma</a:t>
            </a:r>
            <a:r>
              <a:rPr lang="en-US" sz="1800" dirty="0">
                <a:solidFill>
                  <a:srgbClr val="231F20"/>
                </a:solidFill>
                <a:effectLst/>
                <a:latin typeface="Times New Roman" panose="02020603050405020304" pitchFamily="18" charset="0"/>
                <a:ea typeface="Times New Roman" panose="02020603050405020304" pitchFamily="18" charset="0"/>
              </a:rPr>
              <a:t>d</a:t>
            </a:r>
            <a:r>
              <a:rPr lang="en-US" sz="1800" spc="-55"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g</a:t>
            </a:r>
            <a:r>
              <a:rPr lang="en-US" sz="1800" spc="-60"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e</a:t>
            </a:r>
            <a:r>
              <a:rPr lang="en-US" sz="1800" spc="-25" dirty="0">
                <a:solidFill>
                  <a:srgbClr val="231F20"/>
                </a:solidFill>
                <a:effectLst/>
                <a:latin typeface="Times New Roman" panose="02020603050405020304" pitchFamily="18" charset="0"/>
                <a:ea typeface="Times New Roman" panose="02020603050405020304" pitchFamily="18" charset="0"/>
              </a:rPr>
              <a:t>v</a:t>
            </a:r>
            <a:r>
              <a:rPr lang="en-US" sz="1800" dirty="0">
                <a:solidFill>
                  <a:srgbClr val="231F20"/>
                </a:solidFill>
                <a:effectLst/>
                <a:latin typeface="Times New Roman" panose="02020603050405020304" pitchFamily="18" charset="0"/>
                <a:ea typeface="Times New Roman" panose="02020603050405020304" pitchFamily="18" charset="0"/>
              </a:rPr>
              <a:t>ery</a:t>
            </a:r>
            <a:endParaRPr lang="en-GB" sz="1800" dirty="0">
              <a:effectLst/>
              <a:latin typeface="Times New Roman" panose="02020603050405020304" pitchFamily="18" charset="0"/>
              <a:ea typeface="Times New Roman" panose="02020603050405020304" pitchFamily="18" charset="0"/>
            </a:endParaRPr>
          </a:p>
          <a:p>
            <a:pPr marL="548640">
              <a:lnSpc>
                <a:spcPts val="1075"/>
              </a:lnSpc>
            </a:pPr>
            <a:r>
              <a:rPr lang="en-US" sz="1800" dirty="0">
                <a:solidFill>
                  <a:srgbClr val="231F20"/>
                </a:solidFill>
                <a:effectLst/>
                <a:latin typeface="Times New Roman" panose="02020603050405020304" pitchFamily="18" charset="0"/>
                <a:ea typeface="Times New Roman" panose="02020603050405020304" pitchFamily="18" charset="0"/>
              </a:rPr>
              <a:t>possible</a:t>
            </a:r>
            <a:r>
              <a:rPr lang="en-US" sz="1800" spc="30"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good,</a:t>
            </a:r>
            <a:r>
              <a:rPr lang="en-US" sz="1800" spc="30"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and</a:t>
            </a:r>
            <a:r>
              <a:rPr lang="en-US" sz="1800" spc="30"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to</a:t>
            </a:r>
            <a:r>
              <a:rPr lang="en-US" sz="1800" spc="25"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reward</a:t>
            </a:r>
            <a:r>
              <a:rPr lang="en-US" sz="1800" spc="35"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him</a:t>
            </a:r>
            <a:r>
              <a:rPr lang="en-US" sz="1800" spc="30"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for</a:t>
            </a:r>
            <a:r>
              <a:rPr lang="en-US" sz="1800" spc="25"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everything</a:t>
            </a:r>
            <a:r>
              <a:rPr lang="en-US" sz="1800" spc="30"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he</a:t>
            </a:r>
            <a:r>
              <a:rPr lang="en-US" sz="1800" spc="35"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did</a:t>
            </a:r>
            <a:r>
              <a:rPr lang="en-US" sz="1800" spc="30"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for</a:t>
            </a:r>
            <a:r>
              <a:rPr lang="en-US" sz="1800" spc="25"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us.</a:t>
            </a:r>
            <a:endParaRPr lang="en-GB" sz="1800" dirty="0">
              <a:effectLst/>
              <a:latin typeface="Times New Roman" panose="02020603050405020304" pitchFamily="18" charset="0"/>
              <a:ea typeface="Times New Roman" panose="02020603050405020304" pitchFamily="18" charset="0"/>
            </a:endParaRPr>
          </a:p>
          <a:p>
            <a:endParaRPr lang="en-GB" dirty="0"/>
          </a:p>
        </p:txBody>
      </p:sp>
      <p:sp>
        <p:nvSpPr>
          <p:cNvPr id="4" name="Slide Number Placeholder 3"/>
          <p:cNvSpPr>
            <a:spLocks noGrp="1"/>
          </p:cNvSpPr>
          <p:nvPr>
            <p:ph type="sldNum" sz="quarter" idx="5"/>
          </p:nvPr>
        </p:nvSpPr>
        <p:spPr/>
        <p:txBody>
          <a:bodyPr/>
          <a:lstStyle/>
          <a:p>
            <a:fld id="{9B866EDD-B9C2-46E4-8727-C4EA0228B052}" type="slidenum">
              <a:rPr lang="en-GB" smtClean="0"/>
              <a:t>8</a:t>
            </a:fld>
            <a:endParaRPr lang="en-GB"/>
          </a:p>
        </p:txBody>
      </p:sp>
    </p:spTree>
    <p:extLst>
      <p:ext uri="{BB962C8B-B14F-4D97-AF65-F5344CB8AC3E}">
        <p14:creationId xmlns:p14="http://schemas.microsoft.com/office/powerpoint/2010/main" val="123730771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548640" marR="0" lvl="0" indent="0" algn="l" defTabSz="914400" rtl="0" eaLnBrk="1" fontAlgn="auto" latinLnBrk="0" hangingPunct="1">
              <a:lnSpc>
                <a:spcPct val="47000"/>
              </a:lnSpc>
              <a:spcBef>
                <a:spcPts val="700"/>
              </a:spcBef>
              <a:spcAft>
                <a:spcPts val="0"/>
              </a:spcAft>
              <a:buClrTx/>
              <a:buSzTx/>
              <a:buFontTx/>
              <a:buNone/>
              <a:tabLst/>
              <a:defRPr/>
            </a:pPr>
            <a:r>
              <a:rPr lang="ar-SA" sz="1200" dirty="0">
                <a:effectLst/>
                <a:latin typeface="Sakkal Majalla" panose="02000000000000000000" pitchFamily="2" charset="-78"/>
                <a:ea typeface="Calibri" panose="020F0502020204030204" pitchFamily="34" charset="0"/>
                <a:cs typeface="Sakkal Majalla" panose="02000000000000000000" pitchFamily="2" charset="-78"/>
              </a:rPr>
              <a:t>صَلِّ</a:t>
            </a:r>
            <a:r>
              <a:rPr lang="en-US" sz="1200" dirty="0">
                <a:effectLst/>
                <a:latin typeface="Sakkal Majalla" panose="02000000000000000000" pitchFamily="2" charset="-78"/>
                <a:ea typeface="Calibri" panose="020F0502020204030204" pitchFamily="34" charset="0"/>
                <a:cs typeface="Sakkal Majalla" panose="02000000000000000000" pitchFamily="2" charset="-78"/>
              </a:rPr>
              <a:t>:</a:t>
            </a:r>
            <a:r>
              <a:rPr lang="en-GB" sz="1200" dirty="0">
                <a:solidFill>
                  <a:schemeClr val="tx1"/>
                </a:solidFill>
                <a:effectLst/>
                <a:latin typeface="Sakkal Majalla" panose="02000000000000000000" pitchFamily="2" charset="-78"/>
                <a:ea typeface="+mn-ea"/>
                <a:cs typeface="Sakkal Majalla" panose="02000000000000000000" pitchFamily="2" charset="-78"/>
              </a:rPr>
              <a:t> </a:t>
            </a:r>
            <a:r>
              <a:rPr lang="en-US" sz="1800" dirty="0">
                <a:solidFill>
                  <a:srgbClr val="231F20"/>
                </a:solidFill>
                <a:effectLst/>
                <a:latin typeface="Times New Roman" panose="02020603050405020304" pitchFamily="18" charset="0"/>
                <a:ea typeface="Times New Roman" panose="02020603050405020304" pitchFamily="18" charset="0"/>
              </a:rPr>
              <a:t>O</a:t>
            </a:r>
            <a:r>
              <a:rPr lang="en-US" sz="1800" spc="-85" dirty="0">
                <a:solidFill>
                  <a:srgbClr val="231F20"/>
                </a:solidFill>
                <a:effectLst/>
                <a:latin typeface="Times New Roman" panose="02020603050405020304" pitchFamily="18" charset="0"/>
                <a:ea typeface="Times New Roman" panose="02020603050405020304" pitchFamily="18" charset="0"/>
              </a:rPr>
              <a:t> </a:t>
            </a:r>
            <a:r>
              <a:rPr lang="en-US" sz="1800" spc="-5" dirty="0">
                <a:solidFill>
                  <a:srgbClr val="231F20"/>
                </a:solidFill>
                <a:effectLst/>
                <a:latin typeface="Times New Roman" panose="02020603050405020304" pitchFamily="18" charset="0"/>
                <a:ea typeface="Times New Roman" panose="02020603050405020304" pitchFamily="18" charset="0"/>
              </a:rPr>
              <a:t>Allah</a:t>
            </a:r>
            <a:r>
              <a:rPr lang="en-US" sz="1800" dirty="0">
                <a:solidFill>
                  <a:srgbClr val="231F20"/>
                </a:solidFill>
                <a:effectLst/>
                <a:latin typeface="Times New Roman" panose="02020603050405020304" pitchFamily="18" charset="0"/>
                <a:ea typeface="Times New Roman" panose="02020603050405020304" pitchFamily="18" charset="0"/>
              </a:rPr>
              <a:t>,</a:t>
            </a:r>
            <a:r>
              <a:rPr lang="en-US" sz="1800" spc="-85"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h</a:t>
            </a:r>
            <a:r>
              <a:rPr lang="en-US" sz="1800" spc="-15" dirty="0">
                <a:solidFill>
                  <a:srgbClr val="231F20"/>
                </a:solidFill>
                <a:effectLst/>
                <a:latin typeface="Times New Roman" panose="02020603050405020304" pitchFamily="18" charset="0"/>
                <a:ea typeface="Times New Roman" panose="02020603050405020304" pitchFamily="18" charset="0"/>
              </a:rPr>
              <a:t>a</a:t>
            </a:r>
            <a:r>
              <a:rPr lang="en-US" sz="1800" spc="-25" dirty="0">
                <a:solidFill>
                  <a:srgbClr val="231F20"/>
                </a:solidFill>
                <a:effectLst/>
                <a:latin typeface="Times New Roman" panose="02020603050405020304" pitchFamily="18" charset="0"/>
                <a:ea typeface="Times New Roman" panose="02020603050405020304" pitchFamily="18" charset="0"/>
              </a:rPr>
              <a:t>v</a:t>
            </a:r>
            <a:r>
              <a:rPr lang="en-US" sz="1800" dirty="0">
                <a:solidFill>
                  <a:srgbClr val="231F20"/>
                </a:solidFill>
                <a:effectLst/>
                <a:latin typeface="Times New Roman" panose="02020603050405020304" pitchFamily="18" charset="0"/>
                <a:ea typeface="Times New Roman" panose="02020603050405020304" pitchFamily="18" charset="0"/>
              </a:rPr>
              <a:t>e</a:t>
            </a:r>
            <a:r>
              <a:rPr lang="en-US" sz="1800" spc="-85" dirty="0">
                <a:solidFill>
                  <a:srgbClr val="231F20"/>
                </a:solidFill>
                <a:effectLst/>
                <a:latin typeface="Times New Roman" panose="02020603050405020304" pitchFamily="18" charset="0"/>
                <a:ea typeface="Times New Roman" panose="02020603050405020304" pitchFamily="18" charset="0"/>
              </a:rPr>
              <a:t> </a:t>
            </a:r>
            <a:r>
              <a:rPr lang="en-US" sz="1800" spc="-5" dirty="0">
                <a:solidFill>
                  <a:srgbClr val="231F20"/>
                </a:solidFill>
                <a:effectLst/>
                <a:latin typeface="Times New Roman" panose="02020603050405020304" pitchFamily="18" charset="0"/>
                <a:ea typeface="Times New Roman" panose="02020603050405020304" pitchFamily="18" charset="0"/>
              </a:rPr>
              <a:t>me</a:t>
            </a:r>
            <a:r>
              <a:rPr lang="en-US" sz="1800" spc="-15" dirty="0">
                <a:solidFill>
                  <a:srgbClr val="231F20"/>
                </a:solidFill>
                <a:effectLst/>
                <a:latin typeface="Times New Roman" panose="02020603050405020304" pitchFamily="18" charset="0"/>
                <a:ea typeface="Times New Roman" panose="02020603050405020304" pitchFamily="18" charset="0"/>
              </a:rPr>
              <a:t>r</a:t>
            </a:r>
            <a:r>
              <a:rPr lang="en-US" sz="1800" dirty="0">
                <a:solidFill>
                  <a:srgbClr val="231F20"/>
                </a:solidFill>
                <a:effectLst/>
                <a:latin typeface="Times New Roman" panose="02020603050405020304" pitchFamily="18" charset="0"/>
                <a:ea typeface="Times New Roman" panose="02020603050405020304" pitchFamily="18" charset="0"/>
              </a:rPr>
              <a:t>cy</a:t>
            </a:r>
            <a:r>
              <a:rPr lang="en-US" sz="1800" spc="-85"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upon</a:t>
            </a:r>
            <a:r>
              <a:rPr lang="en-US" sz="1800" spc="-85" dirty="0">
                <a:solidFill>
                  <a:srgbClr val="231F20"/>
                </a:solidFill>
                <a:effectLst/>
                <a:latin typeface="Times New Roman" panose="02020603050405020304" pitchFamily="18" charset="0"/>
                <a:ea typeface="Times New Roman" panose="02020603050405020304" pitchFamily="18" charset="0"/>
              </a:rPr>
              <a:t> </a:t>
            </a:r>
            <a:r>
              <a:rPr lang="en-US" sz="1800" spc="-5" dirty="0">
                <a:solidFill>
                  <a:srgbClr val="231F20"/>
                </a:solidFill>
                <a:effectLst/>
                <a:latin typeface="Times New Roman" panose="02020603050405020304" pitchFamily="18" charset="0"/>
                <a:ea typeface="Times New Roman" panose="02020603050405020304" pitchFamily="18" charset="0"/>
              </a:rPr>
              <a:t>Muḥammad</a:t>
            </a:r>
            <a:r>
              <a:rPr lang="en-GB" sz="1800" spc="-5" dirty="0">
                <a:solidFill>
                  <a:schemeClr val="tx1"/>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and</a:t>
            </a:r>
            <a:r>
              <a:rPr lang="en-US" sz="1800" spc="160"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praise</a:t>
            </a:r>
            <a:r>
              <a:rPr lang="en-US" sz="1800" spc="160"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him</a:t>
            </a:r>
            <a:r>
              <a:rPr lang="en-US" sz="1800" spc="165"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in</a:t>
            </a:r>
            <a:r>
              <a:rPr lang="en-US" sz="1800" spc="160"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the</a:t>
            </a:r>
            <a:r>
              <a:rPr lang="en-US" sz="1800" spc="165"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lofty</a:t>
            </a:r>
            <a:r>
              <a:rPr lang="en-US" sz="1800" spc="160"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assembly (i.e. </a:t>
            </a:r>
            <a:r>
              <a:rPr lang="en-US" sz="1800" dirty="0" err="1">
                <a:solidFill>
                  <a:srgbClr val="231F20"/>
                </a:solidFill>
                <a:effectLst/>
                <a:latin typeface="Times New Roman" panose="02020603050405020304" pitchFamily="18" charset="0"/>
                <a:ea typeface="Times New Roman" panose="02020603050405020304" pitchFamily="18" charset="0"/>
              </a:rPr>
              <a:t>honour</a:t>
            </a:r>
            <a:r>
              <a:rPr lang="en-US" sz="1800" dirty="0">
                <a:solidFill>
                  <a:srgbClr val="231F20"/>
                </a:solidFill>
                <a:effectLst/>
                <a:latin typeface="Times New Roman" panose="02020603050405020304" pitchFamily="18" charset="0"/>
                <a:ea typeface="Times New Roman" panose="02020603050405020304" pitchFamily="18" charset="0"/>
              </a:rPr>
              <a:t> him).</a:t>
            </a:r>
            <a:r>
              <a:rPr lang="en-US" sz="1800" spc="165"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The</a:t>
            </a:r>
            <a:r>
              <a:rPr lang="en-US" sz="1800" spc="160"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‘lofty</a:t>
            </a:r>
            <a:r>
              <a:rPr lang="en-US" sz="1800" spc="160"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assembly’</a:t>
            </a:r>
            <a:r>
              <a:rPr lang="en-US" sz="1800" spc="165"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refers</a:t>
            </a:r>
            <a:r>
              <a:rPr lang="en-US" sz="1800" spc="160"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to</a:t>
            </a:r>
            <a:r>
              <a:rPr lang="en-US" sz="1800" spc="165"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the</a:t>
            </a:r>
            <a:r>
              <a:rPr lang="en-US" sz="1800" spc="160"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elite</a:t>
            </a:r>
            <a:endParaRPr lang="en-GB" sz="1800" dirty="0">
              <a:effectLst/>
              <a:latin typeface="Times New Roman" panose="02020603050405020304" pitchFamily="18" charset="0"/>
              <a:ea typeface="Times New Roman" panose="02020603050405020304" pitchFamily="18" charset="0"/>
            </a:endParaRPr>
          </a:p>
          <a:p>
            <a:pPr marL="548640">
              <a:spcBef>
                <a:spcPts val="50"/>
              </a:spcBef>
              <a:spcAft>
                <a:spcPts val="0"/>
              </a:spcAft>
            </a:pPr>
            <a:r>
              <a:rPr lang="en-US" sz="1800" dirty="0">
                <a:solidFill>
                  <a:srgbClr val="231F20"/>
                </a:solidFill>
                <a:effectLst/>
                <a:latin typeface="Times New Roman" panose="02020603050405020304" pitchFamily="18" charset="0"/>
                <a:ea typeface="Times New Roman" panose="02020603050405020304" pitchFamily="18" charset="0"/>
              </a:rPr>
              <a:t>angels</a:t>
            </a:r>
            <a:r>
              <a:rPr lang="en-US" sz="1800" spc="-55"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who</a:t>
            </a:r>
            <a:r>
              <a:rPr lang="en-US" sz="1800" spc="-55"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are</a:t>
            </a:r>
            <a:r>
              <a:rPr lang="en-US" sz="1800" spc="-50"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close</a:t>
            </a:r>
            <a:r>
              <a:rPr lang="en-US" sz="1800" spc="-50"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to</a:t>
            </a:r>
            <a:r>
              <a:rPr lang="en-US" sz="1800" spc="-55"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Allah</a:t>
            </a:r>
            <a:r>
              <a:rPr lang="en-US" sz="1800" spc="-55"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b.</a:t>
            </a:r>
          </a:p>
          <a:p>
            <a:pPr marL="548640">
              <a:spcBef>
                <a:spcPts val="50"/>
              </a:spcBef>
              <a:spcAft>
                <a:spcPts val="0"/>
              </a:spcAft>
            </a:pPr>
            <a:endParaRPr lang="en-GB" sz="1800" dirty="0">
              <a:effectLst/>
              <a:latin typeface="Times New Roman" panose="02020603050405020304" pitchFamily="18" charset="0"/>
              <a:ea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i="1" dirty="0">
                <a:solidFill>
                  <a:srgbClr val="231F20"/>
                </a:solidFill>
                <a:effectLst/>
                <a:latin typeface="Times New Roman" panose="02020603050405020304" pitchFamily="18" charset="0"/>
                <a:ea typeface="Times New Roman" panose="02020603050405020304" pitchFamily="18" charset="0"/>
              </a:rPr>
              <a:t>Ṣalāh = </a:t>
            </a:r>
            <a:r>
              <a:rPr lang="en-US" sz="1800" dirty="0" err="1">
                <a:solidFill>
                  <a:srgbClr val="231F20"/>
                </a:solidFill>
                <a:effectLst/>
                <a:latin typeface="Times New Roman" panose="02020603050405020304" pitchFamily="18" charset="0"/>
                <a:ea typeface="Times New Roman" panose="02020603050405020304" pitchFamily="18" charset="0"/>
              </a:rPr>
              <a:t>honour</a:t>
            </a:r>
            <a:r>
              <a:rPr lang="en-US" sz="1800" dirty="0">
                <a:solidFill>
                  <a:srgbClr val="231F20"/>
                </a:solidFill>
                <a:effectLst/>
                <a:latin typeface="Times New Roman" panose="02020603050405020304" pitchFamily="18" charset="0"/>
                <a:ea typeface="Times New Roman" panose="02020603050405020304" pitchFamily="18" charset="0"/>
              </a:rPr>
              <a:t> him in </a:t>
            </a:r>
            <a:r>
              <a:rPr lang="en-US" sz="1800" b="1" dirty="0">
                <a:solidFill>
                  <a:srgbClr val="231F20"/>
                </a:solidFill>
                <a:effectLst/>
                <a:latin typeface="Times New Roman" panose="02020603050405020304" pitchFamily="18" charset="0"/>
                <a:ea typeface="Times New Roman" panose="02020603050405020304" pitchFamily="18" charset="0"/>
              </a:rPr>
              <a:t>this world </a:t>
            </a:r>
            <a:r>
              <a:rPr lang="en-US" sz="1800" dirty="0">
                <a:solidFill>
                  <a:srgbClr val="231F20"/>
                </a:solidFill>
                <a:effectLst/>
                <a:latin typeface="Times New Roman" panose="02020603050405020304" pitchFamily="18" charset="0"/>
                <a:ea typeface="Times New Roman" panose="02020603050405020304" pitchFamily="18" charset="0"/>
              </a:rPr>
              <a:t>by elevating his</a:t>
            </a:r>
            <a:r>
              <a:rPr lang="en-US" sz="1800" spc="5"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mention,</a:t>
            </a:r>
            <a:r>
              <a:rPr lang="en-US" sz="1800" spc="-50"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granting</a:t>
            </a:r>
            <a:r>
              <a:rPr lang="en-US" sz="1800" spc="-50"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victory</a:t>
            </a:r>
            <a:r>
              <a:rPr lang="en-US" sz="1800" spc="-50"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to</a:t>
            </a:r>
            <a:r>
              <a:rPr lang="en-US" sz="1800" spc="-50"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his</a:t>
            </a:r>
            <a:r>
              <a:rPr lang="en-US" sz="1800" spc="-50" dirty="0">
                <a:solidFill>
                  <a:srgbClr val="231F20"/>
                </a:solidFill>
                <a:effectLst/>
                <a:latin typeface="Times New Roman" panose="02020603050405020304" pitchFamily="18" charset="0"/>
                <a:ea typeface="Times New Roman" panose="02020603050405020304" pitchFamily="18" charset="0"/>
              </a:rPr>
              <a:t> </a:t>
            </a:r>
            <a:r>
              <a:rPr lang="en-US" sz="1800" dirty="0" err="1">
                <a:solidFill>
                  <a:srgbClr val="231F20"/>
                </a:solidFill>
                <a:effectLst/>
                <a:latin typeface="Times New Roman" panose="02020603050405020304" pitchFamily="18" charset="0"/>
                <a:ea typeface="Times New Roman" panose="02020603050405020304" pitchFamily="18" charset="0"/>
              </a:rPr>
              <a:t>dīn</a:t>
            </a:r>
            <a:r>
              <a:rPr lang="en-US" sz="1800" spc="-45"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and</a:t>
            </a:r>
            <a:r>
              <a:rPr lang="en-US" sz="1800" spc="-50"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preserving</a:t>
            </a:r>
            <a:r>
              <a:rPr lang="en-US" sz="1800" spc="-50"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his</a:t>
            </a:r>
            <a:r>
              <a:rPr lang="en-US" sz="1800" spc="-50" dirty="0">
                <a:solidFill>
                  <a:srgbClr val="231F20"/>
                </a:solidFill>
                <a:effectLst/>
                <a:latin typeface="Times New Roman" panose="02020603050405020304" pitchFamily="18" charset="0"/>
                <a:ea typeface="Times New Roman" panose="02020603050405020304" pitchFamily="18" charset="0"/>
              </a:rPr>
              <a:t> </a:t>
            </a:r>
            <a:r>
              <a:rPr lang="en-US" sz="1800" dirty="0" err="1">
                <a:solidFill>
                  <a:srgbClr val="231F20"/>
                </a:solidFill>
                <a:effectLst/>
                <a:latin typeface="Times New Roman" panose="02020603050405020304" pitchFamily="18" charset="0"/>
                <a:ea typeface="Times New Roman" panose="02020603050405020304" pitchFamily="18" charset="0"/>
              </a:rPr>
              <a:t>sharīʿah</a:t>
            </a:r>
            <a:r>
              <a:rPr lang="en-US" sz="1800" dirty="0">
                <a:solidFill>
                  <a:srgbClr val="231F20"/>
                </a:solidFill>
                <a:effectLst/>
                <a:latin typeface="Times New Roman" panose="02020603050405020304" pitchFamily="18" charset="0"/>
                <a:ea typeface="Times New Roman" panose="02020603050405020304" pitchFamily="18" charset="0"/>
              </a:rPr>
              <a:t>;</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err="1">
                <a:solidFill>
                  <a:srgbClr val="231F20"/>
                </a:solidFill>
                <a:effectLst/>
                <a:latin typeface="Times New Roman" panose="02020603050405020304" pitchFamily="18" charset="0"/>
                <a:ea typeface="Times New Roman" panose="02020603050405020304" pitchFamily="18" charset="0"/>
              </a:rPr>
              <a:t>honour</a:t>
            </a:r>
            <a:r>
              <a:rPr lang="en-US" sz="1800" spc="-45"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him</a:t>
            </a:r>
            <a:r>
              <a:rPr lang="en-US" sz="1800" spc="-50" dirty="0">
                <a:solidFill>
                  <a:srgbClr val="231F20"/>
                </a:solidFill>
                <a:effectLst/>
                <a:latin typeface="Times New Roman" panose="02020603050405020304" pitchFamily="18" charset="0"/>
                <a:ea typeface="Times New Roman" panose="02020603050405020304" pitchFamily="18" charset="0"/>
              </a:rPr>
              <a:t> </a:t>
            </a:r>
            <a:r>
              <a:rPr lang="en-US" sz="1800" b="1" dirty="0">
                <a:solidFill>
                  <a:srgbClr val="231F20"/>
                </a:solidFill>
                <a:effectLst/>
                <a:latin typeface="Times New Roman" panose="02020603050405020304" pitchFamily="18" charset="0"/>
                <a:ea typeface="Times New Roman" panose="02020603050405020304" pitchFamily="18" charset="0"/>
              </a:rPr>
              <a:t>in</a:t>
            </a:r>
            <a:r>
              <a:rPr lang="en-US" sz="1800" b="1" spc="-250" dirty="0">
                <a:solidFill>
                  <a:srgbClr val="231F20"/>
                </a:solidFill>
                <a:effectLst/>
                <a:latin typeface="Times New Roman" panose="02020603050405020304" pitchFamily="18" charset="0"/>
                <a:ea typeface="Times New Roman" panose="02020603050405020304" pitchFamily="18" charset="0"/>
              </a:rPr>
              <a:t>   </a:t>
            </a:r>
            <a:r>
              <a:rPr lang="en-US" sz="1800" b="1" spc="-5" dirty="0">
                <a:solidFill>
                  <a:srgbClr val="231F20"/>
                </a:solidFill>
                <a:effectLst/>
                <a:latin typeface="Times New Roman" panose="02020603050405020304" pitchFamily="18" charset="0"/>
                <a:ea typeface="Times New Roman" panose="02020603050405020304" pitchFamily="18" charset="0"/>
              </a:rPr>
              <a:t>the</a:t>
            </a:r>
            <a:r>
              <a:rPr lang="en-US" sz="1800" b="1" spc="-85" dirty="0">
                <a:solidFill>
                  <a:srgbClr val="231F20"/>
                </a:solidFill>
                <a:effectLst/>
                <a:latin typeface="Times New Roman" panose="02020603050405020304" pitchFamily="18" charset="0"/>
                <a:ea typeface="Times New Roman" panose="02020603050405020304" pitchFamily="18" charset="0"/>
              </a:rPr>
              <a:t> </a:t>
            </a:r>
            <a:r>
              <a:rPr lang="en-US" sz="1800" b="1" spc="-5" dirty="0">
                <a:solidFill>
                  <a:srgbClr val="231F20"/>
                </a:solidFill>
                <a:effectLst/>
                <a:latin typeface="Times New Roman" panose="02020603050405020304" pitchFamily="18" charset="0"/>
                <a:ea typeface="Times New Roman" panose="02020603050405020304" pitchFamily="18" charset="0"/>
              </a:rPr>
              <a:t>hereafter</a:t>
            </a:r>
            <a:r>
              <a:rPr lang="en-US" sz="1800" b="1" spc="-75" dirty="0">
                <a:solidFill>
                  <a:srgbClr val="231F20"/>
                </a:solidFill>
                <a:effectLst/>
                <a:latin typeface="Times New Roman" panose="02020603050405020304" pitchFamily="18" charset="0"/>
                <a:ea typeface="Times New Roman" panose="02020603050405020304" pitchFamily="18" charset="0"/>
              </a:rPr>
              <a:t> </a:t>
            </a:r>
            <a:r>
              <a:rPr lang="en-US" sz="1800" spc="-5" dirty="0">
                <a:solidFill>
                  <a:srgbClr val="231F20"/>
                </a:solidFill>
                <a:effectLst/>
                <a:latin typeface="Times New Roman" panose="02020603050405020304" pitchFamily="18" charset="0"/>
                <a:ea typeface="Times New Roman" panose="02020603050405020304" pitchFamily="18" charset="0"/>
              </a:rPr>
              <a:t>by</a:t>
            </a:r>
            <a:r>
              <a:rPr lang="en-US" sz="1800" spc="-75" dirty="0">
                <a:solidFill>
                  <a:srgbClr val="231F20"/>
                </a:solidFill>
                <a:effectLst/>
                <a:latin typeface="Times New Roman" panose="02020603050405020304" pitchFamily="18" charset="0"/>
                <a:ea typeface="Times New Roman" panose="02020603050405020304" pitchFamily="18" charset="0"/>
              </a:rPr>
              <a:t> </a:t>
            </a:r>
            <a:r>
              <a:rPr lang="en-US" sz="1800" spc="-5" dirty="0">
                <a:solidFill>
                  <a:srgbClr val="231F20"/>
                </a:solidFill>
                <a:effectLst/>
                <a:latin typeface="Times New Roman" panose="02020603050405020304" pitchFamily="18" charset="0"/>
                <a:ea typeface="Times New Roman" panose="02020603050405020304" pitchFamily="18" charset="0"/>
              </a:rPr>
              <a:t>rewarding</a:t>
            </a:r>
            <a:r>
              <a:rPr lang="en-US" sz="1800" spc="-85" dirty="0">
                <a:solidFill>
                  <a:srgbClr val="231F20"/>
                </a:solidFill>
                <a:effectLst/>
                <a:latin typeface="Times New Roman" panose="02020603050405020304" pitchFamily="18" charset="0"/>
                <a:ea typeface="Times New Roman" panose="02020603050405020304" pitchFamily="18" charset="0"/>
              </a:rPr>
              <a:t> </a:t>
            </a:r>
            <a:r>
              <a:rPr lang="en-US" sz="1800" spc="-5" dirty="0">
                <a:solidFill>
                  <a:srgbClr val="231F20"/>
                </a:solidFill>
                <a:effectLst/>
                <a:latin typeface="Times New Roman" panose="02020603050405020304" pitchFamily="18" charset="0"/>
                <a:ea typeface="Times New Roman" panose="02020603050405020304" pitchFamily="18" charset="0"/>
              </a:rPr>
              <a:t>him</a:t>
            </a:r>
            <a:r>
              <a:rPr lang="en-US" sz="1800" spc="-75" dirty="0">
                <a:solidFill>
                  <a:srgbClr val="231F20"/>
                </a:solidFill>
                <a:effectLst/>
                <a:latin typeface="Times New Roman" panose="02020603050405020304" pitchFamily="18" charset="0"/>
                <a:ea typeface="Times New Roman" panose="02020603050405020304" pitchFamily="18" charset="0"/>
              </a:rPr>
              <a:t> </a:t>
            </a:r>
            <a:r>
              <a:rPr lang="en-US" sz="1800" spc="-5" dirty="0">
                <a:solidFill>
                  <a:srgbClr val="231F20"/>
                </a:solidFill>
                <a:effectLst/>
                <a:latin typeface="Times New Roman" panose="02020603050405020304" pitchFamily="18" charset="0"/>
                <a:ea typeface="Times New Roman" panose="02020603050405020304" pitchFamily="18" charset="0"/>
              </a:rPr>
              <a:t>abundantly,</a:t>
            </a:r>
            <a:r>
              <a:rPr lang="en-US" sz="1800" spc="-80"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accepting</a:t>
            </a:r>
            <a:r>
              <a:rPr lang="en-US" sz="1800" spc="-85"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his</a:t>
            </a:r>
            <a:r>
              <a:rPr lang="en-US" sz="1800" spc="-75"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intercession</a:t>
            </a:r>
            <a:r>
              <a:rPr lang="en-US" sz="1800" spc="-80"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on</a:t>
            </a:r>
            <a:r>
              <a:rPr lang="en-US" sz="1800" spc="-85"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behalf</a:t>
            </a:r>
            <a:r>
              <a:rPr lang="en-US" sz="1800" spc="-250"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of</a:t>
            </a:r>
            <a:r>
              <a:rPr lang="en-US" sz="1800" spc="5"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his</a:t>
            </a:r>
            <a:r>
              <a:rPr lang="en-US" sz="1800" spc="5"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ummah</a:t>
            </a:r>
            <a:r>
              <a:rPr lang="en-US" sz="1800" spc="5"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and</a:t>
            </a:r>
            <a:r>
              <a:rPr lang="en-US" sz="1800" spc="10"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granting</a:t>
            </a:r>
            <a:r>
              <a:rPr lang="en-US" sz="1800" spc="5"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him</a:t>
            </a:r>
            <a:r>
              <a:rPr lang="en-US" sz="1800" spc="5"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the</a:t>
            </a:r>
            <a:r>
              <a:rPr lang="en-US" sz="1800" spc="5"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loftiest</a:t>
            </a:r>
            <a:r>
              <a:rPr lang="en-US" sz="1800" spc="5"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station of</a:t>
            </a:r>
            <a:r>
              <a:rPr lang="en-US" sz="1800" spc="5"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glory</a:t>
            </a:r>
            <a:r>
              <a:rPr lang="en-US" sz="1800" spc="10"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a:t>
            </a:r>
            <a:r>
              <a:rPr lang="en-US" sz="1800" i="1" dirty="0" err="1">
                <a:solidFill>
                  <a:srgbClr val="231F20"/>
                </a:solidFill>
                <a:effectLst/>
                <a:latin typeface="Times New Roman" panose="02020603050405020304" pitchFamily="18" charset="0"/>
                <a:ea typeface="Times New Roman" panose="02020603050405020304" pitchFamily="18" charset="0"/>
              </a:rPr>
              <a:t>maqām</a:t>
            </a:r>
            <a:r>
              <a:rPr lang="en-US" sz="1800" i="1" spc="-25" dirty="0">
                <a:solidFill>
                  <a:srgbClr val="231F20"/>
                </a:solidFill>
                <a:effectLst/>
                <a:latin typeface="Times New Roman" panose="02020603050405020304" pitchFamily="18" charset="0"/>
                <a:ea typeface="Times New Roman" panose="02020603050405020304" pitchFamily="18" charset="0"/>
              </a:rPr>
              <a:t> </a:t>
            </a:r>
            <a:r>
              <a:rPr lang="en-US" sz="1800" i="1" dirty="0" err="1">
                <a:solidFill>
                  <a:srgbClr val="231F20"/>
                </a:solidFill>
                <a:effectLst/>
                <a:latin typeface="Times New Roman" panose="02020603050405020304" pitchFamily="18" charset="0"/>
                <a:ea typeface="Times New Roman" panose="02020603050405020304" pitchFamily="18" charset="0"/>
              </a:rPr>
              <a:t>maḥmūd</a:t>
            </a:r>
            <a:r>
              <a:rPr lang="en-US" sz="1800" dirty="0">
                <a:solidFill>
                  <a:srgbClr val="231F20"/>
                </a:solidFill>
                <a:effectLst/>
                <a:latin typeface="Times New Roman" panose="02020603050405020304" pitchFamily="18" charset="0"/>
                <a:ea typeface="Times New Roman" panose="02020603050405020304" pitchFamily="18" charset="0"/>
              </a:rPr>
              <a:t>).</a:t>
            </a:r>
            <a:endParaRPr lang="en-GB" sz="1800" dirty="0">
              <a:effectLst/>
              <a:latin typeface="Times New Roman" panose="02020603050405020304" pitchFamily="18" charset="0"/>
              <a:ea typeface="Times New Roman" panose="02020603050405020304" pitchFamily="18" charset="0"/>
            </a:endParaRP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ar-SA" sz="1200" dirty="0">
                <a:effectLst/>
                <a:latin typeface="Sakkal Majalla" panose="02000000000000000000" pitchFamily="2" charset="-78"/>
                <a:ea typeface="Calibri" panose="020F0502020204030204" pitchFamily="34" charset="0"/>
                <a:cs typeface="Sakkal Majalla" panose="02000000000000000000" pitchFamily="2" charset="-78"/>
              </a:rPr>
              <a:t>بَارِكْ</a:t>
            </a:r>
            <a:r>
              <a:rPr lang="en-US" sz="1200" dirty="0">
                <a:effectLst/>
                <a:latin typeface="Sakkal Majalla" panose="02000000000000000000" pitchFamily="2" charset="-78"/>
                <a:ea typeface="Calibri" panose="020F0502020204030204" pitchFamily="34" charset="0"/>
                <a:cs typeface="Sakkal Majalla" panose="02000000000000000000" pitchFamily="2" charset="-78"/>
              </a:rPr>
              <a:t>:</a:t>
            </a:r>
            <a:r>
              <a:rPr lang="en-US" sz="1200" i="0" spc="0" dirty="0">
                <a:solidFill>
                  <a:schemeClr val="tx1"/>
                </a:solidFill>
                <a:effectLst/>
                <a:latin typeface="+mn-lt"/>
                <a:ea typeface="+mn-ea"/>
                <a:cs typeface="Sakkal Majalla" panose="02000000000000000000" pitchFamily="2" charset="-78"/>
              </a:rPr>
              <a:t> </a:t>
            </a:r>
            <a:r>
              <a:rPr lang="en-US" sz="1800" i="1" spc="-5" dirty="0" err="1">
                <a:solidFill>
                  <a:srgbClr val="231F20"/>
                </a:solidFill>
                <a:effectLst/>
                <a:latin typeface="Times New Roman" panose="02020603050405020304" pitchFamily="18" charset="0"/>
                <a:ea typeface="Times New Roman" panose="02020603050405020304" pitchFamily="18" charset="0"/>
              </a:rPr>
              <a:t>Bāri</a:t>
            </a:r>
            <a:r>
              <a:rPr lang="en-US" sz="1800" i="1" dirty="0" err="1">
                <a:solidFill>
                  <a:srgbClr val="231F20"/>
                </a:solidFill>
                <a:effectLst/>
                <a:latin typeface="Times New Roman" panose="02020603050405020304" pitchFamily="18" charset="0"/>
                <a:ea typeface="Times New Roman" panose="02020603050405020304" pitchFamily="18" charset="0"/>
              </a:rPr>
              <a:t>k</a:t>
            </a:r>
            <a:r>
              <a:rPr lang="en-US" sz="1800" i="1" spc="40"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is</a:t>
            </a:r>
            <a:r>
              <a:rPr lang="en-US" sz="1800" spc="40"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deri</a:t>
            </a:r>
            <a:r>
              <a:rPr lang="en-US" sz="1800" spc="-25" dirty="0">
                <a:solidFill>
                  <a:srgbClr val="231F20"/>
                </a:solidFill>
                <a:effectLst/>
                <a:latin typeface="Times New Roman" panose="02020603050405020304" pitchFamily="18" charset="0"/>
                <a:ea typeface="Times New Roman" panose="02020603050405020304" pitchFamily="18" charset="0"/>
              </a:rPr>
              <a:t>v</a:t>
            </a:r>
            <a:r>
              <a:rPr lang="en-US" sz="1800" dirty="0">
                <a:solidFill>
                  <a:srgbClr val="231F20"/>
                </a:solidFill>
                <a:effectLst/>
                <a:latin typeface="Times New Roman" panose="02020603050405020304" pitchFamily="18" charset="0"/>
                <a:ea typeface="Times New Roman" panose="02020603050405020304" pitchFamily="18" charset="0"/>
              </a:rPr>
              <a:t>ed</a:t>
            </a:r>
            <a:r>
              <a:rPr lang="en-US" sz="1800" spc="40"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f</a:t>
            </a:r>
            <a:r>
              <a:rPr lang="en-US" sz="1800" spc="-15" dirty="0">
                <a:solidFill>
                  <a:srgbClr val="231F20"/>
                </a:solidFill>
                <a:effectLst/>
                <a:latin typeface="Times New Roman" panose="02020603050405020304" pitchFamily="18" charset="0"/>
                <a:ea typeface="Times New Roman" panose="02020603050405020304" pitchFamily="18" charset="0"/>
              </a:rPr>
              <a:t>r</a:t>
            </a:r>
            <a:r>
              <a:rPr lang="en-US" sz="1800" dirty="0">
                <a:solidFill>
                  <a:srgbClr val="231F20"/>
                </a:solidFill>
                <a:effectLst/>
                <a:latin typeface="Times New Roman" panose="02020603050405020304" pitchFamily="18" charset="0"/>
                <a:ea typeface="Times New Roman" panose="02020603050405020304" pitchFamily="18" charset="0"/>
              </a:rPr>
              <a:t>om</a:t>
            </a:r>
            <a:r>
              <a:rPr lang="en-US" sz="1800" spc="40" dirty="0">
                <a:solidFill>
                  <a:srgbClr val="231F20"/>
                </a:solidFill>
                <a:effectLst/>
                <a:latin typeface="Times New Roman" panose="02020603050405020304" pitchFamily="18" charset="0"/>
                <a:ea typeface="Times New Roman" panose="02020603050405020304" pitchFamily="18" charset="0"/>
              </a:rPr>
              <a:t> </a:t>
            </a:r>
            <a:r>
              <a:rPr lang="en-US" sz="1800" i="1" dirty="0">
                <a:solidFill>
                  <a:srgbClr val="231F20"/>
                </a:solidFill>
                <a:effectLst/>
                <a:latin typeface="Times New Roman" panose="02020603050405020304" pitchFamily="18" charset="0"/>
                <a:ea typeface="Times New Roman" panose="02020603050405020304" pitchFamily="18" charset="0"/>
              </a:rPr>
              <a:t>ba</a:t>
            </a:r>
            <a:r>
              <a:rPr lang="en-US" sz="1800" i="1" spc="-30" dirty="0">
                <a:solidFill>
                  <a:srgbClr val="231F20"/>
                </a:solidFill>
                <a:effectLst/>
                <a:latin typeface="Times New Roman" panose="02020603050405020304" pitchFamily="18" charset="0"/>
                <a:ea typeface="Times New Roman" panose="02020603050405020304" pitchFamily="18" charset="0"/>
              </a:rPr>
              <a:t>r</a:t>
            </a:r>
            <a:r>
              <a:rPr lang="en-US" sz="1800" i="1" spc="-5" dirty="0">
                <a:solidFill>
                  <a:srgbClr val="231F20"/>
                </a:solidFill>
                <a:effectLst/>
                <a:latin typeface="Times New Roman" panose="02020603050405020304" pitchFamily="18" charset="0"/>
                <a:ea typeface="Times New Roman" panose="02020603050405020304" pitchFamily="18" charset="0"/>
              </a:rPr>
              <a:t>aka</a:t>
            </a:r>
            <a:r>
              <a:rPr lang="en-US" sz="1800" i="1" dirty="0">
                <a:solidFill>
                  <a:srgbClr val="231F20"/>
                </a:solidFill>
                <a:effectLst/>
                <a:latin typeface="Times New Roman" panose="02020603050405020304" pitchFamily="18" charset="0"/>
                <a:ea typeface="Times New Roman" panose="02020603050405020304" pitchFamily="18" charset="0"/>
              </a:rPr>
              <a:t>h</a:t>
            </a:r>
            <a:r>
              <a:rPr lang="en-US" sz="1800" dirty="0">
                <a:solidFill>
                  <a:srgbClr val="231F20"/>
                </a:solidFill>
                <a:effectLst/>
                <a:latin typeface="Times New Roman" panose="02020603050405020304" pitchFamily="18" charset="0"/>
                <a:ea typeface="Times New Roman" panose="02020603050405020304" pitchFamily="18" charset="0"/>
              </a:rPr>
              <a:t>,</a:t>
            </a:r>
            <a:r>
              <a:rPr lang="en-US" sz="1800" spc="40"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and</a:t>
            </a:r>
            <a:r>
              <a:rPr lang="en-US" sz="1800" spc="40"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linguistically</a:t>
            </a:r>
            <a:r>
              <a:rPr lang="en-US" sz="1800" spc="40"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has</a:t>
            </a:r>
            <a:r>
              <a:rPr lang="en-US" sz="1800" spc="40" dirty="0">
                <a:solidFill>
                  <a:srgbClr val="231F20"/>
                </a:solidFill>
                <a:effectLst/>
                <a:latin typeface="Times New Roman" panose="02020603050405020304" pitchFamily="18" charset="0"/>
                <a:ea typeface="Times New Roman" panose="02020603050405020304" pitchFamily="18" charset="0"/>
              </a:rPr>
              <a:t> </a:t>
            </a:r>
            <a:r>
              <a:rPr lang="en-US" sz="1800" spc="-5" dirty="0">
                <a:solidFill>
                  <a:srgbClr val="231F20"/>
                </a:solidFill>
                <a:effectLst/>
                <a:latin typeface="Times New Roman" panose="02020603050405020304" pitchFamily="18" charset="0"/>
                <a:ea typeface="Times New Roman" panose="02020603050405020304" pitchFamily="18" charset="0"/>
              </a:rPr>
              <a:t>t</a:t>
            </a:r>
            <a:r>
              <a:rPr lang="en-US" sz="1800" spc="-15" dirty="0">
                <a:solidFill>
                  <a:srgbClr val="231F20"/>
                </a:solidFill>
                <a:effectLst/>
                <a:latin typeface="Times New Roman" panose="02020603050405020304" pitchFamily="18" charset="0"/>
                <a:ea typeface="Times New Roman" panose="02020603050405020304" pitchFamily="18" charset="0"/>
              </a:rPr>
              <a:t>w</a:t>
            </a:r>
            <a:r>
              <a:rPr lang="en-US" sz="1800" dirty="0">
                <a:solidFill>
                  <a:srgbClr val="231F20"/>
                </a:solidFill>
                <a:effectLst/>
                <a:latin typeface="Times New Roman" panose="02020603050405020304" pitchFamily="18" charset="0"/>
                <a:ea typeface="Times New Roman" panose="02020603050405020304" pitchFamily="18" charset="0"/>
              </a:rPr>
              <a:t>o</a:t>
            </a:r>
            <a:r>
              <a:rPr lang="en-US" sz="1800" spc="40" dirty="0">
                <a:solidFill>
                  <a:srgbClr val="231F20"/>
                </a:solidFill>
                <a:effectLst/>
                <a:latin typeface="Times New Roman" panose="02020603050405020304" pitchFamily="18" charset="0"/>
                <a:ea typeface="Times New Roman" panose="02020603050405020304" pitchFamily="18" charset="0"/>
              </a:rPr>
              <a:t> </a:t>
            </a:r>
            <a:r>
              <a:rPr lang="en-US" sz="1800" spc="-5" dirty="0">
                <a:solidFill>
                  <a:srgbClr val="231F20"/>
                </a:solidFill>
                <a:effectLst/>
                <a:latin typeface="Times New Roman" panose="02020603050405020304" pitchFamily="18" charset="0"/>
                <a:ea typeface="Times New Roman" panose="02020603050405020304" pitchFamily="18" charset="0"/>
              </a:rPr>
              <a:t>meanings:</a:t>
            </a:r>
            <a:r>
              <a:rPr lang="en-GB" sz="1800" spc="-5" dirty="0">
                <a:solidFill>
                  <a:schemeClr val="tx1"/>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(1)</a:t>
            </a:r>
            <a:r>
              <a:rPr lang="en-US" sz="1800" spc="30"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to</a:t>
            </a:r>
            <a:r>
              <a:rPr lang="en-US" sz="1800" spc="30"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be</a:t>
            </a:r>
            <a:r>
              <a:rPr lang="en-US" sz="1800" spc="30"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firm</a:t>
            </a:r>
            <a:r>
              <a:rPr lang="en-US" sz="1800" spc="35"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and</a:t>
            </a:r>
            <a:r>
              <a:rPr lang="en-US" sz="1800" spc="30"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continuous</a:t>
            </a:r>
            <a:r>
              <a:rPr lang="en-US" sz="1800" spc="30"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and</a:t>
            </a:r>
            <a:r>
              <a:rPr lang="en-US" sz="1800" spc="30"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(2)</a:t>
            </a:r>
            <a:r>
              <a:rPr lang="en-US" sz="1800" spc="35"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to</a:t>
            </a:r>
            <a:r>
              <a:rPr lang="en-US" sz="1800" spc="30"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grow</a:t>
            </a:r>
            <a:r>
              <a:rPr lang="en-US" sz="1800" spc="30"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and</a:t>
            </a:r>
            <a:r>
              <a:rPr lang="en-US" sz="1800" spc="30"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increase.</a:t>
            </a:r>
            <a:r>
              <a:rPr lang="en-US" sz="1800" spc="35"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Thus,</a:t>
            </a:r>
            <a:r>
              <a:rPr lang="en-US" sz="1800" spc="30"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it</a:t>
            </a:r>
            <a:r>
              <a:rPr lang="en-US" sz="1800" spc="30"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is</a:t>
            </a:r>
            <a:r>
              <a:rPr lang="en-US" sz="1800" spc="30"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similar</a:t>
            </a:r>
            <a:r>
              <a:rPr lang="en-US" sz="1800" spc="35"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to</a:t>
            </a:r>
            <a:r>
              <a:rPr lang="en-GB" sz="1800" dirty="0">
                <a:solidFill>
                  <a:schemeClr val="tx1"/>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stating, “O Allah continue to bless and </a:t>
            </a:r>
            <a:r>
              <a:rPr lang="en-US" sz="1800" dirty="0" err="1">
                <a:solidFill>
                  <a:srgbClr val="231F20"/>
                </a:solidFill>
                <a:effectLst/>
                <a:latin typeface="Times New Roman" panose="02020603050405020304" pitchFamily="18" charset="0"/>
                <a:ea typeface="Times New Roman" panose="02020603050405020304" pitchFamily="18" charset="0"/>
              </a:rPr>
              <a:t>honour</a:t>
            </a:r>
            <a:r>
              <a:rPr lang="en-US" sz="1800" dirty="0">
                <a:solidFill>
                  <a:srgbClr val="231F20"/>
                </a:solidFill>
                <a:effectLst/>
                <a:latin typeface="Times New Roman" panose="02020603050405020304" pitchFamily="18" charset="0"/>
                <a:ea typeface="Times New Roman" panose="02020603050405020304" pitchFamily="18" charset="0"/>
              </a:rPr>
              <a:t> Muḥammad g and his followers.</a:t>
            </a:r>
            <a:r>
              <a:rPr lang="en-US" sz="1800" spc="5"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Increase</a:t>
            </a:r>
            <a:r>
              <a:rPr lang="en-US" sz="1800" spc="-55"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him</a:t>
            </a:r>
            <a:r>
              <a:rPr lang="en-US" sz="1800" spc="-55"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and</a:t>
            </a:r>
            <a:r>
              <a:rPr lang="en-US" sz="1800" spc="-55"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his</a:t>
            </a:r>
            <a:r>
              <a:rPr lang="en-US" sz="1800" spc="-50"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followers</a:t>
            </a:r>
            <a:r>
              <a:rPr lang="en-US" sz="1800" spc="-55"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in</a:t>
            </a:r>
            <a:r>
              <a:rPr lang="en-US" sz="1800" spc="-55"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every</a:t>
            </a:r>
            <a:r>
              <a:rPr lang="en-US" sz="1800" spc="-55"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form</a:t>
            </a:r>
            <a:r>
              <a:rPr lang="en-US" sz="1800" spc="-50"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of</a:t>
            </a:r>
            <a:r>
              <a:rPr lang="en-US" sz="1800" spc="-55"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good.</a:t>
            </a:r>
            <a:r>
              <a:rPr lang="en-US" sz="1800" spc="-55"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Bless</a:t>
            </a:r>
            <a:r>
              <a:rPr lang="en-US" sz="1800" spc="-50"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him</a:t>
            </a:r>
            <a:r>
              <a:rPr lang="en-US" sz="1800" spc="-55"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in</a:t>
            </a:r>
            <a:r>
              <a:rPr lang="en-US" sz="1800" spc="-55"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the</a:t>
            </a:r>
            <a:r>
              <a:rPr lang="en-US" sz="1800" spc="-55"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mission</a:t>
            </a:r>
            <a:r>
              <a:rPr lang="en-US" sz="1800" spc="-250"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that</a:t>
            </a:r>
            <a:r>
              <a:rPr lang="en-US" sz="1800" spc="-55"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he</a:t>
            </a:r>
            <a:r>
              <a:rPr lang="en-US" sz="1800" spc="-50"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came</a:t>
            </a:r>
            <a:r>
              <a:rPr lang="en-US" sz="1800" spc="-45"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with</a:t>
            </a:r>
            <a:r>
              <a:rPr lang="en-US" sz="1800" spc="-55"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and</a:t>
            </a:r>
            <a:r>
              <a:rPr lang="en-US" sz="1800" spc="-50"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make</a:t>
            </a:r>
            <a:r>
              <a:rPr lang="en-US" sz="1800" spc="-45"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his</a:t>
            </a:r>
            <a:r>
              <a:rPr lang="en-US" sz="1800" spc="-50"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legacy</a:t>
            </a:r>
            <a:r>
              <a:rPr lang="en-US" sz="1800" spc="-50"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universal.</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800" dirty="0">
              <a:solidFill>
                <a:srgbClr val="231F20"/>
              </a:solidFill>
              <a:effectLst/>
              <a:latin typeface="Times New Roman" panose="02020603050405020304" pitchFamily="18" charset="0"/>
              <a:ea typeface="Times New Roman" panose="02020603050405020304" pitchFamily="18"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ar-SA" sz="1800" dirty="0">
                <a:effectLst/>
                <a:latin typeface="Sakkal Majalla" panose="02000000000000000000" pitchFamily="2" charset="-78"/>
                <a:ea typeface="Calibri" panose="020F0502020204030204" pitchFamily="34" charset="0"/>
                <a:cs typeface="Sakkal Majalla" panose="02000000000000000000" pitchFamily="2" charset="-78"/>
              </a:rPr>
              <a:t>حَمِيْدٌ</a:t>
            </a:r>
            <a:r>
              <a:rPr lang="en-US" sz="1800" dirty="0">
                <a:effectLst/>
                <a:latin typeface="Sakkal Majalla" panose="02000000000000000000" pitchFamily="2" charset="-78"/>
                <a:ea typeface="Calibri" panose="020F0502020204030204" pitchFamily="34" charset="0"/>
                <a:cs typeface="Sakkal Majalla" panose="02000000000000000000" pitchFamily="2" charset="-78"/>
              </a:rPr>
              <a:t>: </a:t>
            </a:r>
            <a:r>
              <a:rPr lang="en-US" sz="1800" spc="-5" dirty="0">
                <a:solidFill>
                  <a:srgbClr val="231F20"/>
                </a:solidFill>
                <a:effectLst/>
                <a:latin typeface="Times New Roman" panose="02020603050405020304" pitchFamily="18" charset="0"/>
                <a:ea typeface="Times New Roman" panose="02020603050405020304" pitchFamily="18" charset="0"/>
              </a:rPr>
              <a:t>Alla</a:t>
            </a:r>
            <a:r>
              <a:rPr lang="en-US" sz="1800" dirty="0">
                <a:solidFill>
                  <a:srgbClr val="231F20"/>
                </a:solidFill>
                <a:effectLst/>
                <a:latin typeface="Times New Roman" panose="02020603050405020304" pitchFamily="18" charset="0"/>
                <a:ea typeface="Times New Roman" panose="02020603050405020304" pitchFamily="18" charset="0"/>
              </a:rPr>
              <a:t>h</a:t>
            </a:r>
            <a:r>
              <a:rPr lang="en-US" sz="1800" spc="-15"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b</a:t>
            </a:r>
            <a:r>
              <a:rPr lang="en-US" sz="1800" spc="-15"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is</a:t>
            </a:r>
            <a:r>
              <a:rPr lang="en-US" sz="1800" spc="-15" dirty="0">
                <a:solidFill>
                  <a:srgbClr val="231F20"/>
                </a:solidFill>
                <a:effectLst/>
                <a:latin typeface="Times New Roman" panose="02020603050405020304" pitchFamily="18" charset="0"/>
                <a:ea typeface="Times New Roman" panose="02020603050405020304" pitchFamily="18" charset="0"/>
              </a:rPr>
              <a:t> w</a:t>
            </a:r>
            <a:r>
              <a:rPr lang="en-US" sz="1800" dirty="0">
                <a:solidFill>
                  <a:srgbClr val="231F20"/>
                </a:solidFill>
                <a:effectLst/>
                <a:latin typeface="Times New Roman" panose="02020603050405020304" pitchFamily="18" charset="0"/>
                <a:ea typeface="Times New Roman" panose="02020603050405020304" pitchFamily="18" charset="0"/>
              </a:rPr>
              <a:t>orthy</a:t>
            </a:r>
            <a:r>
              <a:rPr lang="en-US" sz="1800" spc="-15"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of</a:t>
            </a:r>
            <a:r>
              <a:rPr lang="en-US" sz="1800" spc="-15"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all</a:t>
            </a:r>
            <a:r>
              <a:rPr lang="en-US" sz="1800" spc="-15"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p</a:t>
            </a:r>
            <a:r>
              <a:rPr lang="en-US" sz="1800" spc="-10" dirty="0">
                <a:solidFill>
                  <a:srgbClr val="231F20"/>
                </a:solidFill>
                <a:effectLst/>
                <a:latin typeface="Times New Roman" panose="02020603050405020304" pitchFamily="18" charset="0"/>
                <a:ea typeface="Times New Roman" panose="02020603050405020304" pitchFamily="18" charset="0"/>
              </a:rPr>
              <a:t>r</a:t>
            </a:r>
            <a:r>
              <a:rPr lang="en-US" sz="1800" dirty="0">
                <a:solidFill>
                  <a:srgbClr val="231F20"/>
                </a:solidFill>
                <a:effectLst/>
                <a:latin typeface="Times New Roman" panose="02020603050405020304" pitchFamily="18" charset="0"/>
                <a:ea typeface="Times New Roman" panose="02020603050405020304" pitchFamily="18" charset="0"/>
              </a:rPr>
              <a:t>aise</a:t>
            </a:r>
            <a:r>
              <a:rPr lang="en-US" sz="1800" spc="-15"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in</a:t>
            </a:r>
            <a:r>
              <a:rPr lang="en-US" sz="1800" spc="-15"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His</a:t>
            </a:r>
            <a:r>
              <a:rPr lang="en-US" sz="1800" spc="-15" dirty="0">
                <a:solidFill>
                  <a:srgbClr val="231F20"/>
                </a:solidFill>
                <a:effectLst/>
                <a:latin typeface="Times New Roman" panose="02020603050405020304" pitchFamily="18" charset="0"/>
                <a:ea typeface="Times New Roman" panose="02020603050405020304" pitchFamily="18" charset="0"/>
              </a:rPr>
              <a:t> </a:t>
            </a:r>
            <a:r>
              <a:rPr lang="en-US" sz="1800" spc="-5" dirty="0">
                <a:solidFill>
                  <a:srgbClr val="231F20"/>
                </a:solidFill>
                <a:effectLst/>
                <a:latin typeface="Times New Roman" panose="02020603050405020304" pitchFamily="18" charset="0"/>
                <a:ea typeface="Times New Roman" panose="02020603050405020304" pitchFamily="18" charset="0"/>
              </a:rPr>
              <a:t>Essence</a:t>
            </a:r>
            <a:r>
              <a:rPr lang="en-US" sz="1800" dirty="0">
                <a:solidFill>
                  <a:srgbClr val="231F20"/>
                </a:solidFill>
                <a:effectLst/>
                <a:latin typeface="Times New Roman" panose="02020603050405020304" pitchFamily="18" charset="0"/>
                <a:ea typeface="Times New Roman" panose="02020603050405020304" pitchFamily="18" charset="0"/>
              </a:rPr>
              <a:t>,</a:t>
            </a:r>
            <a:r>
              <a:rPr lang="en-US" sz="1800" spc="-15"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His</a:t>
            </a:r>
            <a:r>
              <a:rPr lang="en-GB" sz="1800" dirty="0">
                <a:solidFill>
                  <a:schemeClr val="tx1"/>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Attributes</a:t>
            </a:r>
            <a:r>
              <a:rPr lang="en-US" sz="1800" spc="35"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and</a:t>
            </a:r>
            <a:r>
              <a:rPr lang="en-US" sz="1800" spc="35"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His</a:t>
            </a:r>
            <a:r>
              <a:rPr lang="en-US" sz="1800" spc="40"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Actions.</a:t>
            </a:r>
            <a:r>
              <a:rPr lang="en-US" sz="1800" spc="35"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He</a:t>
            </a:r>
            <a:r>
              <a:rPr lang="en-US" sz="1800" spc="40"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also</a:t>
            </a:r>
            <a:r>
              <a:rPr lang="en-US" sz="1800" spc="35"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praises</a:t>
            </a:r>
            <a:r>
              <a:rPr lang="en-US" sz="1800" spc="35"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His</a:t>
            </a:r>
            <a:r>
              <a:rPr lang="en-US" sz="1800" spc="40"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praiseworthy</a:t>
            </a:r>
            <a:r>
              <a:rPr lang="en-US" sz="1800" spc="35"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slaves.</a:t>
            </a:r>
            <a:r>
              <a:rPr lang="en-US" sz="1800" spc="40" dirty="0">
                <a:solidFill>
                  <a:srgbClr val="231F20"/>
                </a:solidFill>
                <a:effectLst/>
                <a:latin typeface="Times New Roman" panose="02020603050405020304" pitchFamily="18" charset="0"/>
                <a:ea typeface="Times New Roman" panose="02020603050405020304" pitchFamily="18" charset="0"/>
              </a:rPr>
              <a:t> </a:t>
            </a:r>
          </a:p>
          <a:p>
            <a:endParaRPr lang="en-US" sz="1800" spc="40" dirty="0">
              <a:solidFill>
                <a:srgbClr val="231F20"/>
              </a:solidFill>
              <a:effectLst/>
              <a:latin typeface="Times New Roman" panose="02020603050405020304" pitchFamily="18" charset="0"/>
              <a:ea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ar-SA" sz="1800" dirty="0">
                <a:effectLst/>
                <a:latin typeface="Sakkal Majalla" panose="02000000000000000000" pitchFamily="2" charset="-78"/>
                <a:ea typeface="Calibri" panose="020F0502020204030204" pitchFamily="34" charset="0"/>
                <a:cs typeface="Sakkal Majalla" panose="02000000000000000000" pitchFamily="2" charset="-78"/>
              </a:rPr>
              <a:t>مَّجِيْدٌ</a:t>
            </a:r>
            <a:r>
              <a:rPr lang="en-US" sz="1800" dirty="0">
                <a:effectLst/>
                <a:latin typeface="Sakkal Majalla" panose="02000000000000000000" pitchFamily="2" charset="-78"/>
                <a:ea typeface="Calibri" panose="020F0502020204030204" pitchFamily="34" charset="0"/>
                <a:cs typeface="Sakkal Majalla" panose="02000000000000000000" pitchFamily="2" charset="-78"/>
              </a:rPr>
              <a:t>:</a:t>
            </a:r>
            <a:r>
              <a:rPr lang="en-GB" sz="1800" dirty="0">
                <a:solidFill>
                  <a:schemeClr val="tx1"/>
                </a:solidFill>
                <a:effectLst/>
                <a:latin typeface="Sakkal Majalla" panose="02000000000000000000" pitchFamily="2" charset="-78"/>
                <a:ea typeface="+mn-ea"/>
                <a:cs typeface="Sakkal Majalla" panose="02000000000000000000" pitchFamily="2" charset="-78"/>
              </a:rPr>
              <a:t> </a:t>
            </a:r>
            <a:r>
              <a:rPr lang="en-US" sz="1800" dirty="0">
                <a:solidFill>
                  <a:srgbClr val="231F20"/>
                </a:solidFill>
                <a:effectLst/>
                <a:latin typeface="Times New Roman" panose="02020603050405020304" pitchFamily="18" charset="0"/>
                <a:ea typeface="Times New Roman" panose="02020603050405020304" pitchFamily="18" charset="0"/>
              </a:rPr>
              <a:t>His</a:t>
            </a:r>
            <a:r>
              <a:rPr lang="en-US" sz="1800" spc="10"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glory</a:t>
            </a:r>
            <a:r>
              <a:rPr lang="en-US" sz="1800" spc="10"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and</a:t>
            </a:r>
            <a:r>
              <a:rPr lang="en-US" sz="1800" spc="10"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g</a:t>
            </a:r>
            <a:r>
              <a:rPr lang="en-US" sz="1800" spc="-15" dirty="0">
                <a:solidFill>
                  <a:srgbClr val="231F20"/>
                </a:solidFill>
                <a:effectLst/>
                <a:latin typeface="Times New Roman" panose="02020603050405020304" pitchFamily="18" charset="0"/>
                <a:ea typeface="Times New Roman" panose="02020603050405020304" pitchFamily="18" charset="0"/>
              </a:rPr>
              <a:t>r</a:t>
            </a:r>
            <a:r>
              <a:rPr lang="en-US" sz="1800" dirty="0">
                <a:solidFill>
                  <a:srgbClr val="231F20"/>
                </a:solidFill>
                <a:effectLst/>
                <a:latin typeface="Times New Roman" panose="02020603050405020304" pitchFamily="18" charset="0"/>
                <a:ea typeface="Times New Roman" panose="02020603050405020304" pitchFamily="18" charset="0"/>
              </a:rPr>
              <a:t>eatness</a:t>
            </a:r>
            <a:r>
              <a:rPr lang="en-US" sz="1800" spc="10"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kn</a:t>
            </a:r>
            <a:r>
              <a:rPr lang="en-US" sz="1800" spc="-15" dirty="0">
                <a:solidFill>
                  <a:srgbClr val="231F20"/>
                </a:solidFill>
                <a:effectLst/>
                <a:latin typeface="Times New Roman" panose="02020603050405020304" pitchFamily="18" charset="0"/>
                <a:ea typeface="Times New Roman" panose="02020603050405020304" pitchFamily="18" charset="0"/>
              </a:rPr>
              <a:t>o</a:t>
            </a:r>
            <a:r>
              <a:rPr lang="en-US" sz="1800" dirty="0">
                <a:solidFill>
                  <a:srgbClr val="231F20"/>
                </a:solidFill>
                <a:effectLst/>
                <a:latin typeface="Times New Roman" panose="02020603050405020304" pitchFamily="18" charset="0"/>
                <a:ea typeface="Times New Roman" panose="02020603050405020304" pitchFamily="18" charset="0"/>
              </a:rPr>
              <a:t>w</a:t>
            </a:r>
            <a:r>
              <a:rPr lang="en-US" sz="1800" spc="10"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no</a:t>
            </a:r>
            <a:r>
              <a:rPr lang="en-US" sz="1800" spc="10"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ends.</a:t>
            </a:r>
            <a:r>
              <a:rPr lang="en-US" sz="1800" spc="10"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He</a:t>
            </a:r>
            <a:r>
              <a:rPr lang="en-US" sz="1800" spc="10"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is</a:t>
            </a:r>
            <a:r>
              <a:rPr lang="en-US" sz="1800" spc="10" dirty="0">
                <a:solidFill>
                  <a:srgbClr val="231F20"/>
                </a:solidFill>
                <a:effectLst/>
                <a:latin typeface="Times New Roman" panose="02020603050405020304" pitchFamily="18" charset="0"/>
                <a:ea typeface="Times New Roman" panose="02020603050405020304" pitchFamily="18" charset="0"/>
              </a:rPr>
              <a:t> </a:t>
            </a:r>
            <a:r>
              <a:rPr lang="en-US" sz="1800" spc="-5" dirty="0">
                <a:solidFill>
                  <a:srgbClr val="231F20"/>
                </a:solidFill>
                <a:effectLst/>
                <a:latin typeface="Times New Roman" panose="02020603050405020304" pitchFamily="18" charset="0"/>
                <a:ea typeface="Times New Roman" panose="02020603050405020304" pitchFamily="18" charset="0"/>
              </a:rPr>
              <a:t>th</a:t>
            </a:r>
            <a:r>
              <a:rPr lang="en-US" sz="1800" dirty="0">
                <a:solidFill>
                  <a:srgbClr val="231F20"/>
                </a:solidFill>
                <a:effectLst/>
                <a:latin typeface="Times New Roman" panose="02020603050405020304" pitchFamily="18" charset="0"/>
                <a:ea typeface="Times New Roman" panose="02020603050405020304" pitchFamily="18" charset="0"/>
              </a:rPr>
              <a:t>e</a:t>
            </a:r>
            <a:r>
              <a:rPr lang="en-US" sz="1800" spc="10" dirty="0">
                <a:solidFill>
                  <a:srgbClr val="231F20"/>
                </a:solidFill>
                <a:effectLst/>
                <a:latin typeface="Times New Roman" panose="02020603050405020304" pitchFamily="18" charset="0"/>
                <a:ea typeface="Times New Roman" panose="02020603050405020304" pitchFamily="18" charset="0"/>
              </a:rPr>
              <a:t> </a:t>
            </a:r>
            <a:r>
              <a:rPr lang="en-US" sz="1800" spc="-5" dirty="0">
                <a:solidFill>
                  <a:srgbClr val="231F20"/>
                </a:solidFill>
                <a:effectLst/>
                <a:latin typeface="Times New Roman" panose="02020603050405020304" pitchFamily="18" charset="0"/>
                <a:ea typeface="Times New Roman" panose="02020603050405020304" pitchFamily="18" charset="0"/>
              </a:rPr>
              <a:t>Most</a:t>
            </a:r>
            <a:r>
              <a:rPr lang="en-GB" sz="1800" spc="-5" dirty="0">
                <a:solidFill>
                  <a:schemeClr val="tx1"/>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Generous</a:t>
            </a:r>
            <a:r>
              <a:rPr lang="en-US" sz="1800" spc="-15"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and</a:t>
            </a:r>
            <a:r>
              <a:rPr lang="en-US" sz="1800" spc="-10"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bestows</a:t>
            </a:r>
            <a:r>
              <a:rPr lang="en-US" sz="1800" spc="-15"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endless</a:t>
            </a:r>
            <a:r>
              <a:rPr lang="en-US" sz="1800" spc="-15" dirty="0">
                <a:solidFill>
                  <a:srgbClr val="231F20"/>
                </a:solidFill>
                <a:effectLst/>
                <a:latin typeface="Times New Roman" panose="02020603050405020304" pitchFamily="18" charset="0"/>
                <a:ea typeface="Times New Roman" panose="02020603050405020304" pitchFamily="18" charset="0"/>
              </a:rPr>
              <a:t> </a:t>
            </a:r>
            <a:r>
              <a:rPr lang="en-US" sz="1800" dirty="0" err="1">
                <a:solidFill>
                  <a:srgbClr val="231F20"/>
                </a:solidFill>
                <a:effectLst/>
                <a:latin typeface="Times New Roman" panose="02020603050405020304" pitchFamily="18" charset="0"/>
                <a:ea typeface="Times New Roman" panose="02020603050405020304" pitchFamily="18" charset="0"/>
              </a:rPr>
              <a:t>favours</a:t>
            </a:r>
            <a:r>
              <a:rPr lang="en-US" sz="1800" dirty="0">
                <a:solidFill>
                  <a:srgbClr val="231F20"/>
                </a:solidFill>
                <a:effectLst/>
                <a:latin typeface="Times New Roman" panose="02020603050405020304" pitchFamily="18" charset="0"/>
                <a:ea typeface="Times New Roman" panose="02020603050405020304" pitchFamily="18" charset="0"/>
              </a:rPr>
              <a:t>.</a:t>
            </a:r>
            <a:r>
              <a:rPr lang="en-US" sz="1800" spc="-10"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He</a:t>
            </a:r>
            <a:r>
              <a:rPr lang="en-US" sz="1800" spc="-10"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is</a:t>
            </a:r>
            <a:r>
              <a:rPr lang="en-US" sz="1800" spc="-10"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Noble</a:t>
            </a:r>
            <a:r>
              <a:rPr lang="en-US" sz="1800" spc="-15"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and</a:t>
            </a:r>
            <a:r>
              <a:rPr lang="en-US" sz="1800" spc="-10"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Exalted.</a:t>
            </a:r>
            <a:r>
              <a:rPr lang="en-GB" sz="1800" dirty="0">
                <a:solidFill>
                  <a:schemeClr val="tx1"/>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The</a:t>
            </a:r>
            <a:r>
              <a:rPr lang="en-US" sz="1800" spc="30"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glory</a:t>
            </a:r>
            <a:r>
              <a:rPr lang="en-US" sz="1800" spc="35"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of</a:t>
            </a:r>
            <a:r>
              <a:rPr lang="en-US" sz="1800" spc="35"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Allah</a:t>
            </a:r>
            <a:r>
              <a:rPr lang="en-US" sz="1800" spc="25"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b</a:t>
            </a:r>
            <a:r>
              <a:rPr lang="en-US" sz="1800" spc="35"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refers</a:t>
            </a:r>
            <a:r>
              <a:rPr lang="en-US" sz="1800" spc="35"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to</a:t>
            </a:r>
            <a:r>
              <a:rPr lang="en-US" sz="1800" spc="25"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His</a:t>
            </a:r>
            <a:r>
              <a:rPr lang="en-US" sz="1800" spc="35"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beautiful</a:t>
            </a:r>
            <a:r>
              <a:rPr lang="en-US" sz="1800" spc="35"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actions</a:t>
            </a:r>
            <a:r>
              <a:rPr lang="en-US" sz="1800" spc="35"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combined</a:t>
            </a:r>
            <a:r>
              <a:rPr lang="en-US" sz="1800" spc="30"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with</a:t>
            </a:r>
            <a:r>
              <a:rPr lang="en-US" sz="1800" spc="30" dirty="0">
                <a:solidFill>
                  <a:srgbClr val="231F20"/>
                </a:solidFill>
                <a:effectLst/>
                <a:latin typeface="Times New Roman" panose="02020603050405020304" pitchFamily="18" charset="0"/>
                <a:ea typeface="Times New Roman" panose="02020603050405020304" pitchFamily="18" charset="0"/>
              </a:rPr>
              <a:t> </a:t>
            </a:r>
            <a:r>
              <a:rPr lang="en-US" sz="1800" dirty="0">
                <a:solidFill>
                  <a:srgbClr val="231F20"/>
                </a:solidFill>
                <a:effectLst/>
                <a:latin typeface="Times New Roman" panose="02020603050405020304" pitchFamily="18" charset="0"/>
                <a:ea typeface="Times New Roman" panose="02020603050405020304" pitchFamily="18" charset="0"/>
              </a:rPr>
              <a:t>nobility.</a:t>
            </a:r>
            <a:endParaRPr lang="en-GB" sz="1800" dirty="0">
              <a:effectLst/>
              <a:latin typeface="Times New Roman" panose="02020603050405020304" pitchFamily="18" charset="0"/>
              <a:ea typeface="Times New Roman" panose="02020603050405020304" pitchFamily="18" charset="0"/>
            </a:endParaRPr>
          </a:p>
          <a:p>
            <a:endParaRPr lang="en-GB" sz="1800" dirty="0">
              <a:effectLst/>
              <a:latin typeface="Times New Roman" panose="02020603050405020304" pitchFamily="18" charset="0"/>
              <a:ea typeface="Times New Roman" panose="02020603050405020304" pitchFamily="18" charset="0"/>
            </a:endParaRPr>
          </a:p>
          <a:p>
            <a:endParaRPr lang="en-GB" dirty="0"/>
          </a:p>
        </p:txBody>
      </p:sp>
      <p:sp>
        <p:nvSpPr>
          <p:cNvPr id="4" name="Slide Number Placeholder 3"/>
          <p:cNvSpPr>
            <a:spLocks noGrp="1"/>
          </p:cNvSpPr>
          <p:nvPr>
            <p:ph type="sldNum" sz="quarter" idx="5"/>
          </p:nvPr>
        </p:nvSpPr>
        <p:spPr/>
        <p:txBody>
          <a:bodyPr/>
          <a:lstStyle/>
          <a:p>
            <a:fld id="{9B866EDD-B9C2-46E4-8727-C4EA0228B052}" type="slidenum">
              <a:rPr lang="en-GB" smtClean="0"/>
              <a:t>9</a:t>
            </a:fld>
            <a:endParaRPr lang="en-GB"/>
          </a:p>
        </p:txBody>
      </p:sp>
    </p:spTree>
    <p:extLst>
      <p:ext uri="{BB962C8B-B14F-4D97-AF65-F5344CB8AC3E}">
        <p14:creationId xmlns:p14="http://schemas.microsoft.com/office/powerpoint/2010/main" val="334132082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O Allah, I have wronged myself greatly and no one forgives sins except You; grant me forgiveness from You and have mercy upon me. You are the Most Forgiving, the Most Merciful.</a:t>
            </a:r>
          </a:p>
        </p:txBody>
      </p:sp>
      <p:sp>
        <p:nvSpPr>
          <p:cNvPr id="4" name="Slide Number Placeholder 3"/>
          <p:cNvSpPr>
            <a:spLocks noGrp="1"/>
          </p:cNvSpPr>
          <p:nvPr>
            <p:ph type="sldNum" sz="quarter" idx="5"/>
          </p:nvPr>
        </p:nvSpPr>
        <p:spPr/>
        <p:txBody>
          <a:bodyPr/>
          <a:lstStyle/>
          <a:p>
            <a:fld id="{9B866EDD-B9C2-46E4-8727-C4EA0228B052}" type="slidenum">
              <a:rPr lang="en-GB" smtClean="0"/>
              <a:t>10</a:t>
            </a:fld>
            <a:endParaRPr lang="en-GB"/>
          </a:p>
        </p:txBody>
      </p:sp>
    </p:spTree>
    <p:extLst>
      <p:ext uri="{BB962C8B-B14F-4D97-AF65-F5344CB8AC3E}">
        <p14:creationId xmlns:p14="http://schemas.microsoft.com/office/powerpoint/2010/main" val="14160278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6CBB973C-B174-4017-9BE1-ADAB9678EB57}" type="datetimeFigureOut">
              <a:rPr lang="en-GB" smtClean="0"/>
              <a:t>19/05/2022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4B071372-4FD6-402E-AE1B-BA47B7410715}" type="slidenum">
              <a:rPr lang="en-GB" smtClean="0"/>
              <a:t>‹#›</a:t>
            </a:fld>
            <a:endParaRPr lang="en-GB"/>
          </a:p>
        </p:txBody>
      </p:sp>
    </p:spTree>
    <p:extLst>
      <p:ext uri="{BB962C8B-B14F-4D97-AF65-F5344CB8AC3E}">
        <p14:creationId xmlns:p14="http://schemas.microsoft.com/office/powerpoint/2010/main" val="87447950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6CBB973C-B174-4017-9BE1-ADAB9678EB57}" type="datetimeFigureOut">
              <a:rPr lang="en-GB" smtClean="0"/>
              <a:t>19/05/2022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4B071372-4FD6-402E-AE1B-BA47B7410715}" type="slidenum">
              <a:rPr lang="en-GB" smtClean="0"/>
              <a:t>‹#›</a:t>
            </a:fld>
            <a:endParaRPr lang="en-GB"/>
          </a:p>
        </p:txBody>
      </p:sp>
    </p:spTree>
    <p:extLst>
      <p:ext uri="{BB962C8B-B14F-4D97-AF65-F5344CB8AC3E}">
        <p14:creationId xmlns:p14="http://schemas.microsoft.com/office/powerpoint/2010/main" val="298486158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6CBB973C-B174-4017-9BE1-ADAB9678EB57}" type="datetimeFigureOut">
              <a:rPr lang="en-GB" smtClean="0"/>
              <a:t>19/05/2022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4B071372-4FD6-402E-AE1B-BA47B7410715}" type="slidenum">
              <a:rPr lang="en-GB" smtClean="0"/>
              <a:t>‹#›</a:t>
            </a:fld>
            <a:endParaRPr lang="en-GB"/>
          </a:p>
        </p:txBody>
      </p:sp>
    </p:spTree>
    <p:extLst>
      <p:ext uri="{BB962C8B-B14F-4D97-AF65-F5344CB8AC3E}">
        <p14:creationId xmlns:p14="http://schemas.microsoft.com/office/powerpoint/2010/main" val="44340002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p>
            <a:fld id="{6CBB973C-B174-4017-9BE1-ADAB9678EB57}" type="datetimeFigureOut">
              <a:rPr lang="en-GB" smtClean="0"/>
              <a:t>19/05/2022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4B071372-4FD6-402E-AE1B-BA47B7410715}" type="slidenum">
              <a:rPr lang="en-GB" smtClean="0"/>
              <a:t>‹#›</a:t>
            </a:fld>
            <a:endParaRPr lang="en-GB"/>
          </a:p>
        </p:txBody>
      </p:sp>
    </p:spTree>
    <p:extLst>
      <p:ext uri="{BB962C8B-B14F-4D97-AF65-F5344CB8AC3E}">
        <p14:creationId xmlns:p14="http://schemas.microsoft.com/office/powerpoint/2010/main" val="212914487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6CBB973C-B174-4017-9BE1-ADAB9678EB57}" type="datetimeFigureOut">
              <a:rPr lang="en-GB" smtClean="0"/>
              <a:t>19/05/2022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4B071372-4FD6-402E-AE1B-BA47B7410715}" type="slidenum">
              <a:rPr lang="en-GB" smtClean="0"/>
              <a:t>‹#›</a:t>
            </a:fld>
            <a:endParaRPr lang="en-GB"/>
          </a:p>
        </p:txBody>
      </p:sp>
    </p:spTree>
    <p:extLst>
      <p:ext uri="{BB962C8B-B14F-4D97-AF65-F5344CB8AC3E}">
        <p14:creationId xmlns:p14="http://schemas.microsoft.com/office/powerpoint/2010/main" val="114665510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6CBB973C-B174-4017-9BE1-ADAB9678EB57}" type="datetimeFigureOut">
              <a:rPr lang="en-GB" smtClean="0"/>
              <a:t>19/05/2022</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4B071372-4FD6-402E-AE1B-BA47B7410715}" type="slidenum">
              <a:rPr lang="en-GB" smtClean="0"/>
              <a:t>‹#›</a:t>
            </a:fld>
            <a:endParaRPr lang="en-GB"/>
          </a:p>
        </p:txBody>
      </p:sp>
    </p:spTree>
    <p:extLst>
      <p:ext uri="{BB962C8B-B14F-4D97-AF65-F5344CB8AC3E}">
        <p14:creationId xmlns:p14="http://schemas.microsoft.com/office/powerpoint/2010/main" val="299010386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Date Placeholder 6"/>
          <p:cNvSpPr>
            <a:spLocks noGrp="1"/>
          </p:cNvSpPr>
          <p:nvPr>
            <p:ph type="dt" sz="half" idx="10"/>
          </p:nvPr>
        </p:nvSpPr>
        <p:spPr/>
        <p:txBody>
          <a:bodyPr/>
          <a:lstStyle/>
          <a:p>
            <a:fld id="{6CBB973C-B174-4017-9BE1-ADAB9678EB57}" type="datetimeFigureOut">
              <a:rPr lang="en-GB" smtClean="0"/>
              <a:t>19/05/2022</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4B071372-4FD6-402E-AE1B-BA47B7410715}" type="slidenum">
              <a:rPr lang="en-GB" smtClean="0"/>
              <a:t>‹#›</a:t>
            </a:fld>
            <a:endParaRPr lang="en-GB"/>
          </a:p>
        </p:txBody>
      </p:sp>
    </p:spTree>
    <p:extLst>
      <p:ext uri="{BB962C8B-B14F-4D97-AF65-F5344CB8AC3E}">
        <p14:creationId xmlns:p14="http://schemas.microsoft.com/office/powerpoint/2010/main" val="32940785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xEl>
                                              <p:pRg st="1" end="1"/>
                                            </p:txEl>
                                          </p:spTgt>
                                        </p:tgtEl>
                                        <p:attrNameLst>
                                          <p:attrName>style.visibility</p:attrName>
                                        </p:attrNameLst>
                                      </p:cBhvr>
                                      <p:to>
                                        <p:strVal val="visible"/>
                                      </p:to>
                                    </p:set>
                                    <p:anim calcmode="lin" valueType="num">
                                      <p:cBhvr additive="base">
                                        <p:cTn id="13" dur="500" fill="hold"/>
                                        <p:tgtEl>
                                          <p:spTgt spid="4">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4">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xEl>
                                              <p:pRg st="2" end="2"/>
                                            </p:txEl>
                                          </p:spTgt>
                                        </p:tgtEl>
                                        <p:attrNameLst>
                                          <p:attrName>style.visibility</p:attrName>
                                        </p:attrNameLst>
                                      </p:cBhvr>
                                      <p:to>
                                        <p:strVal val="visible"/>
                                      </p:to>
                                    </p:set>
                                    <p:anim calcmode="lin" valueType="num">
                                      <p:cBhvr additive="base">
                                        <p:cTn id="19" dur="500" fill="hold"/>
                                        <p:tgtEl>
                                          <p:spTgt spid="4">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4">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4">
                                            <p:txEl>
                                              <p:pRg st="3" end="3"/>
                                            </p:txEl>
                                          </p:spTgt>
                                        </p:tgtEl>
                                        <p:attrNameLst>
                                          <p:attrName>style.visibility</p:attrName>
                                        </p:attrNameLst>
                                      </p:cBhvr>
                                      <p:to>
                                        <p:strVal val="visible"/>
                                      </p:to>
                                    </p:set>
                                    <p:anim calcmode="lin" valueType="num">
                                      <p:cBhvr additive="base">
                                        <p:cTn id="25" dur="500" fill="hold"/>
                                        <p:tgtEl>
                                          <p:spTgt spid="4">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4">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4">
                                            <p:txEl>
                                              <p:pRg st="4" end="4"/>
                                            </p:txEl>
                                          </p:spTgt>
                                        </p:tgtEl>
                                        <p:attrNameLst>
                                          <p:attrName>style.visibility</p:attrName>
                                        </p:attrNameLst>
                                      </p:cBhvr>
                                      <p:to>
                                        <p:strVal val="visible"/>
                                      </p:to>
                                    </p:set>
                                    <p:anim calcmode="lin" valueType="num">
                                      <p:cBhvr additive="base">
                                        <p:cTn id="31" dur="500" fill="hold"/>
                                        <p:tgtEl>
                                          <p:spTgt spid="4">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4">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6">
                                            <p:txEl>
                                              <p:pRg st="0" end="0"/>
                                            </p:txEl>
                                          </p:spTgt>
                                        </p:tgtEl>
                                        <p:attrNameLst>
                                          <p:attrName>style.visibility</p:attrName>
                                        </p:attrNameLst>
                                      </p:cBhvr>
                                      <p:to>
                                        <p:strVal val="visible"/>
                                      </p:to>
                                    </p:set>
                                    <p:anim calcmode="lin" valueType="num">
                                      <p:cBhvr additive="base">
                                        <p:cTn id="37"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6">
                                            <p:txEl>
                                              <p:pRg st="1" end="1"/>
                                            </p:txEl>
                                          </p:spTgt>
                                        </p:tgtEl>
                                        <p:attrNameLst>
                                          <p:attrName>style.visibility</p:attrName>
                                        </p:attrNameLst>
                                      </p:cBhvr>
                                      <p:to>
                                        <p:strVal val="visible"/>
                                      </p:to>
                                    </p:set>
                                    <p:anim calcmode="lin" valueType="num">
                                      <p:cBhvr additive="base">
                                        <p:cTn id="43" dur="500" fill="hold"/>
                                        <p:tgtEl>
                                          <p:spTgt spid="6">
                                            <p:txEl>
                                              <p:pRg st="1" end="1"/>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6">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6">
                                            <p:txEl>
                                              <p:pRg st="2" end="2"/>
                                            </p:txEl>
                                          </p:spTgt>
                                        </p:tgtEl>
                                        <p:attrNameLst>
                                          <p:attrName>style.visibility</p:attrName>
                                        </p:attrNameLst>
                                      </p:cBhvr>
                                      <p:to>
                                        <p:strVal val="visible"/>
                                      </p:to>
                                    </p:set>
                                    <p:anim calcmode="lin" valueType="num">
                                      <p:cBhvr additive="base">
                                        <p:cTn id="49" dur="500" fill="hold"/>
                                        <p:tgtEl>
                                          <p:spTgt spid="6">
                                            <p:txEl>
                                              <p:pRg st="2" end="2"/>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6">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6">
                                            <p:txEl>
                                              <p:pRg st="3" end="3"/>
                                            </p:txEl>
                                          </p:spTgt>
                                        </p:tgtEl>
                                        <p:attrNameLst>
                                          <p:attrName>style.visibility</p:attrName>
                                        </p:attrNameLst>
                                      </p:cBhvr>
                                      <p:to>
                                        <p:strVal val="visible"/>
                                      </p:to>
                                    </p:set>
                                    <p:anim calcmode="lin" valueType="num">
                                      <p:cBhvr additive="base">
                                        <p:cTn id="55" dur="500" fill="hold"/>
                                        <p:tgtEl>
                                          <p:spTgt spid="6">
                                            <p:txEl>
                                              <p:pRg st="3" end="3"/>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6">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6">
                                            <p:txEl>
                                              <p:pRg st="4" end="4"/>
                                            </p:txEl>
                                          </p:spTgt>
                                        </p:tgtEl>
                                        <p:attrNameLst>
                                          <p:attrName>style.visibility</p:attrName>
                                        </p:attrNameLst>
                                      </p:cBhvr>
                                      <p:to>
                                        <p:strVal val="visible"/>
                                      </p:to>
                                    </p:set>
                                    <p:anim calcmode="lin" valueType="num">
                                      <p:cBhvr additive="base">
                                        <p:cTn id="61" dur="500" fill="hold"/>
                                        <p:tgtEl>
                                          <p:spTgt spid="6">
                                            <p:txEl>
                                              <p:pRg st="4" end="4"/>
                                            </p:txEl>
                                          </p:spTgt>
                                        </p:tgtEl>
                                        <p:attrNameLst>
                                          <p:attrName>ppt_x</p:attrName>
                                        </p:attrNameLst>
                                      </p:cBhvr>
                                      <p:tavLst>
                                        <p:tav tm="0">
                                          <p:val>
                                            <p:strVal val="#ppt_x"/>
                                          </p:val>
                                        </p:tav>
                                        <p:tav tm="100000">
                                          <p:val>
                                            <p:strVal val="#ppt_x"/>
                                          </p:val>
                                        </p:tav>
                                      </p:tavLst>
                                    </p:anim>
                                    <p:anim calcmode="lin" valueType="num">
                                      <p:cBhvr additive="base">
                                        <p:cTn id="62" dur="500" fill="hold"/>
                                        <p:tgtEl>
                                          <p:spTgt spid="6">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tmplLst>
          <p:tmpl lvl="1">
            <p:tnLst>
              <p:par>
                <p:cTn presetID="2" presetClass="entr" presetSubtype="4" fill="hold" nodeType="clickEffect">
                  <p:stCondLst>
                    <p:cond delay="0"/>
                  </p:stCondLst>
                  <p:childTnLst>
                    <p:set>
                      <p:cBhvr>
                        <p:cTn dur="1" fill="hold">
                          <p:stCondLst>
                            <p:cond delay="0"/>
                          </p:stCondLst>
                        </p:cTn>
                        <p:tgtEl>
                          <p:spTgt spid="4"/>
                        </p:tgtEl>
                        <p:attrNameLst>
                          <p:attrName>style.visibility</p:attrName>
                        </p:attrNameLst>
                      </p:cBhvr>
                      <p:to>
                        <p:strVal val="visible"/>
                      </p:to>
                    </p:set>
                    <p:anim calcmode="lin" valueType="num">
                      <p:cBhvr additive="base">
                        <p:cTn dur="500" fill="hold"/>
                        <p:tgtEl>
                          <p:spTgt spid="4"/>
                        </p:tgtEl>
                        <p:attrNameLst>
                          <p:attrName>ppt_x</p:attrName>
                        </p:attrNameLst>
                      </p:cBhvr>
                      <p:tavLst>
                        <p:tav tm="0">
                          <p:val>
                            <p:strVal val="#ppt_x"/>
                          </p:val>
                        </p:tav>
                        <p:tav tm="100000">
                          <p:val>
                            <p:strVal val="#ppt_x"/>
                          </p:val>
                        </p:tav>
                      </p:tavLst>
                    </p:anim>
                    <p:anim calcmode="lin" valueType="num">
                      <p:cBhvr additive="base">
                        <p:cTn dur="500" fill="hold"/>
                        <p:tgtEl>
                          <p:spTgt spid="4"/>
                        </p:tgtEl>
                        <p:attrNameLst>
                          <p:attrName>ppt_y</p:attrName>
                        </p:attrNameLst>
                      </p:cBhvr>
                      <p:tavLst>
                        <p:tav tm="0">
                          <p:val>
                            <p:strVal val="1+#ppt_h/2"/>
                          </p:val>
                        </p:tav>
                        <p:tav tm="100000">
                          <p:val>
                            <p:strVal val="#ppt_y"/>
                          </p:val>
                        </p:tav>
                      </p:tavLst>
                    </p:anim>
                  </p:childTnLst>
                </p:cTn>
              </p:par>
            </p:tnLst>
          </p:tmpl>
          <p:tmpl lvl="2">
            <p:tnLst>
              <p:par>
                <p:cTn presetID="2" presetClass="entr" presetSubtype="4" fill="hold" nodeType="clickEffect">
                  <p:stCondLst>
                    <p:cond delay="0"/>
                  </p:stCondLst>
                  <p:childTnLst>
                    <p:set>
                      <p:cBhvr>
                        <p:cTn dur="1" fill="hold">
                          <p:stCondLst>
                            <p:cond delay="0"/>
                          </p:stCondLst>
                        </p:cTn>
                        <p:tgtEl>
                          <p:spTgt spid="4"/>
                        </p:tgtEl>
                        <p:attrNameLst>
                          <p:attrName>style.visibility</p:attrName>
                        </p:attrNameLst>
                      </p:cBhvr>
                      <p:to>
                        <p:strVal val="visible"/>
                      </p:to>
                    </p:set>
                    <p:anim calcmode="lin" valueType="num">
                      <p:cBhvr additive="base">
                        <p:cTn dur="500" fill="hold"/>
                        <p:tgtEl>
                          <p:spTgt spid="4"/>
                        </p:tgtEl>
                        <p:attrNameLst>
                          <p:attrName>ppt_x</p:attrName>
                        </p:attrNameLst>
                      </p:cBhvr>
                      <p:tavLst>
                        <p:tav tm="0">
                          <p:val>
                            <p:strVal val="#ppt_x"/>
                          </p:val>
                        </p:tav>
                        <p:tav tm="100000">
                          <p:val>
                            <p:strVal val="#ppt_x"/>
                          </p:val>
                        </p:tav>
                      </p:tavLst>
                    </p:anim>
                    <p:anim calcmode="lin" valueType="num">
                      <p:cBhvr additive="base">
                        <p:cTn dur="500" fill="hold"/>
                        <p:tgtEl>
                          <p:spTgt spid="4"/>
                        </p:tgtEl>
                        <p:attrNameLst>
                          <p:attrName>ppt_y</p:attrName>
                        </p:attrNameLst>
                      </p:cBhvr>
                      <p:tavLst>
                        <p:tav tm="0">
                          <p:val>
                            <p:strVal val="1+#ppt_h/2"/>
                          </p:val>
                        </p:tav>
                        <p:tav tm="100000">
                          <p:val>
                            <p:strVal val="#ppt_y"/>
                          </p:val>
                        </p:tav>
                      </p:tavLst>
                    </p:anim>
                  </p:childTnLst>
                </p:cTn>
              </p:par>
            </p:tnLst>
          </p:tmpl>
          <p:tmpl lvl="3">
            <p:tnLst>
              <p:par>
                <p:cTn presetID="2" presetClass="entr" presetSubtype="4" fill="hold" nodeType="clickEffect">
                  <p:stCondLst>
                    <p:cond delay="0"/>
                  </p:stCondLst>
                  <p:childTnLst>
                    <p:set>
                      <p:cBhvr>
                        <p:cTn dur="1" fill="hold">
                          <p:stCondLst>
                            <p:cond delay="0"/>
                          </p:stCondLst>
                        </p:cTn>
                        <p:tgtEl>
                          <p:spTgt spid="4"/>
                        </p:tgtEl>
                        <p:attrNameLst>
                          <p:attrName>style.visibility</p:attrName>
                        </p:attrNameLst>
                      </p:cBhvr>
                      <p:to>
                        <p:strVal val="visible"/>
                      </p:to>
                    </p:set>
                    <p:anim calcmode="lin" valueType="num">
                      <p:cBhvr additive="base">
                        <p:cTn dur="500" fill="hold"/>
                        <p:tgtEl>
                          <p:spTgt spid="4"/>
                        </p:tgtEl>
                        <p:attrNameLst>
                          <p:attrName>ppt_x</p:attrName>
                        </p:attrNameLst>
                      </p:cBhvr>
                      <p:tavLst>
                        <p:tav tm="0">
                          <p:val>
                            <p:strVal val="#ppt_x"/>
                          </p:val>
                        </p:tav>
                        <p:tav tm="100000">
                          <p:val>
                            <p:strVal val="#ppt_x"/>
                          </p:val>
                        </p:tav>
                      </p:tavLst>
                    </p:anim>
                    <p:anim calcmode="lin" valueType="num">
                      <p:cBhvr additive="base">
                        <p:cTn dur="500" fill="hold"/>
                        <p:tgtEl>
                          <p:spTgt spid="4"/>
                        </p:tgtEl>
                        <p:attrNameLst>
                          <p:attrName>ppt_y</p:attrName>
                        </p:attrNameLst>
                      </p:cBhvr>
                      <p:tavLst>
                        <p:tav tm="0">
                          <p:val>
                            <p:strVal val="1+#ppt_h/2"/>
                          </p:val>
                        </p:tav>
                        <p:tav tm="100000">
                          <p:val>
                            <p:strVal val="#ppt_y"/>
                          </p:val>
                        </p:tav>
                      </p:tavLst>
                    </p:anim>
                  </p:childTnLst>
                </p:cTn>
              </p:par>
            </p:tnLst>
          </p:tmpl>
          <p:tmpl lvl="4">
            <p:tnLst>
              <p:par>
                <p:cTn presetID="2" presetClass="entr" presetSubtype="4" fill="hold" nodeType="clickEffect">
                  <p:stCondLst>
                    <p:cond delay="0"/>
                  </p:stCondLst>
                  <p:childTnLst>
                    <p:set>
                      <p:cBhvr>
                        <p:cTn dur="1" fill="hold">
                          <p:stCondLst>
                            <p:cond delay="0"/>
                          </p:stCondLst>
                        </p:cTn>
                        <p:tgtEl>
                          <p:spTgt spid="4"/>
                        </p:tgtEl>
                        <p:attrNameLst>
                          <p:attrName>style.visibility</p:attrName>
                        </p:attrNameLst>
                      </p:cBhvr>
                      <p:to>
                        <p:strVal val="visible"/>
                      </p:to>
                    </p:set>
                    <p:anim calcmode="lin" valueType="num">
                      <p:cBhvr additive="base">
                        <p:cTn dur="500" fill="hold"/>
                        <p:tgtEl>
                          <p:spTgt spid="4"/>
                        </p:tgtEl>
                        <p:attrNameLst>
                          <p:attrName>ppt_x</p:attrName>
                        </p:attrNameLst>
                      </p:cBhvr>
                      <p:tavLst>
                        <p:tav tm="0">
                          <p:val>
                            <p:strVal val="#ppt_x"/>
                          </p:val>
                        </p:tav>
                        <p:tav tm="100000">
                          <p:val>
                            <p:strVal val="#ppt_x"/>
                          </p:val>
                        </p:tav>
                      </p:tavLst>
                    </p:anim>
                    <p:anim calcmode="lin" valueType="num">
                      <p:cBhvr additive="base">
                        <p:cTn dur="500" fill="hold"/>
                        <p:tgtEl>
                          <p:spTgt spid="4"/>
                        </p:tgtEl>
                        <p:attrNameLst>
                          <p:attrName>ppt_y</p:attrName>
                        </p:attrNameLst>
                      </p:cBhvr>
                      <p:tavLst>
                        <p:tav tm="0">
                          <p:val>
                            <p:strVal val="1+#ppt_h/2"/>
                          </p:val>
                        </p:tav>
                        <p:tav tm="100000">
                          <p:val>
                            <p:strVal val="#ppt_y"/>
                          </p:val>
                        </p:tav>
                      </p:tavLst>
                    </p:anim>
                  </p:childTnLst>
                </p:cTn>
              </p:par>
            </p:tnLst>
          </p:tmpl>
          <p:tmpl lvl="5">
            <p:tnLst>
              <p:par>
                <p:cTn presetID="2" presetClass="entr" presetSubtype="4" fill="hold" nodeType="clickEffect">
                  <p:stCondLst>
                    <p:cond delay="0"/>
                  </p:stCondLst>
                  <p:childTnLst>
                    <p:set>
                      <p:cBhvr>
                        <p:cTn dur="1" fill="hold">
                          <p:stCondLst>
                            <p:cond delay="0"/>
                          </p:stCondLst>
                        </p:cTn>
                        <p:tgtEl>
                          <p:spTgt spid="4"/>
                        </p:tgtEl>
                        <p:attrNameLst>
                          <p:attrName>style.visibility</p:attrName>
                        </p:attrNameLst>
                      </p:cBhvr>
                      <p:to>
                        <p:strVal val="visible"/>
                      </p:to>
                    </p:set>
                    <p:anim calcmode="lin" valueType="num">
                      <p:cBhvr additive="base">
                        <p:cTn dur="500" fill="hold"/>
                        <p:tgtEl>
                          <p:spTgt spid="4"/>
                        </p:tgtEl>
                        <p:attrNameLst>
                          <p:attrName>ppt_x</p:attrName>
                        </p:attrNameLst>
                      </p:cBhvr>
                      <p:tavLst>
                        <p:tav tm="0">
                          <p:val>
                            <p:strVal val="#ppt_x"/>
                          </p:val>
                        </p:tav>
                        <p:tav tm="100000">
                          <p:val>
                            <p:strVal val="#ppt_x"/>
                          </p:val>
                        </p:tav>
                      </p:tavLst>
                    </p:anim>
                    <p:anim calcmode="lin" valueType="num">
                      <p:cBhvr additive="base">
                        <p:cTn dur="500" fill="hold"/>
                        <p:tgtEl>
                          <p:spTgt spid="4"/>
                        </p:tgtEl>
                        <p:attrNameLst>
                          <p:attrName>ppt_y</p:attrName>
                        </p:attrNameLst>
                      </p:cBhvr>
                      <p:tavLst>
                        <p:tav tm="0">
                          <p:val>
                            <p:strVal val="1+#ppt_h/2"/>
                          </p:val>
                        </p:tav>
                        <p:tav tm="100000">
                          <p:val>
                            <p:strVal val="#ppt_y"/>
                          </p:val>
                        </p:tav>
                      </p:tavLst>
                    </p:anim>
                  </p:childTnLst>
                </p:cTn>
              </p:par>
            </p:tnLst>
          </p:tmpl>
        </p:tmplLst>
      </p:bldP>
      <p:bldP spid="6" grpId="0" build="p">
        <p:tmplLst>
          <p:tmpl lvl="1">
            <p:tnLst>
              <p:par>
                <p:cTn presetID="2" presetClass="entr" presetSubtype="4" fill="hold" nodeType="clickEffect">
                  <p:stCondLst>
                    <p:cond delay="0"/>
                  </p:stCondLst>
                  <p:childTnLst>
                    <p:set>
                      <p:cBhvr>
                        <p:cTn dur="1" fill="hold">
                          <p:stCondLst>
                            <p:cond delay="0"/>
                          </p:stCondLst>
                        </p:cTn>
                        <p:tgtEl>
                          <p:spTgt spid="6"/>
                        </p:tgtEl>
                        <p:attrNameLst>
                          <p:attrName>style.visibility</p:attrName>
                        </p:attrNameLst>
                      </p:cBhvr>
                      <p:to>
                        <p:strVal val="visible"/>
                      </p:to>
                    </p:set>
                    <p:anim calcmode="lin" valueType="num">
                      <p:cBhvr additive="base">
                        <p:cTn dur="500" fill="hold"/>
                        <p:tgtEl>
                          <p:spTgt spid="6"/>
                        </p:tgtEl>
                        <p:attrNameLst>
                          <p:attrName>ppt_x</p:attrName>
                        </p:attrNameLst>
                      </p:cBhvr>
                      <p:tavLst>
                        <p:tav tm="0">
                          <p:val>
                            <p:strVal val="#ppt_x"/>
                          </p:val>
                        </p:tav>
                        <p:tav tm="100000">
                          <p:val>
                            <p:strVal val="#ppt_x"/>
                          </p:val>
                        </p:tav>
                      </p:tavLst>
                    </p:anim>
                    <p:anim calcmode="lin" valueType="num">
                      <p:cBhvr additive="base">
                        <p:cTn dur="500" fill="hold"/>
                        <p:tgtEl>
                          <p:spTgt spid="6"/>
                        </p:tgtEl>
                        <p:attrNameLst>
                          <p:attrName>ppt_y</p:attrName>
                        </p:attrNameLst>
                      </p:cBhvr>
                      <p:tavLst>
                        <p:tav tm="0">
                          <p:val>
                            <p:strVal val="1+#ppt_h/2"/>
                          </p:val>
                        </p:tav>
                        <p:tav tm="100000">
                          <p:val>
                            <p:strVal val="#ppt_y"/>
                          </p:val>
                        </p:tav>
                      </p:tavLst>
                    </p:anim>
                  </p:childTnLst>
                </p:cTn>
              </p:par>
            </p:tnLst>
          </p:tmpl>
          <p:tmpl lvl="2">
            <p:tnLst>
              <p:par>
                <p:cTn presetID="2" presetClass="entr" presetSubtype="4" fill="hold" nodeType="clickEffect">
                  <p:stCondLst>
                    <p:cond delay="0"/>
                  </p:stCondLst>
                  <p:childTnLst>
                    <p:set>
                      <p:cBhvr>
                        <p:cTn dur="1" fill="hold">
                          <p:stCondLst>
                            <p:cond delay="0"/>
                          </p:stCondLst>
                        </p:cTn>
                        <p:tgtEl>
                          <p:spTgt spid="6"/>
                        </p:tgtEl>
                        <p:attrNameLst>
                          <p:attrName>style.visibility</p:attrName>
                        </p:attrNameLst>
                      </p:cBhvr>
                      <p:to>
                        <p:strVal val="visible"/>
                      </p:to>
                    </p:set>
                    <p:anim calcmode="lin" valueType="num">
                      <p:cBhvr additive="base">
                        <p:cTn dur="500" fill="hold"/>
                        <p:tgtEl>
                          <p:spTgt spid="6"/>
                        </p:tgtEl>
                        <p:attrNameLst>
                          <p:attrName>ppt_x</p:attrName>
                        </p:attrNameLst>
                      </p:cBhvr>
                      <p:tavLst>
                        <p:tav tm="0">
                          <p:val>
                            <p:strVal val="#ppt_x"/>
                          </p:val>
                        </p:tav>
                        <p:tav tm="100000">
                          <p:val>
                            <p:strVal val="#ppt_x"/>
                          </p:val>
                        </p:tav>
                      </p:tavLst>
                    </p:anim>
                    <p:anim calcmode="lin" valueType="num">
                      <p:cBhvr additive="base">
                        <p:cTn dur="500" fill="hold"/>
                        <p:tgtEl>
                          <p:spTgt spid="6"/>
                        </p:tgtEl>
                        <p:attrNameLst>
                          <p:attrName>ppt_y</p:attrName>
                        </p:attrNameLst>
                      </p:cBhvr>
                      <p:tavLst>
                        <p:tav tm="0">
                          <p:val>
                            <p:strVal val="1+#ppt_h/2"/>
                          </p:val>
                        </p:tav>
                        <p:tav tm="100000">
                          <p:val>
                            <p:strVal val="#ppt_y"/>
                          </p:val>
                        </p:tav>
                      </p:tavLst>
                    </p:anim>
                  </p:childTnLst>
                </p:cTn>
              </p:par>
            </p:tnLst>
          </p:tmpl>
          <p:tmpl lvl="3">
            <p:tnLst>
              <p:par>
                <p:cTn presetID="2" presetClass="entr" presetSubtype="4" fill="hold" nodeType="clickEffect">
                  <p:stCondLst>
                    <p:cond delay="0"/>
                  </p:stCondLst>
                  <p:childTnLst>
                    <p:set>
                      <p:cBhvr>
                        <p:cTn dur="1" fill="hold">
                          <p:stCondLst>
                            <p:cond delay="0"/>
                          </p:stCondLst>
                        </p:cTn>
                        <p:tgtEl>
                          <p:spTgt spid="6"/>
                        </p:tgtEl>
                        <p:attrNameLst>
                          <p:attrName>style.visibility</p:attrName>
                        </p:attrNameLst>
                      </p:cBhvr>
                      <p:to>
                        <p:strVal val="visible"/>
                      </p:to>
                    </p:set>
                    <p:anim calcmode="lin" valueType="num">
                      <p:cBhvr additive="base">
                        <p:cTn dur="500" fill="hold"/>
                        <p:tgtEl>
                          <p:spTgt spid="6"/>
                        </p:tgtEl>
                        <p:attrNameLst>
                          <p:attrName>ppt_x</p:attrName>
                        </p:attrNameLst>
                      </p:cBhvr>
                      <p:tavLst>
                        <p:tav tm="0">
                          <p:val>
                            <p:strVal val="#ppt_x"/>
                          </p:val>
                        </p:tav>
                        <p:tav tm="100000">
                          <p:val>
                            <p:strVal val="#ppt_x"/>
                          </p:val>
                        </p:tav>
                      </p:tavLst>
                    </p:anim>
                    <p:anim calcmode="lin" valueType="num">
                      <p:cBhvr additive="base">
                        <p:cTn dur="500" fill="hold"/>
                        <p:tgtEl>
                          <p:spTgt spid="6"/>
                        </p:tgtEl>
                        <p:attrNameLst>
                          <p:attrName>ppt_y</p:attrName>
                        </p:attrNameLst>
                      </p:cBhvr>
                      <p:tavLst>
                        <p:tav tm="0">
                          <p:val>
                            <p:strVal val="1+#ppt_h/2"/>
                          </p:val>
                        </p:tav>
                        <p:tav tm="100000">
                          <p:val>
                            <p:strVal val="#ppt_y"/>
                          </p:val>
                        </p:tav>
                      </p:tavLst>
                    </p:anim>
                  </p:childTnLst>
                </p:cTn>
              </p:par>
            </p:tnLst>
          </p:tmpl>
          <p:tmpl lvl="4">
            <p:tnLst>
              <p:par>
                <p:cTn presetID="2" presetClass="entr" presetSubtype="4" fill="hold" nodeType="clickEffect">
                  <p:stCondLst>
                    <p:cond delay="0"/>
                  </p:stCondLst>
                  <p:childTnLst>
                    <p:set>
                      <p:cBhvr>
                        <p:cTn dur="1" fill="hold">
                          <p:stCondLst>
                            <p:cond delay="0"/>
                          </p:stCondLst>
                        </p:cTn>
                        <p:tgtEl>
                          <p:spTgt spid="6"/>
                        </p:tgtEl>
                        <p:attrNameLst>
                          <p:attrName>style.visibility</p:attrName>
                        </p:attrNameLst>
                      </p:cBhvr>
                      <p:to>
                        <p:strVal val="visible"/>
                      </p:to>
                    </p:set>
                    <p:anim calcmode="lin" valueType="num">
                      <p:cBhvr additive="base">
                        <p:cTn dur="500" fill="hold"/>
                        <p:tgtEl>
                          <p:spTgt spid="6"/>
                        </p:tgtEl>
                        <p:attrNameLst>
                          <p:attrName>ppt_x</p:attrName>
                        </p:attrNameLst>
                      </p:cBhvr>
                      <p:tavLst>
                        <p:tav tm="0">
                          <p:val>
                            <p:strVal val="#ppt_x"/>
                          </p:val>
                        </p:tav>
                        <p:tav tm="100000">
                          <p:val>
                            <p:strVal val="#ppt_x"/>
                          </p:val>
                        </p:tav>
                      </p:tavLst>
                    </p:anim>
                    <p:anim calcmode="lin" valueType="num">
                      <p:cBhvr additive="base">
                        <p:cTn dur="500" fill="hold"/>
                        <p:tgtEl>
                          <p:spTgt spid="6"/>
                        </p:tgtEl>
                        <p:attrNameLst>
                          <p:attrName>ppt_y</p:attrName>
                        </p:attrNameLst>
                      </p:cBhvr>
                      <p:tavLst>
                        <p:tav tm="0">
                          <p:val>
                            <p:strVal val="1+#ppt_h/2"/>
                          </p:val>
                        </p:tav>
                        <p:tav tm="100000">
                          <p:val>
                            <p:strVal val="#ppt_y"/>
                          </p:val>
                        </p:tav>
                      </p:tavLst>
                    </p:anim>
                  </p:childTnLst>
                </p:cTn>
              </p:par>
            </p:tnLst>
          </p:tmpl>
          <p:tmpl lvl="5">
            <p:tnLst>
              <p:par>
                <p:cTn presetID="2" presetClass="entr" presetSubtype="4" fill="hold" nodeType="clickEffect">
                  <p:stCondLst>
                    <p:cond delay="0"/>
                  </p:stCondLst>
                  <p:childTnLst>
                    <p:set>
                      <p:cBhvr>
                        <p:cTn dur="1" fill="hold">
                          <p:stCondLst>
                            <p:cond delay="0"/>
                          </p:stCondLst>
                        </p:cTn>
                        <p:tgtEl>
                          <p:spTgt spid="6"/>
                        </p:tgtEl>
                        <p:attrNameLst>
                          <p:attrName>style.visibility</p:attrName>
                        </p:attrNameLst>
                      </p:cBhvr>
                      <p:to>
                        <p:strVal val="visible"/>
                      </p:to>
                    </p:set>
                    <p:anim calcmode="lin" valueType="num">
                      <p:cBhvr additive="base">
                        <p:cTn dur="500" fill="hold"/>
                        <p:tgtEl>
                          <p:spTgt spid="6"/>
                        </p:tgtEl>
                        <p:attrNameLst>
                          <p:attrName>ppt_x</p:attrName>
                        </p:attrNameLst>
                      </p:cBhvr>
                      <p:tavLst>
                        <p:tav tm="0">
                          <p:val>
                            <p:strVal val="#ppt_x"/>
                          </p:val>
                        </p:tav>
                        <p:tav tm="100000">
                          <p:val>
                            <p:strVal val="#ppt_x"/>
                          </p:val>
                        </p:tav>
                      </p:tavLst>
                    </p:anim>
                    <p:anim calcmode="lin" valueType="num">
                      <p:cBhvr additive="base">
                        <p:cTn dur="500" fill="hold"/>
                        <p:tgtEl>
                          <p:spTgt spid="6"/>
                        </p:tgtEl>
                        <p:attrNameLst>
                          <p:attrName>ppt_y</p:attrName>
                        </p:attrNameLst>
                      </p:cBhvr>
                      <p:tavLst>
                        <p:tav tm="0">
                          <p:val>
                            <p:strVal val="1+#ppt_h/2"/>
                          </p:val>
                        </p:tav>
                        <p:tav tm="100000">
                          <p:val>
                            <p:strVal val="#ppt_y"/>
                          </p:val>
                        </p:tav>
                      </p:tavLst>
                    </p:anim>
                  </p:childTnLst>
                </p:cTn>
              </p:par>
            </p:tnLst>
          </p:tmpl>
        </p:tmplLst>
      </p:bldP>
    </p:bld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6CBB973C-B174-4017-9BE1-ADAB9678EB57}" type="datetimeFigureOut">
              <a:rPr lang="en-GB" smtClean="0"/>
              <a:t>19/05/2022</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4B071372-4FD6-402E-AE1B-BA47B7410715}" type="slidenum">
              <a:rPr lang="en-GB" smtClean="0"/>
              <a:t>‹#›</a:t>
            </a:fld>
            <a:endParaRPr lang="en-GB"/>
          </a:p>
        </p:txBody>
      </p:sp>
    </p:spTree>
    <p:extLst>
      <p:ext uri="{BB962C8B-B14F-4D97-AF65-F5344CB8AC3E}">
        <p14:creationId xmlns:p14="http://schemas.microsoft.com/office/powerpoint/2010/main" val="358695944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CBB973C-B174-4017-9BE1-ADAB9678EB57}" type="datetimeFigureOut">
              <a:rPr lang="en-GB" smtClean="0"/>
              <a:t>19/05/2022</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4B071372-4FD6-402E-AE1B-BA47B7410715}" type="slidenum">
              <a:rPr lang="en-GB" smtClean="0"/>
              <a:t>‹#›</a:t>
            </a:fld>
            <a:endParaRPr lang="en-GB"/>
          </a:p>
        </p:txBody>
      </p:sp>
    </p:spTree>
    <p:extLst>
      <p:ext uri="{BB962C8B-B14F-4D97-AF65-F5344CB8AC3E}">
        <p14:creationId xmlns:p14="http://schemas.microsoft.com/office/powerpoint/2010/main" val="330786652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6CBB973C-B174-4017-9BE1-ADAB9678EB57}" type="datetimeFigureOut">
              <a:rPr lang="en-GB" smtClean="0"/>
              <a:t>19/05/2022</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4B071372-4FD6-402E-AE1B-BA47B7410715}" type="slidenum">
              <a:rPr lang="en-GB" smtClean="0"/>
              <a:t>‹#›</a:t>
            </a:fld>
            <a:endParaRPr lang="en-GB"/>
          </a:p>
        </p:txBody>
      </p:sp>
    </p:spTree>
    <p:extLst>
      <p:ext uri="{BB962C8B-B14F-4D97-AF65-F5344CB8AC3E}">
        <p14:creationId xmlns:p14="http://schemas.microsoft.com/office/powerpoint/2010/main" val="273389008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6CBB973C-B174-4017-9BE1-ADAB9678EB57}" type="datetimeFigureOut">
              <a:rPr lang="en-GB" smtClean="0"/>
              <a:t>19/05/2022</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4B071372-4FD6-402E-AE1B-BA47B7410715}" type="slidenum">
              <a:rPr lang="en-GB" smtClean="0"/>
              <a:t>‹#›</a:t>
            </a:fld>
            <a:endParaRPr lang="en-GB"/>
          </a:p>
        </p:txBody>
      </p:sp>
    </p:spTree>
    <p:extLst>
      <p:ext uri="{BB962C8B-B14F-4D97-AF65-F5344CB8AC3E}">
        <p14:creationId xmlns:p14="http://schemas.microsoft.com/office/powerpoint/2010/main" val="283916552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CBB973C-B174-4017-9BE1-ADAB9678EB57}" type="datetimeFigureOut">
              <a:rPr lang="en-GB" smtClean="0"/>
              <a:t>19/05/2022</a:t>
            </a:fld>
            <a:endParaRPr lang="en-GB"/>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B071372-4FD6-402E-AE1B-BA47B7410715}" type="slidenum">
              <a:rPr lang="en-GB" smtClean="0"/>
              <a:t>‹#›</a:t>
            </a:fld>
            <a:endParaRPr lang="en-GB"/>
          </a:p>
        </p:txBody>
      </p:sp>
    </p:spTree>
    <p:extLst>
      <p:ext uri="{BB962C8B-B14F-4D97-AF65-F5344CB8AC3E}">
        <p14:creationId xmlns:p14="http://schemas.microsoft.com/office/powerpoint/2010/main" val="812492217"/>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tmplLst>
          <p:tmpl lvl="1">
            <p:tnLst>
              <p:par>
                <p:cTn presetID="2" presetClass="entr" presetSubtype="4" fill="hold" nodeType="clickEffect">
                  <p:stCondLst>
                    <p:cond delay="0"/>
                  </p:stCondLst>
                  <p:childTnLst>
                    <p:set>
                      <p:cBhvr>
                        <p:cTn dur="1" fill="hold">
                          <p:stCondLst>
                            <p:cond delay="0"/>
                          </p:stCondLst>
                        </p:cTn>
                        <p:tgtEl>
                          <p:spTgt spid="3"/>
                        </p:tgtEl>
                        <p:attrNameLst>
                          <p:attrName>style.visibility</p:attrName>
                        </p:attrNameLst>
                      </p:cBhvr>
                      <p:to>
                        <p:strVal val="visible"/>
                      </p:to>
                    </p:set>
                    <p:anim calcmode="lin" valueType="num">
                      <p:cBhvr additive="base">
                        <p:cTn dur="500" fill="hold"/>
                        <p:tgtEl>
                          <p:spTgt spid="3"/>
                        </p:tgtEl>
                        <p:attrNameLst>
                          <p:attrName>ppt_x</p:attrName>
                        </p:attrNameLst>
                      </p:cBhvr>
                      <p:tavLst>
                        <p:tav tm="0">
                          <p:val>
                            <p:strVal val="#ppt_x"/>
                          </p:val>
                        </p:tav>
                        <p:tav tm="100000">
                          <p:val>
                            <p:strVal val="#ppt_x"/>
                          </p:val>
                        </p:tav>
                      </p:tavLst>
                    </p:anim>
                    <p:anim calcmode="lin" valueType="num">
                      <p:cBhvr additive="base">
                        <p:cTn dur="500" fill="hold"/>
                        <p:tgtEl>
                          <p:spTgt spid="3"/>
                        </p:tgtEl>
                        <p:attrNameLst>
                          <p:attrName>ppt_y</p:attrName>
                        </p:attrNameLst>
                      </p:cBhvr>
                      <p:tavLst>
                        <p:tav tm="0">
                          <p:val>
                            <p:strVal val="1+#ppt_h/2"/>
                          </p:val>
                        </p:tav>
                        <p:tav tm="100000">
                          <p:val>
                            <p:strVal val="#ppt_y"/>
                          </p:val>
                        </p:tav>
                      </p:tavLst>
                    </p:anim>
                  </p:childTnLst>
                </p:cTn>
              </p:par>
            </p:tnLst>
          </p:tmpl>
          <p:tmpl lvl="2">
            <p:tnLst>
              <p:par>
                <p:cTn presetID="2" presetClass="entr" presetSubtype="4" fill="hold" nodeType="clickEffect">
                  <p:stCondLst>
                    <p:cond delay="0"/>
                  </p:stCondLst>
                  <p:childTnLst>
                    <p:set>
                      <p:cBhvr>
                        <p:cTn dur="1" fill="hold">
                          <p:stCondLst>
                            <p:cond delay="0"/>
                          </p:stCondLst>
                        </p:cTn>
                        <p:tgtEl>
                          <p:spTgt spid="3"/>
                        </p:tgtEl>
                        <p:attrNameLst>
                          <p:attrName>style.visibility</p:attrName>
                        </p:attrNameLst>
                      </p:cBhvr>
                      <p:to>
                        <p:strVal val="visible"/>
                      </p:to>
                    </p:set>
                    <p:anim calcmode="lin" valueType="num">
                      <p:cBhvr additive="base">
                        <p:cTn dur="500" fill="hold"/>
                        <p:tgtEl>
                          <p:spTgt spid="3"/>
                        </p:tgtEl>
                        <p:attrNameLst>
                          <p:attrName>ppt_x</p:attrName>
                        </p:attrNameLst>
                      </p:cBhvr>
                      <p:tavLst>
                        <p:tav tm="0">
                          <p:val>
                            <p:strVal val="#ppt_x"/>
                          </p:val>
                        </p:tav>
                        <p:tav tm="100000">
                          <p:val>
                            <p:strVal val="#ppt_x"/>
                          </p:val>
                        </p:tav>
                      </p:tavLst>
                    </p:anim>
                    <p:anim calcmode="lin" valueType="num">
                      <p:cBhvr additive="base">
                        <p:cTn dur="500" fill="hold"/>
                        <p:tgtEl>
                          <p:spTgt spid="3"/>
                        </p:tgtEl>
                        <p:attrNameLst>
                          <p:attrName>ppt_y</p:attrName>
                        </p:attrNameLst>
                      </p:cBhvr>
                      <p:tavLst>
                        <p:tav tm="0">
                          <p:val>
                            <p:strVal val="1+#ppt_h/2"/>
                          </p:val>
                        </p:tav>
                        <p:tav tm="100000">
                          <p:val>
                            <p:strVal val="#ppt_y"/>
                          </p:val>
                        </p:tav>
                      </p:tavLst>
                    </p:anim>
                  </p:childTnLst>
                </p:cTn>
              </p:par>
            </p:tnLst>
          </p:tmpl>
          <p:tmpl lvl="3">
            <p:tnLst>
              <p:par>
                <p:cTn presetID="2" presetClass="entr" presetSubtype="4" fill="hold" nodeType="clickEffect">
                  <p:stCondLst>
                    <p:cond delay="0"/>
                  </p:stCondLst>
                  <p:childTnLst>
                    <p:set>
                      <p:cBhvr>
                        <p:cTn dur="1" fill="hold">
                          <p:stCondLst>
                            <p:cond delay="0"/>
                          </p:stCondLst>
                        </p:cTn>
                        <p:tgtEl>
                          <p:spTgt spid="3"/>
                        </p:tgtEl>
                        <p:attrNameLst>
                          <p:attrName>style.visibility</p:attrName>
                        </p:attrNameLst>
                      </p:cBhvr>
                      <p:to>
                        <p:strVal val="visible"/>
                      </p:to>
                    </p:set>
                    <p:anim calcmode="lin" valueType="num">
                      <p:cBhvr additive="base">
                        <p:cTn dur="500" fill="hold"/>
                        <p:tgtEl>
                          <p:spTgt spid="3"/>
                        </p:tgtEl>
                        <p:attrNameLst>
                          <p:attrName>ppt_x</p:attrName>
                        </p:attrNameLst>
                      </p:cBhvr>
                      <p:tavLst>
                        <p:tav tm="0">
                          <p:val>
                            <p:strVal val="#ppt_x"/>
                          </p:val>
                        </p:tav>
                        <p:tav tm="100000">
                          <p:val>
                            <p:strVal val="#ppt_x"/>
                          </p:val>
                        </p:tav>
                      </p:tavLst>
                    </p:anim>
                    <p:anim calcmode="lin" valueType="num">
                      <p:cBhvr additive="base">
                        <p:cTn dur="500" fill="hold"/>
                        <p:tgtEl>
                          <p:spTgt spid="3"/>
                        </p:tgtEl>
                        <p:attrNameLst>
                          <p:attrName>ppt_y</p:attrName>
                        </p:attrNameLst>
                      </p:cBhvr>
                      <p:tavLst>
                        <p:tav tm="0">
                          <p:val>
                            <p:strVal val="1+#ppt_h/2"/>
                          </p:val>
                        </p:tav>
                        <p:tav tm="100000">
                          <p:val>
                            <p:strVal val="#ppt_y"/>
                          </p:val>
                        </p:tav>
                      </p:tavLst>
                    </p:anim>
                  </p:childTnLst>
                </p:cTn>
              </p:par>
            </p:tnLst>
          </p:tmpl>
          <p:tmpl lvl="4">
            <p:tnLst>
              <p:par>
                <p:cTn presetID="2" presetClass="entr" presetSubtype="4" fill="hold" nodeType="clickEffect">
                  <p:stCondLst>
                    <p:cond delay="0"/>
                  </p:stCondLst>
                  <p:childTnLst>
                    <p:set>
                      <p:cBhvr>
                        <p:cTn dur="1" fill="hold">
                          <p:stCondLst>
                            <p:cond delay="0"/>
                          </p:stCondLst>
                        </p:cTn>
                        <p:tgtEl>
                          <p:spTgt spid="3"/>
                        </p:tgtEl>
                        <p:attrNameLst>
                          <p:attrName>style.visibility</p:attrName>
                        </p:attrNameLst>
                      </p:cBhvr>
                      <p:to>
                        <p:strVal val="visible"/>
                      </p:to>
                    </p:set>
                    <p:anim calcmode="lin" valueType="num">
                      <p:cBhvr additive="base">
                        <p:cTn dur="500" fill="hold"/>
                        <p:tgtEl>
                          <p:spTgt spid="3"/>
                        </p:tgtEl>
                        <p:attrNameLst>
                          <p:attrName>ppt_x</p:attrName>
                        </p:attrNameLst>
                      </p:cBhvr>
                      <p:tavLst>
                        <p:tav tm="0">
                          <p:val>
                            <p:strVal val="#ppt_x"/>
                          </p:val>
                        </p:tav>
                        <p:tav tm="100000">
                          <p:val>
                            <p:strVal val="#ppt_x"/>
                          </p:val>
                        </p:tav>
                      </p:tavLst>
                    </p:anim>
                    <p:anim calcmode="lin" valueType="num">
                      <p:cBhvr additive="base">
                        <p:cTn dur="500" fill="hold"/>
                        <p:tgtEl>
                          <p:spTgt spid="3"/>
                        </p:tgtEl>
                        <p:attrNameLst>
                          <p:attrName>ppt_y</p:attrName>
                        </p:attrNameLst>
                      </p:cBhvr>
                      <p:tavLst>
                        <p:tav tm="0">
                          <p:val>
                            <p:strVal val="1+#ppt_h/2"/>
                          </p:val>
                        </p:tav>
                        <p:tav tm="100000">
                          <p:val>
                            <p:strVal val="#ppt_y"/>
                          </p:val>
                        </p:tav>
                      </p:tavLst>
                    </p:anim>
                  </p:childTnLst>
                </p:cTn>
              </p:par>
            </p:tnLst>
          </p:tmpl>
          <p:tmpl lvl="5">
            <p:tnLst>
              <p:par>
                <p:cTn presetID="2" presetClass="entr" presetSubtype="4" fill="hold" nodeType="clickEffect">
                  <p:stCondLst>
                    <p:cond delay="0"/>
                  </p:stCondLst>
                  <p:childTnLst>
                    <p:set>
                      <p:cBhvr>
                        <p:cTn dur="1" fill="hold">
                          <p:stCondLst>
                            <p:cond delay="0"/>
                          </p:stCondLst>
                        </p:cTn>
                        <p:tgtEl>
                          <p:spTgt spid="3"/>
                        </p:tgtEl>
                        <p:attrNameLst>
                          <p:attrName>style.visibility</p:attrName>
                        </p:attrNameLst>
                      </p:cBhvr>
                      <p:to>
                        <p:strVal val="visible"/>
                      </p:to>
                    </p:set>
                    <p:anim calcmode="lin" valueType="num">
                      <p:cBhvr additive="base">
                        <p:cTn dur="500" fill="hold"/>
                        <p:tgtEl>
                          <p:spTgt spid="3"/>
                        </p:tgtEl>
                        <p:attrNameLst>
                          <p:attrName>ppt_x</p:attrName>
                        </p:attrNameLst>
                      </p:cBhvr>
                      <p:tavLst>
                        <p:tav tm="0">
                          <p:val>
                            <p:strVal val="#ppt_x"/>
                          </p:val>
                        </p:tav>
                        <p:tav tm="100000">
                          <p:val>
                            <p:strVal val="#ppt_x"/>
                          </p:val>
                        </p:tav>
                      </p:tavLst>
                    </p:anim>
                    <p:anim calcmode="lin" valueType="num">
                      <p:cBhvr additive="base">
                        <p:cTn dur="500" fill="hold"/>
                        <p:tgtEl>
                          <p:spTgt spid="3"/>
                        </p:tgtEl>
                        <p:attrNameLst>
                          <p:attrName>ppt_y</p:attrName>
                        </p:attrNameLst>
                      </p:cBhvr>
                      <p:tavLst>
                        <p:tav tm="0">
                          <p:val>
                            <p:strVal val="1+#ppt_h/2"/>
                          </p:val>
                        </p:tav>
                        <p:tav tm="100000">
                          <p:val>
                            <p:strVal val="#ppt_y"/>
                          </p:val>
                        </p:tav>
                      </p:tavLst>
                    </p:anim>
                  </p:childTnLst>
                </p:cTn>
              </p:par>
            </p:tnLst>
          </p:tmpl>
        </p:tmplLst>
      </p:bldP>
    </p:bldLst>
  </p:timing>
  <p:txStyles>
    <p:titleStyle>
      <a:lvl1pPr algn="l" defTabSz="914400" rtl="0" eaLnBrk="1" latinLnBrk="0" hangingPunct="1">
        <a:lnSpc>
          <a:spcPct val="90000"/>
        </a:lnSpc>
        <a:spcBef>
          <a:spcPct val="0"/>
        </a:spcBef>
        <a:buNone/>
        <a:defRPr sz="4400" kern="1200">
          <a:solidFill>
            <a:srgbClr val="019CA8"/>
          </a:solidFill>
          <a:latin typeface="Cabin Medium" panose="00000600000000000000" pitchFamily="2" charset="0"/>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ulish Light" pitchFamily="2" charset="0"/>
          <a:ea typeface="Open Sans Light" panose="020B0306030504020204" pitchFamily="34" charset="0"/>
          <a:cs typeface="Open Sans Light" panose="020B03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ulish Light" pitchFamily="2" charset="0"/>
          <a:ea typeface="Open Sans Light" panose="020B0306030504020204" pitchFamily="34" charset="0"/>
          <a:cs typeface="Open Sans Light" panose="020B0306030504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ulish Light" pitchFamily="2" charset="0"/>
          <a:ea typeface="Open Sans Light" panose="020B0306030504020204" pitchFamily="34" charset="0"/>
          <a:cs typeface="Open Sans Light" panose="020B0306030504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ulish Light" pitchFamily="2" charset="0"/>
          <a:ea typeface="Open Sans Light" panose="020B0306030504020204" pitchFamily="34" charset="0"/>
          <a:cs typeface="Open Sans Light" panose="020B0306030504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ulish Light" pitchFamily="2" charset="0"/>
          <a:ea typeface="Open Sans Light" panose="020B0306030504020204" pitchFamily="34" charset="0"/>
          <a:cs typeface="Open Sans Light" panose="020B03060305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6.webp"/><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7.webp"/><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2.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image" Target="../media/image3.jpg"/><Relationship Id="rId7" Type="http://schemas.openxmlformats.org/officeDocument/2006/relationships/diagramColors" Target="../diagrams/colors1.xml"/><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hyperlink" Target="https://www.youtube.com/watch?v=ZnQI2rOXuiI&amp;list=PL15bEhaDC9N24ezsQjthNp2w7W4-149BC&amp;index=26" TargetMode="External"/><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698C224-5C53-4394-9614-391AAE0F51C4}"/>
              </a:ext>
            </a:extLst>
          </p:cNvPr>
          <p:cNvSpPr>
            <a:spLocks noGrp="1"/>
          </p:cNvSpPr>
          <p:nvPr>
            <p:ph type="title"/>
          </p:nvPr>
        </p:nvSpPr>
        <p:spPr/>
        <p:txBody>
          <a:bodyPr/>
          <a:lstStyle/>
          <a:p>
            <a:r>
              <a:rPr lang="en-GB" dirty="0"/>
              <a:t>Starter</a:t>
            </a:r>
          </a:p>
        </p:txBody>
      </p:sp>
      <p:sp>
        <p:nvSpPr>
          <p:cNvPr id="3" name="Content Placeholder 2">
            <a:extLst>
              <a:ext uri="{FF2B5EF4-FFF2-40B4-BE49-F238E27FC236}">
                <a16:creationId xmlns:a16="http://schemas.microsoft.com/office/drawing/2014/main" id="{00B7E52A-1D1F-439C-81C5-4D81DECB5843}"/>
              </a:ext>
            </a:extLst>
          </p:cNvPr>
          <p:cNvSpPr>
            <a:spLocks noGrp="1"/>
          </p:cNvSpPr>
          <p:nvPr>
            <p:ph idx="1"/>
          </p:nvPr>
        </p:nvSpPr>
        <p:spPr/>
        <p:txBody>
          <a:bodyPr>
            <a:normAutofit/>
          </a:bodyPr>
          <a:lstStyle/>
          <a:p>
            <a:endParaRPr lang="en-GB" dirty="0"/>
          </a:p>
          <a:p>
            <a:pPr marL="0" indent="0" algn="ctr">
              <a:buNone/>
            </a:pPr>
            <a:r>
              <a:rPr lang="en-GB" dirty="0"/>
              <a:t>Write down the </a:t>
            </a:r>
            <a:r>
              <a:rPr lang="en-GB" dirty="0" err="1"/>
              <a:t>du’a</a:t>
            </a:r>
            <a:r>
              <a:rPr lang="en-GB" dirty="0"/>
              <a:t> after </a:t>
            </a:r>
            <a:r>
              <a:rPr lang="en-GB" dirty="0" err="1"/>
              <a:t>tashahhud</a:t>
            </a:r>
            <a:r>
              <a:rPr lang="en-GB" dirty="0"/>
              <a:t> with the translation</a:t>
            </a:r>
          </a:p>
          <a:p>
            <a:pPr marL="0" indent="0" algn="ctr">
              <a:buNone/>
            </a:pPr>
            <a:endParaRPr lang="en-GB" dirty="0"/>
          </a:p>
          <a:p>
            <a:pPr marL="0" indent="0" algn="ctr">
              <a:buNone/>
            </a:pPr>
            <a:r>
              <a:rPr lang="en-GB" dirty="0">
                <a:highlight>
                  <a:srgbClr val="F5D5CB"/>
                </a:highlight>
              </a:rPr>
              <a:t>Now mark your friend’s work!</a:t>
            </a:r>
          </a:p>
          <a:p>
            <a:pPr marL="0" indent="0" algn="ctr">
              <a:buNone/>
            </a:pPr>
            <a:r>
              <a:rPr lang="ar-IQ" sz="3600" b="1" dirty="0">
                <a:solidFill>
                  <a:srgbClr val="019CA8"/>
                </a:solidFill>
                <a:latin typeface="Sakkal Majalla" panose="02000000000000000000" pitchFamily="2" charset="-78"/>
                <a:cs typeface="Sakkal Majalla" panose="02000000000000000000" pitchFamily="2" charset="-78"/>
              </a:rPr>
              <a:t>اَللّٰهُمَّ إِنِّيْ ظَلَمْتُ نَفْسِيْ ظُلْمًا كَثِيْرًا ، وَلَا يَغْفِرُ الذُّنُوْبَ إِلَّا أَنْتَ فَاغْفِرْ لِيْ مَغْفِرَةً مِّنْ عِنْدِكَ ، وَارْحَمْنِيْ إِنَّكَ أَنْتَ الْغَفُوْرُ الرَّحِيْمُ</a:t>
            </a:r>
          </a:p>
          <a:p>
            <a:pPr marL="0" indent="0" algn="ctr">
              <a:buNone/>
            </a:pPr>
            <a:endParaRPr lang="en-GB" dirty="0"/>
          </a:p>
        </p:txBody>
      </p:sp>
      <p:pic>
        <p:nvPicPr>
          <p:cNvPr id="4" name="Content Placeholder 6">
            <a:extLst>
              <a:ext uri="{FF2B5EF4-FFF2-40B4-BE49-F238E27FC236}">
                <a16:creationId xmlns:a16="http://schemas.microsoft.com/office/drawing/2014/main" id="{E5AFA581-2EF4-4FF8-8A23-AB4D557287C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214033" y="549178"/>
            <a:ext cx="1437597" cy="957457"/>
          </a:xfrm>
          <a:prstGeom prst="rect">
            <a:avLst/>
          </a:prstGeom>
        </p:spPr>
      </p:pic>
    </p:spTree>
    <p:extLst>
      <p:ext uri="{BB962C8B-B14F-4D97-AF65-F5344CB8AC3E}">
        <p14:creationId xmlns:p14="http://schemas.microsoft.com/office/powerpoint/2010/main" val="390006754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698C224-5C53-4394-9614-391AAE0F51C4}"/>
              </a:ext>
            </a:extLst>
          </p:cNvPr>
          <p:cNvSpPr>
            <a:spLocks noGrp="1"/>
          </p:cNvSpPr>
          <p:nvPr>
            <p:ph type="title"/>
          </p:nvPr>
        </p:nvSpPr>
        <p:spPr/>
        <p:txBody>
          <a:bodyPr/>
          <a:lstStyle/>
          <a:p>
            <a:r>
              <a:rPr lang="en-GB" dirty="0" err="1"/>
              <a:t>Du‘a</a:t>
            </a:r>
            <a:r>
              <a:rPr lang="en-GB" dirty="0"/>
              <a:t> after </a:t>
            </a:r>
            <a:r>
              <a:rPr lang="en-GB" dirty="0" err="1"/>
              <a:t>Tashahhud</a:t>
            </a:r>
            <a:endParaRPr lang="en-GB" dirty="0"/>
          </a:p>
        </p:txBody>
      </p:sp>
      <p:sp>
        <p:nvSpPr>
          <p:cNvPr id="3" name="Content Placeholder 2">
            <a:extLst>
              <a:ext uri="{FF2B5EF4-FFF2-40B4-BE49-F238E27FC236}">
                <a16:creationId xmlns:a16="http://schemas.microsoft.com/office/drawing/2014/main" id="{00B7E52A-1D1F-439C-81C5-4D81DECB5843}"/>
              </a:ext>
            </a:extLst>
          </p:cNvPr>
          <p:cNvSpPr>
            <a:spLocks noGrp="1"/>
          </p:cNvSpPr>
          <p:nvPr>
            <p:ph idx="1"/>
          </p:nvPr>
        </p:nvSpPr>
        <p:spPr/>
        <p:txBody>
          <a:bodyPr>
            <a:normAutofit/>
          </a:bodyPr>
          <a:lstStyle/>
          <a:p>
            <a:endParaRPr lang="en-GB" sz="3600" dirty="0"/>
          </a:p>
          <a:p>
            <a:pPr marL="0" indent="0" algn="ctr">
              <a:lnSpc>
                <a:spcPct val="100000"/>
              </a:lnSpc>
              <a:buNone/>
            </a:pPr>
            <a:r>
              <a:rPr lang="ar-IQ" sz="4400" dirty="0">
                <a:solidFill>
                  <a:srgbClr val="019CA8"/>
                </a:solidFill>
                <a:latin typeface="Sakkal Majalla" panose="02000000000000000000" pitchFamily="2" charset="-78"/>
                <a:cs typeface="Sakkal Majalla" panose="02000000000000000000" pitchFamily="2" charset="-78"/>
              </a:rPr>
              <a:t>اَللّٰهُمَّ إِنِّيْ ظَلَمْتُ نَفْسِيْ ظُلْمًا كَثِيْرًا ، وَلَا يَغْفِرُ الذُّنُوْبَ إِلَّا أَنْتَ ، فَاغْفِرْ لِيْ مَغْفِرَةً مِّنْ عِنْدِكَ ، وَارْحَمْنِيْ إِنَّكَ أَنْتَ الْغَفُوْرُ الرَّحِيْمُ</a:t>
            </a:r>
            <a:endParaRPr lang="en-GB" sz="4400" dirty="0">
              <a:solidFill>
                <a:srgbClr val="019CA8"/>
              </a:solidFill>
              <a:latin typeface="Sakkal Majalla" panose="02000000000000000000" pitchFamily="2" charset="-78"/>
              <a:cs typeface="Sakkal Majalla" panose="02000000000000000000" pitchFamily="2" charset="-78"/>
            </a:endParaRPr>
          </a:p>
          <a:p>
            <a:pPr marL="0" indent="0" algn="ctr">
              <a:buNone/>
            </a:pPr>
            <a:endParaRPr lang="ar-IQ" sz="3600" b="1" dirty="0">
              <a:solidFill>
                <a:srgbClr val="019CA8"/>
              </a:solidFill>
              <a:latin typeface="Sakkal Majalla" panose="02000000000000000000" pitchFamily="2" charset="-78"/>
              <a:cs typeface="Sakkal Majalla" panose="02000000000000000000" pitchFamily="2" charset="-78"/>
            </a:endParaRPr>
          </a:p>
          <a:p>
            <a:pPr marL="0" indent="0" algn="ctr">
              <a:buNone/>
            </a:pPr>
            <a:r>
              <a:rPr lang="en-GB" dirty="0"/>
              <a:t>[A] Why do you think this is the perfect ending to Salah?</a:t>
            </a:r>
          </a:p>
        </p:txBody>
      </p:sp>
    </p:spTree>
    <p:extLst>
      <p:ext uri="{BB962C8B-B14F-4D97-AF65-F5344CB8AC3E}">
        <p14:creationId xmlns:p14="http://schemas.microsoft.com/office/powerpoint/2010/main" val="39932970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333AE3-AC72-4230-A856-5D6059282101}"/>
              </a:ext>
            </a:extLst>
          </p:cNvPr>
          <p:cNvSpPr>
            <a:spLocks noGrp="1"/>
          </p:cNvSpPr>
          <p:nvPr>
            <p:ph type="title"/>
          </p:nvPr>
        </p:nvSpPr>
        <p:spPr/>
        <p:txBody>
          <a:bodyPr/>
          <a:lstStyle/>
          <a:p>
            <a:r>
              <a:rPr lang="en-US" dirty="0"/>
              <a:t>The </a:t>
            </a:r>
            <a:r>
              <a:rPr lang="en-US" dirty="0" err="1"/>
              <a:t>Adhkar</a:t>
            </a:r>
            <a:r>
              <a:rPr lang="en-US" dirty="0"/>
              <a:t> Bank</a:t>
            </a:r>
            <a:endParaRPr lang="en-GB" dirty="0"/>
          </a:p>
        </p:txBody>
      </p:sp>
      <p:sp>
        <p:nvSpPr>
          <p:cNvPr id="3" name="Content Placeholder 2">
            <a:extLst>
              <a:ext uri="{FF2B5EF4-FFF2-40B4-BE49-F238E27FC236}">
                <a16:creationId xmlns:a16="http://schemas.microsoft.com/office/drawing/2014/main" id="{C0E453BE-29A8-47FF-BE77-074D3C23401A}"/>
              </a:ext>
            </a:extLst>
          </p:cNvPr>
          <p:cNvSpPr>
            <a:spLocks noGrp="1"/>
          </p:cNvSpPr>
          <p:nvPr>
            <p:ph idx="1"/>
          </p:nvPr>
        </p:nvSpPr>
        <p:spPr>
          <a:xfrm>
            <a:off x="628650" y="1545771"/>
            <a:ext cx="7886700" cy="4631192"/>
          </a:xfrm>
        </p:spPr>
        <p:txBody>
          <a:bodyPr>
            <a:normAutofit/>
          </a:bodyPr>
          <a:lstStyle/>
          <a:p>
            <a:pPr marL="0" indent="0" algn="ctr">
              <a:buNone/>
            </a:pPr>
            <a:endParaRPr lang="en-GB" sz="2400" b="1" dirty="0"/>
          </a:p>
          <a:p>
            <a:pPr marL="0" indent="0" algn="ctr">
              <a:buNone/>
            </a:pPr>
            <a:r>
              <a:rPr lang="en-GB" dirty="0" err="1">
                <a:highlight>
                  <a:srgbClr val="F5D5CB"/>
                </a:highlight>
              </a:rPr>
              <a:t>Du‘a</a:t>
            </a:r>
            <a:r>
              <a:rPr lang="en-GB" dirty="0">
                <a:highlight>
                  <a:srgbClr val="F5D5CB"/>
                </a:highlight>
              </a:rPr>
              <a:t> after </a:t>
            </a:r>
            <a:r>
              <a:rPr lang="en-GB" dirty="0" err="1">
                <a:highlight>
                  <a:srgbClr val="F5D5CB"/>
                </a:highlight>
              </a:rPr>
              <a:t>Tashahhud</a:t>
            </a:r>
            <a:endParaRPr lang="en-GB" dirty="0">
              <a:highlight>
                <a:srgbClr val="F5D5CB"/>
              </a:highlight>
            </a:endParaRPr>
          </a:p>
          <a:p>
            <a:pPr marL="0" lvl="0" indent="0" algn="ctr" rtl="1">
              <a:lnSpc>
                <a:spcPct val="150000"/>
              </a:lnSpc>
              <a:spcAft>
                <a:spcPts val="800"/>
              </a:spcAft>
              <a:buNone/>
            </a:pPr>
            <a:r>
              <a:rPr lang="ar-IQ" sz="3600" dirty="0">
                <a:solidFill>
                  <a:srgbClr val="019CA8"/>
                </a:solidFill>
                <a:latin typeface="KFGQPC Uthman Taha Naskh" panose="02000000000000000000" pitchFamily="2" charset="-78"/>
                <a:ea typeface="Calibri" panose="020F0502020204030204" pitchFamily="34" charset="0"/>
                <a:cs typeface="KFGQPC Uthman Taha Naskh" panose="02000000000000000000" pitchFamily="2" charset="-78"/>
              </a:rPr>
              <a:t>ا</a:t>
            </a:r>
            <a:r>
              <a:rPr lang="ar-SA" sz="3600" dirty="0">
                <a:solidFill>
                  <a:srgbClr val="019CA8"/>
                </a:solidFill>
                <a:effectLst/>
                <a:latin typeface="KFGQPC Uthman Taha Naskh" panose="02000000000000000000" pitchFamily="2" charset="-78"/>
                <a:ea typeface="Calibri" panose="020F0502020204030204" pitchFamily="34" charset="0"/>
                <a:cs typeface="KFGQPC Uthman Taha Naskh" panose="02000000000000000000" pitchFamily="2" charset="-78"/>
              </a:rPr>
              <a:t>للّٰهُمَّ  إِنِّيْ أَعُوْذُ بِكَ مِنْ عَذَابِ جَهَنَّمَ ، وَمِنْ عَذَابِ الْقَبْرِ ، وَمِنْ فِتْنَةِ الْمَحْيَا وَالْمَمَاتِ، وَمِنْ شَرِّ فِتْنَةِ الْمَسِيْحِ الدَّجَّالِ.</a:t>
            </a:r>
            <a:endParaRPr lang="en-GB" sz="3600" dirty="0">
              <a:solidFill>
                <a:srgbClr val="019CA8"/>
              </a:solidFill>
              <a:effectLst/>
              <a:latin typeface="KFGQPC Uthman Taha Naskh" panose="02000000000000000000" pitchFamily="2" charset="-78"/>
              <a:ea typeface="Calibri" panose="020F0502020204030204" pitchFamily="34" charset="0"/>
              <a:cs typeface="KFGQPC Uthman Taha Naskh" panose="02000000000000000000" pitchFamily="2" charset="-78"/>
            </a:endParaRPr>
          </a:p>
          <a:p>
            <a:pPr marL="0" indent="0" algn="ctr">
              <a:lnSpc>
                <a:spcPct val="107000"/>
              </a:lnSpc>
              <a:spcAft>
                <a:spcPts val="800"/>
              </a:spcAft>
              <a:buNone/>
            </a:pPr>
            <a:r>
              <a:rPr lang="en-GB" sz="2200" dirty="0">
                <a:effectLst/>
                <a:ea typeface="Calibri" panose="020F0502020204030204" pitchFamily="34" charset="0"/>
                <a:cs typeface="Arial" panose="020B0604020202020204" pitchFamily="34" charset="0"/>
              </a:rPr>
              <a:t>O Allah, I seek Your protection from the punishment of the fire, from the punishment of the grave, from the trials of life and death, and from the evil of the trial of al-</a:t>
            </a:r>
            <a:r>
              <a:rPr lang="en-GB" sz="2200" dirty="0" err="1">
                <a:effectLst/>
                <a:ea typeface="Calibri" panose="020F0502020204030204" pitchFamily="34" charset="0"/>
                <a:cs typeface="Arial" panose="020B0604020202020204" pitchFamily="34" charset="0"/>
              </a:rPr>
              <a:t>Masīḥ</a:t>
            </a:r>
            <a:r>
              <a:rPr lang="en-GB" sz="2200" dirty="0">
                <a:effectLst/>
                <a:ea typeface="Calibri" panose="020F0502020204030204" pitchFamily="34" charset="0"/>
                <a:cs typeface="Arial" panose="020B0604020202020204" pitchFamily="34" charset="0"/>
              </a:rPr>
              <a:t> al-</a:t>
            </a:r>
            <a:r>
              <a:rPr lang="en-GB" sz="2200" dirty="0" err="1">
                <a:effectLst/>
                <a:ea typeface="Calibri" panose="020F0502020204030204" pitchFamily="34" charset="0"/>
                <a:cs typeface="Arial" panose="020B0604020202020204" pitchFamily="34" charset="0"/>
              </a:rPr>
              <a:t>Dajjāl</a:t>
            </a:r>
            <a:r>
              <a:rPr lang="en-GB" sz="2200" dirty="0">
                <a:effectLst/>
                <a:ea typeface="Calibri" panose="020F0502020204030204" pitchFamily="34" charset="0"/>
                <a:cs typeface="Arial" panose="020B0604020202020204" pitchFamily="34" charset="0"/>
              </a:rPr>
              <a:t> (Muslim).</a:t>
            </a:r>
          </a:p>
        </p:txBody>
      </p:sp>
    </p:spTree>
    <p:extLst>
      <p:ext uri="{BB962C8B-B14F-4D97-AF65-F5344CB8AC3E}">
        <p14:creationId xmlns:p14="http://schemas.microsoft.com/office/powerpoint/2010/main" val="345519797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1ED3D370-EFAB-4DA1-B7E7-1A4000B235FE}"/>
              </a:ext>
            </a:extLst>
          </p:cNvPr>
          <p:cNvPicPr>
            <a:picLocks noChangeAspect="1"/>
          </p:cNvPicPr>
          <p:nvPr/>
        </p:nvPicPr>
        <p:blipFill rotWithShape="1">
          <a:blip r:embed="rId3">
            <a:extLst>
              <a:ext uri="{28A0092B-C50C-407E-A947-70E740481C1C}">
                <a14:useLocalDpi xmlns:a14="http://schemas.microsoft.com/office/drawing/2010/main" val="0"/>
              </a:ext>
            </a:extLst>
          </a:blip>
          <a:srcRect l="11525" r="17835"/>
          <a:stretch/>
        </p:blipFill>
        <p:spPr>
          <a:xfrm>
            <a:off x="0" y="0"/>
            <a:ext cx="9144000" cy="6858000"/>
          </a:xfrm>
          <a:prstGeom prst="rect">
            <a:avLst/>
          </a:prstGeom>
        </p:spPr>
      </p:pic>
      <p:sp>
        <p:nvSpPr>
          <p:cNvPr id="2" name="Title 1">
            <a:extLst>
              <a:ext uri="{FF2B5EF4-FFF2-40B4-BE49-F238E27FC236}">
                <a16:creationId xmlns:a16="http://schemas.microsoft.com/office/drawing/2014/main" id="{DED79170-0AA5-40B2-BF74-AFE5A20754B2}"/>
              </a:ext>
            </a:extLst>
          </p:cNvPr>
          <p:cNvSpPr>
            <a:spLocks noGrp="1"/>
          </p:cNvSpPr>
          <p:nvPr>
            <p:ph type="title"/>
          </p:nvPr>
        </p:nvSpPr>
        <p:spPr>
          <a:xfrm>
            <a:off x="628650" y="365126"/>
            <a:ext cx="2900613" cy="1325563"/>
          </a:xfrm>
          <a:solidFill>
            <a:srgbClr val="F5D5CB"/>
          </a:solidFill>
        </p:spPr>
        <p:txBody>
          <a:bodyPr/>
          <a:lstStyle/>
          <a:p>
            <a:r>
              <a:rPr lang="en-GB" dirty="0"/>
              <a:t>Story Time</a:t>
            </a:r>
          </a:p>
        </p:txBody>
      </p:sp>
      <p:sp>
        <p:nvSpPr>
          <p:cNvPr id="3" name="Content Placeholder 2">
            <a:extLst>
              <a:ext uri="{FF2B5EF4-FFF2-40B4-BE49-F238E27FC236}">
                <a16:creationId xmlns:a16="http://schemas.microsoft.com/office/drawing/2014/main" id="{B8D0E2F6-E873-42AC-BA8F-7222A5CF4B3E}"/>
              </a:ext>
            </a:extLst>
          </p:cNvPr>
          <p:cNvSpPr>
            <a:spLocks noGrp="1"/>
          </p:cNvSpPr>
          <p:nvPr>
            <p:ph idx="1"/>
          </p:nvPr>
        </p:nvSpPr>
        <p:spPr>
          <a:xfrm>
            <a:off x="628650" y="3141241"/>
            <a:ext cx="7536782" cy="2569748"/>
          </a:xfrm>
          <a:noFill/>
        </p:spPr>
        <p:txBody>
          <a:bodyPr>
            <a:normAutofit fontScale="92500" lnSpcReduction="10000"/>
          </a:bodyPr>
          <a:lstStyle/>
          <a:p>
            <a:pPr marL="0" indent="0" algn="ctr" rtl="1">
              <a:buNone/>
            </a:pPr>
            <a:r>
              <a:rPr lang="ar-EG" sz="11500" dirty="0">
                <a:solidFill>
                  <a:srgbClr val="F5D5CB"/>
                </a:solidFill>
                <a:cs typeface="Akhbar MT" pitchFamily="2" charset="-78"/>
              </a:rPr>
              <a:t>أ</a:t>
            </a:r>
            <a:r>
              <a:rPr lang="ar-IQ" sz="11500" dirty="0">
                <a:solidFill>
                  <a:srgbClr val="F5D5CB"/>
                </a:solidFill>
                <a:cs typeface="Akhbar MT" pitchFamily="2" charset="-78"/>
              </a:rPr>
              <a:t>سيد بن الحضير</a:t>
            </a:r>
            <a:r>
              <a:rPr lang="ar-EG" sz="11500" dirty="0">
                <a:solidFill>
                  <a:srgbClr val="F5D5CB"/>
                </a:solidFill>
                <a:cs typeface="Akhbar MT" pitchFamily="2" charset="-78"/>
              </a:rPr>
              <a:t> </a:t>
            </a:r>
            <a:r>
              <a:rPr lang="en-GB" sz="4800" dirty="0">
                <a:solidFill>
                  <a:srgbClr val="F5D5CB"/>
                </a:solidFill>
                <a:latin typeface="KFGQPC Arabic Symbols 01" panose="02000000000000000000" pitchFamily="2" charset="2"/>
              </a:rPr>
              <a:t>h</a:t>
            </a:r>
            <a:endParaRPr lang="en-GB" sz="4800" dirty="0">
              <a:solidFill>
                <a:srgbClr val="F5D5CB"/>
              </a:solidFill>
              <a:cs typeface="Akhbar MT" pitchFamily="2" charset="-78"/>
            </a:endParaRPr>
          </a:p>
          <a:p>
            <a:pPr marL="0" indent="0" algn="ctr">
              <a:buNone/>
            </a:pPr>
            <a:r>
              <a:rPr lang="ar-IQ" sz="8000" dirty="0">
                <a:solidFill>
                  <a:schemeClr val="bg1"/>
                </a:solidFill>
              </a:rPr>
              <a:t> </a:t>
            </a:r>
            <a:endParaRPr lang="en-GB" sz="8000" dirty="0">
              <a:solidFill>
                <a:schemeClr val="bg1"/>
              </a:solidFill>
            </a:endParaRPr>
          </a:p>
        </p:txBody>
      </p:sp>
    </p:spTree>
    <p:extLst>
      <p:ext uri="{BB962C8B-B14F-4D97-AF65-F5344CB8AC3E}">
        <p14:creationId xmlns:p14="http://schemas.microsoft.com/office/powerpoint/2010/main" val="427696137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1D3824-49A0-4FFD-9E49-4D24DE9BE9E0}"/>
              </a:ext>
            </a:extLst>
          </p:cNvPr>
          <p:cNvSpPr>
            <a:spLocks noGrp="1"/>
          </p:cNvSpPr>
          <p:nvPr>
            <p:ph type="title"/>
          </p:nvPr>
        </p:nvSpPr>
        <p:spPr/>
        <p:txBody>
          <a:bodyPr/>
          <a:lstStyle/>
          <a:p>
            <a:r>
              <a:rPr lang="en-US" dirty="0"/>
              <a:t>Quiz </a:t>
            </a:r>
            <a:r>
              <a:rPr lang="en-US" dirty="0" err="1"/>
              <a:t>Quiz</a:t>
            </a:r>
            <a:r>
              <a:rPr lang="en-US" dirty="0"/>
              <a:t> Trade</a:t>
            </a:r>
            <a:endParaRPr lang="en-GB" dirty="0"/>
          </a:p>
        </p:txBody>
      </p:sp>
      <p:pic>
        <p:nvPicPr>
          <p:cNvPr id="5" name="Content Placeholder 4">
            <a:extLst>
              <a:ext uri="{FF2B5EF4-FFF2-40B4-BE49-F238E27FC236}">
                <a16:creationId xmlns:a16="http://schemas.microsoft.com/office/drawing/2014/main" id="{FBA947B8-B1EC-4C8B-B5B8-EEFA5E3E6601}"/>
              </a:ext>
            </a:extLst>
          </p:cNvPr>
          <p:cNvPicPr>
            <a:picLocks noGrp="1" noChangeAspect="1"/>
          </p:cNvPicPr>
          <p:nvPr>
            <p:ph idx="1"/>
          </p:nvPr>
        </p:nvPicPr>
        <p:blipFill>
          <a:blip r:embed="rId3">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a:off x="2911720" y="2523894"/>
            <a:ext cx="3078884" cy="3078884"/>
          </a:xfrm>
        </p:spPr>
      </p:pic>
    </p:spTree>
    <p:extLst>
      <p:ext uri="{BB962C8B-B14F-4D97-AF65-F5344CB8AC3E}">
        <p14:creationId xmlns:p14="http://schemas.microsoft.com/office/powerpoint/2010/main" val="77502762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B13D7B-5F86-473E-9EB1-A3A62EF8DF44}"/>
              </a:ext>
            </a:extLst>
          </p:cNvPr>
          <p:cNvSpPr>
            <a:spLocks noGrp="1"/>
          </p:cNvSpPr>
          <p:nvPr>
            <p:ph type="title"/>
          </p:nvPr>
        </p:nvSpPr>
        <p:spPr/>
        <p:txBody>
          <a:bodyPr/>
          <a:lstStyle/>
          <a:p>
            <a:r>
              <a:rPr lang="en-GB" dirty="0"/>
              <a:t>Plenary</a:t>
            </a:r>
          </a:p>
        </p:txBody>
      </p:sp>
      <p:sp>
        <p:nvSpPr>
          <p:cNvPr id="3" name="Content Placeholder 2">
            <a:extLst>
              <a:ext uri="{FF2B5EF4-FFF2-40B4-BE49-F238E27FC236}">
                <a16:creationId xmlns:a16="http://schemas.microsoft.com/office/drawing/2014/main" id="{F0A4160D-EE67-48ED-89E0-E2671C5F2D28}"/>
              </a:ext>
            </a:extLst>
          </p:cNvPr>
          <p:cNvSpPr>
            <a:spLocks noGrp="1"/>
          </p:cNvSpPr>
          <p:nvPr>
            <p:ph idx="1"/>
          </p:nvPr>
        </p:nvSpPr>
        <p:spPr/>
        <p:txBody>
          <a:bodyPr>
            <a:normAutofit/>
          </a:bodyPr>
          <a:lstStyle/>
          <a:p>
            <a:pPr marL="0" indent="0" algn="ctr">
              <a:buNone/>
            </a:pPr>
            <a:r>
              <a:rPr lang="en-US" dirty="0"/>
              <a:t>Quick-fire vocab:</a:t>
            </a:r>
          </a:p>
          <a:p>
            <a:pPr lvl="1"/>
            <a:endParaRPr lang="en-GB" dirty="0">
              <a:solidFill>
                <a:srgbClr val="019CA8"/>
              </a:solidFill>
            </a:endParaRPr>
          </a:p>
          <a:p>
            <a:pPr algn="r" rtl="1">
              <a:buSzPct val="60000"/>
              <a:buFont typeface="Courier New" panose="02070309020205020404" pitchFamily="49" charset="0"/>
              <a:buChar char="o"/>
            </a:pPr>
            <a:endParaRPr lang="en-GB" dirty="0">
              <a:latin typeface="Sakkal Majalla" panose="02000000000000000000" pitchFamily="2" charset="-78"/>
              <a:cs typeface="Sakkal Majalla" panose="02000000000000000000" pitchFamily="2" charset="-78"/>
            </a:endParaRPr>
          </a:p>
          <a:p>
            <a:endParaRPr lang="en-US" dirty="0"/>
          </a:p>
          <a:p>
            <a:endParaRPr lang="en-GB" dirty="0"/>
          </a:p>
        </p:txBody>
      </p:sp>
      <p:graphicFrame>
        <p:nvGraphicFramePr>
          <p:cNvPr id="5" name="Diagram 4">
            <a:extLst>
              <a:ext uri="{FF2B5EF4-FFF2-40B4-BE49-F238E27FC236}">
                <a16:creationId xmlns:a16="http://schemas.microsoft.com/office/drawing/2014/main" id="{9D49B0CD-6F79-4BC3-B561-5D58D481CB53}"/>
              </a:ext>
            </a:extLst>
          </p:cNvPr>
          <p:cNvGraphicFramePr/>
          <p:nvPr>
            <p:extLst>
              <p:ext uri="{D42A27DB-BD31-4B8C-83A1-F6EECF244321}">
                <p14:modId xmlns:p14="http://schemas.microsoft.com/office/powerpoint/2010/main" val="3220657265"/>
              </p:ext>
            </p:extLst>
          </p:nvPr>
        </p:nvGraphicFramePr>
        <p:xfrm>
          <a:off x="357447" y="1854833"/>
          <a:ext cx="8429106" cy="463804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5548001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graphicEl>
                                              <a:dgm id="{3338DCC3-1687-4128-9F07-9DD9B0236638}"/>
                                            </p:graphicEl>
                                          </p:spTgt>
                                        </p:tgtEl>
                                        <p:attrNameLst>
                                          <p:attrName>style.visibility</p:attrName>
                                        </p:attrNameLst>
                                      </p:cBhvr>
                                      <p:to>
                                        <p:strVal val="visible"/>
                                      </p:to>
                                    </p:set>
                                    <p:anim calcmode="lin" valueType="num">
                                      <p:cBhvr additive="base">
                                        <p:cTn id="7" dur="500" fill="hold"/>
                                        <p:tgtEl>
                                          <p:spTgt spid="5">
                                            <p:graphicEl>
                                              <a:dgm id="{3338DCC3-1687-4128-9F07-9DD9B0236638}"/>
                                            </p:graphicEl>
                                          </p:spTgt>
                                        </p:tgtEl>
                                        <p:attrNameLst>
                                          <p:attrName>ppt_x</p:attrName>
                                        </p:attrNameLst>
                                      </p:cBhvr>
                                      <p:tavLst>
                                        <p:tav tm="0">
                                          <p:val>
                                            <p:strVal val="#ppt_x"/>
                                          </p:val>
                                        </p:tav>
                                        <p:tav tm="100000">
                                          <p:val>
                                            <p:strVal val="#ppt_x"/>
                                          </p:val>
                                        </p:tav>
                                      </p:tavLst>
                                    </p:anim>
                                    <p:anim calcmode="lin" valueType="num">
                                      <p:cBhvr additive="base">
                                        <p:cTn id="8" dur="500" fill="hold"/>
                                        <p:tgtEl>
                                          <p:spTgt spid="5">
                                            <p:graphicEl>
                                              <a:dgm id="{3338DCC3-1687-4128-9F07-9DD9B0236638}"/>
                                            </p:graphic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graphicEl>
                                              <a:dgm id="{A721A507-E412-45AB-8782-F23FEF6B9F1D}"/>
                                            </p:graphicEl>
                                          </p:spTgt>
                                        </p:tgtEl>
                                        <p:attrNameLst>
                                          <p:attrName>style.visibility</p:attrName>
                                        </p:attrNameLst>
                                      </p:cBhvr>
                                      <p:to>
                                        <p:strVal val="visible"/>
                                      </p:to>
                                    </p:set>
                                    <p:anim calcmode="lin" valueType="num">
                                      <p:cBhvr additive="base">
                                        <p:cTn id="13" dur="500" fill="hold"/>
                                        <p:tgtEl>
                                          <p:spTgt spid="5">
                                            <p:graphicEl>
                                              <a:dgm id="{A721A507-E412-45AB-8782-F23FEF6B9F1D}"/>
                                            </p:graphicEl>
                                          </p:spTgt>
                                        </p:tgtEl>
                                        <p:attrNameLst>
                                          <p:attrName>ppt_x</p:attrName>
                                        </p:attrNameLst>
                                      </p:cBhvr>
                                      <p:tavLst>
                                        <p:tav tm="0">
                                          <p:val>
                                            <p:strVal val="#ppt_x"/>
                                          </p:val>
                                        </p:tav>
                                        <p:tav tm="100000">
                                          <p:val>
                                            <p:strVal val="#ppt_x"/>
                                          </p:val>
                                        </p:tav>
                                      </p:tavLst>
                                    </p:anim>
                                    <p:anim calcmode="lin" valueType="num">
                                      <p:cBhvr additive="base">
                                        <p:cTn id="14" dur="500" fill="hold"/>
                                        <p:tgtEl>
                                          <p:spTgt spid="5">
                                            <p:graphicEl>
                                              <a:dgm id="{A721A507-E412-45AB-8782-F23FEF6B9F1D}"/>
                                            </p:graphic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graphicEl>
                                              <a:dgm id="{A28199DA-26AE-4BA2-93E1-3B6E7378D8BB}"/>
                                            </p:graphicEl>
                                          </p:spTgt>
                                        </p:tgtEl>
                                        <p:attrNameLst>
                                          <p:attrName>style.visibility</p:attrName>
                                        </p:attrNameLst>
                                      </p:cBhvr>
                                      <p:to>
                                        <p:strVal val="visible"/>
                                      </p:to>
                                    </p:set>
                                    <p:anim calcmode="lin" valueType="num">
                                      <p:cBhvr additive="base">
                                        <p:cTn id="19" dur="500" fill="hold"/>
                                        <p:tgtEl>
                                          <p:spTgt spid="5">
                                            <p:graphicEl>
                                              <a:dgm id="{A28199DA-26AE-4BA2-93E1-3B6E7378D8BB}"/>
                                            </p:graphicEl>
                                          </p:spTgt>
                                        </p:tgtEl>
                                        <p:attrNameLst>
                                          <p:attrName>ppt_x</p:attrName>
                                        </p:attrNameLst>
                                      </p:cBhvr>
                                      <p:tavLst>
                                        <p:tav tm="0">
                                          <p:val>
                                            <p:strVal val="#ppt_x"/>
                                          </p:val>
                                        </p:tav>
                                        <p:tav tm="100000">
                                          <p:val>
                                            <p:strVal val="#ppt_x"/>
                                          </p:val>
                                        </p:tav>
                                      </p:tavLst>
                                    </p:anim>
                                    <p:anim calcmode="lin" valueType="num">
                                      <p:cBhvr additive="base">
                                        <p:cTn id="20" dur="500" fill="hold"/>
                                        <p:tgtEl>
                                          <p:spTgt spid="5">
                                            <p:graphicEl>
                                              <a:dgm id="{A28199DA-26AE-4BA2-93E1-3B6E7378D8BB}"/>
                                            </p:graphic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
                                            <p:graphicEl>
                                              <a:dgm id="{665D1CEA-BD63-461B-AF29-A72EEA339961}"/>
                                            </p:graphicEl>
                                          </p:spTgt>
                                        </p:tgtEl>
                                        <p:attrNameLst>
                                          <p:attrName>style.visibility</p:attrName>
                                        </p:attrNameLst>
                                      </p:cBhvr>
                                      <p:to>
                                        <p:strVal val="visible"/>
                                      </p:to>
                                    </p:set>
                                    <p:anim calcmode="lin" valueType="num">
                                      <p:cBhvr additive="base">
                                        <p:cTn id="25" dur="500" fill="hold"/>
                                        <p:tgtEl>
                                          <p:spTgt spid="5">
                                            <p:graphicEl>
                                              <a:dgm id="{665D1CEA-BD63-461B-AF29-A72EEA339961}"/>
                                            </p:graphicEl>
                                          </p:spTgt>
                                        </p:tgtEl>
                                        <p:attrNameLst>
                                          <p:attrName>ppt_x</p:attrName>
                                        </p:attrNameLst>
                                      </p:cBhvr>
                                      <p:tavLst>
                                        <p:tav tm="0">
                                          <p:val>
                                            <p:strVal val="#ppt_x"/>
                                          </p:val>
                                        </p:tav>
                                        <p:tav tm="100000">
                                          <p:val>
                                            <p:strVal val="#ppt_x"/>
                                          </p:val>
                                        </p:tav>
                                      </p:tavLst>
                                    </p:anim>
                                    <p:anim calcmode="lin" valueType="num">
                                      <p:cBhvr additive="base">
                                        <p:cTn id="26" dur="500" fill="hold"/>
                                        <p:tgtEl>
                                          <p:spTgt spid="5">
                                            <p:graphicEl>
                                              <a:dgm id="{665D1CEA-BD63-461B-AF29-A72EEA339961}"/>
                                            </p:graphic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5">
                                            <p:graphicEl>
                                              <a:dgm id="{714FBD6D-08E9-441C-97E3-61CB09487354}"/>
                                            </p:graphicEl>
                                          </p:spTgt>
                                        </p:tgtEl>
                                        <p:attrNameLst>
                                          <p:attrName>style.visibility</p:attrName>
                                        </p:attrNameLst>
                                      </p:cBhvr>
                                      <p:to>
                                        <p:strVal val="visible"/>
                                      </p:to>
                                    </p:set>
                                    <p:anim calcmode="lin" valueType="num">
                                      <p:cBhvr additive="base">
                                        <p:cTn id="31" dur="500" fill="hold"/>
                                        <p:tgtEl>
                                          <p:spTgt spid="5">
                                            <p:graphicEl>
                                              <a:dgm id="{714FBD6D-08E9-441C-97E3-61CB09487354}"/>
                                            </p:graphicEl>
                                          </p:spTgt>
                                        </p:tgtEl>
                                        <p:attrNameLst>
                                          <p:attrName>ppt_x</p:attrName>
                                        </p:attrNameLst>
                                      </p:cBhvr>
                                      <p:tavLst>
                                        <p:tav tm="0">
                                          <p:val>
                                            <p:strVal val="#ppt_x"/>
                                          </p:val>
                                        </p:tav>
                                        <p:tav tm="100000">
                                          <p:val>
                                            <p:strVal val="#ppt_x"/>
                                          </p:val>
                                        </p:tav>
                                      </p:tavLst>
                                    </p:anim>
                                    <p:anim calcmode="lin" valueType="num">
                                      <p:cBhvr additive="base">
                                        <p:cTn id="32" dur="500" fill="hold"/>
                                        <p:tgtEl>
                                          <p:spTgt spid="5">
                                            <p:graphicEl>
                                              <a:dgm id="{714FBD6D-08E9-441C-97E3-61CB09487354}"/>
                                            </p:graphic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5">
                                            <p:graphicEl>
                                              <a:dgm id="{90B5BB32-FC99-488E-AC98-3061E4FCBDEA}"/>
                                            </p:graphicEl>
                                          </p:spTgt>
                                        </p:tgtEl>
                                        <p:attrNameLst>
                                          <p:attrName>style.visibility</p:attrName>
                                        </p:attrNameLst>
                                      </p:cBhvr>
                                      <p:to>
                                        <p:strVal val="visible"/>
                                      </p:to>
                                    </p:set>
                                    <p:anim calcmode="lin" valueType="num">
                                      <p:cBhvr additive="base">
                                        <p:cTn id="37" dur="500" fill="hold"/>
                                        <p:tgtEl>
                                          <p:spTgt spid="5">
                                            <p:graphicEl>
                                              <a:dgm id="{90B5BB32-FC99-488E-AC98-3061E4FCBDEA}"/>
                                            </p:graphicEl>
                                          </p:spTgt>
                                        </p:tgtEl>
                                        <p:attrNameLst>
                                          <p:attrName>ppt_x</p:attrName>
                                        </p:attrNameLst>
                                      </p:cBhvr>
                                      <p:tavLst>
                                        <p:tav tm="0">
                                          <p:val>
                                            <p:strVal val="#ppt_x"/>
                                          </p:val>
                                        </p:tav>
                                        <p:tav tm="100000">
                                          <p:val>
                                            <p:strVal val="#ppt_x"/>
                                          </p:val>
                                        </p:tav>
                                      </p:tavLst>
                                    </p:anim>
                                    <p:anim calcmode="lin" valueType="num">
                                      <p:cBhvr additive="base">
                                        <p:cTn id="38" dur="500" fill="hold"/>
                                        <p:tgtEl>
                                          <p:spTgt spid="5">
                                            <p:graphicEl>
                                              <a:dgm id="{90B5BB32-FC99-488E-AC98-3061E4FCBDEA}"/>
                                            </p:graphic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5">
                                            <p:graphicEl>
                                              <a:dgm id="{D32DF625-1657-410C-8315-C2E7D917BFB3}"/>
                                            </p:graphicEl>
                                          </p:spTgt>
                                        </p:tgtEl>
                                        <p:attrNameLst>
                                          <p:attrName>style.visibility</p:attrName>
                                        </p:attrNameLst>
                                      </p:cBhvr>
                                      <p:to>
                                        <p:strVal val="visible"/>
                                      </p:to>
                                    </p:set>
                                    <p:anim calcmode="lin" valueType="num">
                                      <p:cBhvr additive="base">
                                        <p:cTn id="43" dur="500" fill="hold"/>
                                        <p:tgtEl>
                                          <p:spTgt spid="5">
                                            <p:graphicEl>
                                              <a:dgm id="{D32DF625-1657-410C-8315-C2E7D917BFB3}"/>
                                            </p:graphicEl>
                                          </p:spTgt>
                                        </p:tgtEl>
                                        <p:attrNameLst>
                                          <p:attrName>ppt_x</p:attrName>
                                        </p:attrNameLst>
                                      </p:cBhvr>
                                      <p:tavLst>
                                        <p:tav tm="0">
                                          <p:val>
                                            <p:strVal val="#ppt_x"/>
                                          </p:val>
                                        </p:tav>
                                        <p:tav tm="100000">
                                          <p:val>
                                            <p:strVal val="#ppt_x"/>
                                          </p:val>
                                        </p:tav>
                                      </p:tavLst>
                                    </p:anim>
                                    <p:anim calcmode="lin" valueType="num">
                                      <p:cBhvr additive="base">
                                        <p:cTn id="44" dur="500" fill="hold"/>
                                        <p:tgtEl>
                                          <p:spTgt spid="5">
                                            <p:graphicEl>
                                              <a:dgm id="{D32DF625-1657-410C-8315-C2E7D917BFB3}"/>
                                            </p:graphic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5" grpId="0">
        <p:bldSub>
          <a:bldDgm bld="one"/>
        </p:bldSub>
      </p:bldGraphic>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DC7432-1198-2D4D-A371-C63F262043A4}"/>
              </a:ext>
            </a:extLst>
          </p:cNvPr>
          <p:cNvSpPr>
            <a:spLocks noGrp="1"/>
          </p:cNvSpPr>
          <p:nvPr>
            <p:ph type="title"/>
          </p:nvPr>
        </p:nvSpPr>
        <p:spPr/>
        <p:txBody>
          <a:bodyPr/>
          <a:lstStyle/>
          <a:p>
            <a:r>
              <a:rPr lang="en-GB" dirty="0"/>
              <a:t>Practising What We’re Learning</a:t>
            </a:r>
          </a:p>
        </p:txBody>
      </p:sp>
      <p:sp>
        <p:nvSpPr>
          <p:cNvPr id="3" name="Content Placeholder 2">
            <a:extLst>
              <a:ext uri="{FF2B5EF4-FFF2-40B4-BE49-F238E27FC236}">
                <a16:creationId xmlns:a16="http://schemas.microsoft.com/office/drawing/2014/main" id="{A1702528-638B-85F3-1177-C799C7637DC1}"/>
              </a:ext>
            </a:extLst>
          </p:cNvPr>
          <p:cNvSpPr>
            <a:spLocks noGrp="1"/>
          </p:cNvSpPr>
          <p:nvPr>
            <p:ph idx="1"/>
          </p:nvPr>
        </p:nvSpPr>
        <p:spPr/>
        <p:txBody>
          <a:bodyPr>
            <a:normAutofit/>
          </a:bodyPr>
          <a:lstStyle/>
          <a:p>
            <a:pPr marL="0" indent="0">
              <a:buNone/>
            </a:pPr>
            <a:endParaRPr lang="en-GB" sz="4000" dirty="0"/>
          </a:p>
          <a:p>
            <a:pPr marL="0" indent="0">
              <a:buNone/>
            </a:pPr>
            <a:r>
              <a:rPr lang="en-GB" sz="4000" dirty="0"/>
              <a:t>2 </a:t>
            </a:r>
            <a:r>
              <a:rPr lang="en-GB" sz="4000" dirty="0" err="1"/>
              <a:t>rak’ah</a:t>
            </a:r>
            <a:r>
              <a:rPr lang="en-GB" sz="4000" dirty="0"/>
              <a:t> with the highest level of khushu you can, with the help of Allah </a:t>
            </a:r>
            <a:r>
              <a:rPr lang="en-GB" sz="4000" dirty="0">
                <a:latin typeface="KFGQPC Arabic Symbols 01" panose="02000000000000000000" pitchFamily="2" charset="2"/>
              </a:rPr>
              <a:t>b</a:t>
            </a:r>
          </a:p>
        </p:txBody>
      </p:sp>
    </p:spTree>
    <p:extLst>
      <p:ext uri="{BB962C8B-B14F-4D97-AF65-F5344CB8AC3E}">
        <p14:creationId xmlns:p14="http://schemas.microsoft.com/office/powerpoint/2010/main" val="277752822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MasterPhAnim="0">
  <p:cSld>
    <p:bg>
      <p:bgPr>
        <a:solidFill>
          <a:srgbClr val="019CA8"/>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6E6E8FC-4A46-49B8-8ABE-39A367AAFCEC}"/>
              </a:ext>
            </a:extLst>
          </p:cNvPr>
          <p:cNvSpPr>
            <a:spLocks noGrp="1"/>
          </p:cNvSpPr>
          <p:nvPr>
            <p:ph type="title"/>
          </p:nvPr>
        </p:nvSpPr>
        <p:spPr/>
        <p:txBody>
          <a:bodyPr>
            <a:normAutofit/>
          </a:bodyPr>
          <a:lstStyle/>
          <a:p>
            <a:pPr algn="ctr"/>
            <a:r>
              <a:rPr lang="en-US" sz="3200" dirty="0">
                <a:solidFill>
                  <a:schemeClr val="bg1"/>
                </a:solidFill>
              </a:rPr>
              <a:t>Lesson 5</a:t>
            </a:r>
            <a:endParaRPr lang="en-GB" sz="3200" dirty="0">
              <a:solidFill>
                <a:schemeClr val="bg1"/>
              </a:solidFill>
            </a:endParaRPr>
          </a:p>
        </p:txBody>
      </p:sp>
      <p:sp>
        <p:nvSpPr>
          <p:cNvPr id="3" name="Content Placeholder 2">
            <a:extLst>
              <a:ext uri="{FF2B5EF4-FFF2-40B4-BE49-F238E27FC236}">
                <a16:creationId xmlns:a16="http://schemas.microsoft.com/office/drawing/2014/main" id="{0D98824D-9A70-4485-A0A6-859DB8633D54}"/>
              </a:ext>
            </a:extLst>
          </p:cNvPr>
          <p:cNvSpPr>
            <a:spLocks noGrp="1"/>
          </p:cNvSpPr>
          <p:nvPr>
            <p:ph idx="1"/>
          </p:nvPr>
        </p:nvSpPr>
        <p:spPr>
          <a:xfrm>
            <a:off x="208547" y="1344340"/>
            <a:ext cx="8630653" cy="4169319"/>
          </a:xfrm>
        </p:spPr>
        <p:txBody>
          <a:bodyPr>
            <a:normAutofit fontScale="32500" lnSpcReduction="20000"/>
          </a:bodyPr>
          <a:lstStyle/>
          <a:p>
            <a:pPr marL="0" indent="0" algn="ctr">
              <a:buNone/>
            </a:pPr>
            <a:endParaRPr lang="en-US" sz="3200" dirty="0">
              <a:solidFill>
                <a:schemeClr val="bg1"/>
              </a:solidFill>
            </a:endParaRPr>
          </a:p>
          <a:p>
            <a:pPr marL="0" indent="0" algn="ctr">
              <a:lnSpc>
                <a:spcPct val="120000"/>
              </a:lnSpc>
              <a:buNone/>
            </a:pPr>
            <a:r>
              <a:rPr lang="en-US" sz="27100" dirty="0">
                <a:solidFill>
                  <a:srgbClr val="F5D5CB"/>
                </a:solidFill>
                <a:latin typeface="Cabin Medium" panose="00000600000000000000" pitchFamily="2" charset="0"/>
              </a:rPr>
              <a:t>The Journey </a:t>
            </a:r>
          </a:p>
          <a:p>
            <a:pPr marL="0" indent="0" algn="ctr">
              <a:lnSpc>
                <a:spcPct val="120000"/>
              </a:lnSpc>
              <a:buNone/>
            </a:pPr>
            <a:r>
              <a:rPr lang="en-US" sz="27100" dirty="0">
                <a:solidFill>
                  <a:srgbClr val="F5D5CB"/>
                </a:solidFill>
                <a:latin typeface="Cabin Medium" panose="00000600000000000000" pitchFamily="2" charset="0"/>
              </a:rPr>
              <a:t>Through Salah</a:t>
            </a:r>
            <a:endParaRPr lang="en-US" sz="8800" i="1" dirty="0">
              <a:solidFill>
                <a:srgbClr val="F5D5CB"/>
              </a:solidFill>
              <a:latin typeface="Cabin Medium" panose="00000600000000000000" pitchFamily="2" charset="0"/>
            </a:endParaRPr>
          </a:p>
          <a:p>
            <a:pPr marL="0" indent="0" algn="ctr">
              <a:lnSpc>
                <a:spcPct val="120000"/>
              </a:lnSpc>
              <a:buNone/>
            </a:pPr>
            <a:r>
              <a:rPr lang="en-US" sz="9800" dirty="0">
                <a:solidFill>
                  <a:srgbClr val="F5D5CB"/>
                </a:solidFill>
              </a:rPr>
              <a:t>Sujud- Salam</a:t>
            </a:r>
          </a:p>
        </p:txBody>
      </p:sp>
      <p:sp>
        <p:nvSpPr>
          <p:cNvPr id="5" name="TextBox 4">
            <a:extLst>
              <a:ext uri="{FF2B5EF4-FFF2-40B4-BE49-F238E27FC236}">
                <a16:creationId xmlns:a16="http://schemas.microsoft.com/office/drawing/2014/main" id="{04CE63FF-F8E9-4465-A587-19F007D846D3}"/>
              </a:ext>
            </a:extLst>
          </p:cNvPr>
          <p:cNvSpPr txBox="1"/>
          <p:nvPr/>
        </p:nvSpPr>
        <p:spPr>
          <a:xfrm>
            <a:off x="7524328" y="247264"/>
            <a:ext cx="1619672" cy="408623"/>
          </a:xfrm>
          <a:prstGeom prst="roundRect">
            <a:avLst/>
          </a:prstGeom>
          <a:solidFill>
            <a:srgbClr val="F5D5CB"/>
          </a:solidFill>
        </p:spPr>
        <p:txBody>
          <a:bodyPr wrap="square" rtlCol="0">
            <a:spAutoFit/>
          </a:bodyPr>
          <a:lstStyle/>
          <a:p>
            <a:pPr algn="ctr"/>
            <a:r>
              <a:rPr lang="en-US" dirty="0">
                <a:latin typeface="Cabin" panose="00000500000000000000" pitchFamily="2" charset="0"/>
              </a:rPr>
              <a:t>Year 9</a:t>
            </a:r>
            <a:endParaRPr lang="en-GB" dirty="0">
              <a:latin typeface="Cabin" panose="00000500000000000000" pitchFamily="2" charset="0"/>
            </a:endParaRPr>
          </a:p>
        </p:txBody>
      </p:sp>
      <p:pic>
        <p:nvPicPr>
          <p:cNvPr id="6" name="Picture 5">
            <a:extLst>
              <a:ext uri="{FF2B5EF4-FFF2-40B4-BE49-F238E27FC236}">
                <a16:creationId xmlns:a16="http://schemas.microsoft.com/office/drawing/2014/main" id="{271A5DFD-A0DA-41A5-91C9-10019F2B24B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670756" y="5316285"/>
            <a:ext cx="1802487" cy="1412776"/>
          </a:xfrm>
          <a:prstGeom prst="rect">
            <a:avLst/>
          </a:prstGeom>
        </p:spPr>
      </p:pic>
    </p:spTree>
    <p:extLst>
      <p:ext uri="{BB962C8B-B14F-4D97-AF65-F5344CB8AC3E}">
        <p14:creationId xmlns:p14="http://schemas.microsoft.com/office/powerpoint/2010/main" val="295139043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113BE5-24C9-4BA7-B828-F9A2470A7262}"/>
              </a:ext>
            </a:extLst>
          </p:cNvPr>
          <p:cNvSpPr>
            <a:spLocks noGrp="1"/>
          </p:cNvSpPr>
          <p:nvPr>
            <p:ph type="title"/>
          </p:nvPr>
        </p:nvSpPr>
        <p:spPr/>
        <p:txBody>
          <a:bodyPr/>
          <a:lstStyle/>
          <a:p>
            <a:r>
              <a:rPr lang="en-GB" dirty="0"/>
              <a:t>LOs</a:t>
            </a:r>
          </a:p>
        </p:txBody>
      </p:sp>
      <p:sp>
        <p:nvSpPr>
          <p:cNvPr id="3" name="Content Placeholder 2">
            <a:extLst>
              <a:ext uri="{FF2B5EF4-FFF2-40B4-BE49-F238E27FC236}">
                <a16:creationId xmlns:a16="http://schemas.microsoft.com/office/drawing/2014/main" id="{22627E22-21ED-4A13-90ED-2B58CB0AC732}"/>
              </a:ext>
            </a:extLst>
          </p:cNvPr>
          <p:cNvSpPr>
            <a:spLocks noGrp="1"/>
          </p:cNvSpPr>
          <p:nvPr>
            <p:ph idx="1"/>
          </p:nvPr>
        </p:nvSpPr>
        <p:spPr/>
        <p:txBody>
          <a:bodyPr/>
          <a:lstStyle/>
          <a:p>
            <a:r>
              <a:rPr lang="en-GB" dirty="0"/>
              <a:t>To appreciate the greatness of sujud</a:t>
            </a:r>
          </a:p>
          <a:p>
            <a:r>
              <a:rPr lang="en-GB" dirty="0"/>
              <a:t>To explain the </a:t>
            </a:r>
            <a:r>
              <a:rPr lang="en-GB" dirty="0" err="1"/>
              <a:t>tashahhud</a:t>
            </a:r>
            <a:r>
              <a:rPr lang="en-GB" dirty="0"/>
              <a:t> and </a:t>
            </a:r>
            <a:r>
              <a:rPr lang="en-GB" dirty="0" err="1"/>
              <a:t>salawat</a:t>
            </a:r>
            <a:endParaRPr lang="en-GB" dirty="0"/>
          </a:p>
          <a:p>
            <a:r>
              <a:rPr lang="en-GB" dirty="0"/>
              <a:t>To memorise the </a:t>
            </a:r>
            <a:r>
              <a:rPr lang="en-GB" dirty="0" err="1"/>
              <a:t>du’a</a:t>
            </a:r>
            <a:r>
              <a:rPr lang="en-GB" dirty="0"/>
              <a:t> between the two </a:t>
            </a:r>
            <a:r>
              <a:rPr lang="en-GB" dirty="0" err="1"/>
              <a:t>sajdahs</a:t>
            </a:r>
            <a:endParaRPr lang="en-GB" dirty="0"/>
          </a:p>
        </p:txBody>
      </p:sp>
    </p:spTree>
    <p:extLst>
      <p:ext uri="{BB962C8B-B14F-4D97-AF65-F5344CB8AC3E}">
        <p14:creationId xmlns:p14="http://schemas.microsoft.com/office/powerpoint/2010/main" val="303719270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7366C0-D885-42FB-B7A6-4D2FF6789A0C}"/>
              </a:ext>
            </a:extLst>
          </p:cNvPr>
          <p:cNvSpPr>
            <a:spLocks noGrp="1"/>
          </p:cNvSpPr>
          <p:nvPr>
            <p:ph type="title"/>
          </p:nvPr>
        </p:nvSpPr>
        <p:spPr/>
        <p:txBody>
          <a:bodyPr/>
          <a:lstStyle/>
          <a:p>
            <a:r>
              <a:rPr lang="en-GB" dirty="0"/>
              <a:t>Sajdah</a:t>
            </a:r>
          </a:p>
        </p:txBody>
      </p:sp>
      <p:sp>
        <p:nvSpPr>
          <p:cNvPr id="3" name="Content Placeholder 2">
            <a:extLst>
              <a:ext uri="{FF2B5EF4-FFF2-40B4-BE49-F238E27FC236}">
                <a16:creationId xmlns:a16="http://schemas.microsoft.com/office/drawing/2014/main" id="{1E73E4E5-35D5-4122-9D11-B4140BD4BB19}"/>
              </a:ext>
            </a:extLst>
          </p:cNvPr>
          <p:cNvSpPr>
            <a:spLocks noGrp="1"/>
          </p:cNvSpPr>
          <p:nvPr>
            <p:ph idx="1"/>
          </p:nvPr>
        </p:nvSpPr>
        <p:spPr>
          <a:xfrm>
            <a:off x="628650" y="1690689"/>
            <a:ext cx="7886700" cy="4486274"/>
          </a:xfrm>
        </p:spPr>
        <p:txBody>
          <a:bodyPr>
            <a:normAutofit/>
          </a:bodyPr>
          <a:lstStyle/>
          <a:p>
            <a:pPr marL="0" indent="0">
              <a:lnSpc>
                <a:spcPct val="107000"/>
              </a:lnSpc>
              <a:spcAft>
                <a:spcPts val="800"/>
              </a:spcAft>
              <a:buNone/>
            </a:pPr>
            <a:r>
              <a:rPr lang="en-GB" dirty="0">
                <a:ea typeface="Calibri" panose="020F0502020204030204" pitchFamily="34" charset="0"/>
                <a:cs typeface="Arial" panose="020B0604020202020204" pitchFamily="34" charset="0"/>
              </a:rPr>
              <a:t>[A] Write 96:19</a:t>
            </a:r>
          </a:p>
          <a:p>
            <a:pPr marL="0" indent="0" algn="ctr" rtl="1">
              <a:lnSpc>
                <a:spcPct val="107000"/>
              </a:lnSpc>
              <a:spcAft>
                <a:spcPts val="800"/>
              </a:spcAft>
              <a:buNone/>
            </a:pPr>
            <a:r>
              <a:rPr lang="ar-IQ" sz="3600" dirty="0">
                <a:solidFill>
                  <a:srgbClr val="D2887F"/>
                </a:solidFill>
                <a:latin typeface="Sakkal Majalla" panose="02000000000000000000" pitchFamily="2" charset="-78"/>
                <a:cs typeface="Sakkal Majalla" panose="02000000000000000000" pitchFamily="2" charset="-78"/>
              </a:rPr>
              <a:t>كَلَّا لَا تُطِعْهُ وَٱسْجُدْ وَٱقْتَرِب </a:t>
            </a:r>
            <a:r>
              <a:rPr lang="ar-IQ" sz="3600" dirty="0">
                <a:solidFill>
                  <a:srgbClr val="D2887F"/>
                </a:solidFill>
                <a:effectLst/>
                <a:latin typeface="Sakkal Majalla" panose="02000000000000000000" pitchFamily="2" charset="-78"/>
                <a:cs typeface="Sakkal Majalla" panose="02000000000000000000" pitchFamily="2" charset="-78"/>
              </a:rPr>
              <a:t>‎﴿١٩﴾‏</a:t>
            </a:r>
            <a:endParaRPr lang="en-GB" sz="3600" dirty="0">
              <a:solidFill>
                <a:srgbClr val="D2887F"/>
              </a:solidFill>
              <a:latin typeface="Sakkal Majalla" panose="02000000000000000000" pitchFamily="2" charset="-78"/>
              <a:ea typeface="Calibri" panose="020F0502020204030204" pitchFamily="34" charset="0"/>
              <a:cs typeface="Sakkal Majalla" panose="02000000000000000000" pitchFamily="2" charset="-78"/>
            </a:endParaRPr>
          </a:p>
          <a:p>
            <a:endParaRPr lang="en-GB" dirty="0"/>
          </a:p>
        </p:txBody>
      </p:sp>
      <p:pic>
        <p:nvPicPr>
          <p:cNvPr id="4" name="Content Placeholder 4">
            <a:extLst>
              <a:ext uri="{FF2B5EF4-FFF2-40B4-BE49-F238E27FC236}">
                <a16:creationId xmlns:a16="http://schemas.microsoft.com/office/drawing/2014/main" id="{D2CBC59D-6952-41A9-92FE-6BDB11B0EA78}"/>
              </a:ext>
            </a:extLst>
          </p:cNvPr>
          <p:cNvPicPr>
            <a:picLocks noChangeAspect="1"/>
          </p:cNvPicPr>
          <p:nvPr/>
        </p:nvPicPr>
        <p:blipFill>
          <a:blip r:embed="rId3">
            <a:duotone>
              <a:schemeClr val="bg2">
                <a:shade val="45000"/>
                <a:satMod val="135000"/>
              </a:schemeClr>
              <a:prstClr val="white"/>
            </a:duotone>
            <a:extLst>
              <a:ext uri="{28A0092B-C50C-407E-A947-70E740481C1C}">
                <a14:useLocalDpi xmlns:a14="http://schemas.microsoft.com/office/drawing/2010/main" val="0"/>
              </a:ext>
            </a:extLst>
          </a:blip>
          <a:stretch>
            <a:fillRect/>
          </a:stretch>
        </p:blipFill>
        <p:spPr>
          <a:xfrm>
            <a:off x="6885898" y="203231"/>
            <a:ext cx="1981754" cy="1649351"/>
          </a:xfrm>
          <a:prstGeom prst="rect">
            <a:avLst/>
          </a:prstGeom>
        </p:spPr>
      </p:pic>
      <p:graphicFrame>
        <p:nvGraphicFramePr>
          <p:cNvPr id="5" name="Diagram 4">
            <a:extLst>
              <a:ext uri="{FF2B5EF4-FFF2-40B4-BE49-F238E27FC236}">
                <a16:creationId xmlns:a16="http://schemas.microsoft.com/office/drawing/2014/main" id="{8F2FA7C9-0E3B-43AD-9BD1-BDB881C06D58}"/>
              </a:ext>
            </a:extLst>
          </p:cNvPr>
          <p:cNvGraphicFramePr/>
          <p:nvPr>
            <p:extLst>
              <p:ext uri="{D42A27DB-BD31-4B8C-83A1-F6EECF244321}">
                <p14:modId xmlns:p14="http://schemas.microsoft.com/office/powerpoint/2010/main" val="1683568516"/>
              </p:ext>
            </p:extLst>
          </p:nvPr>
        </p:nvGraphicFramePr>
        <p:xfrm>
          <a:off x="509156" y="3108961"/>
          <a:ext cx="8501840" cy="3545808"/>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extLst>
      <p:ext uri="{BB962C8B-B14F-4D97-AF65-F5344CB8AC3E}">
        <p14:creationId xmlns:p14="http://schemas.microsoft.com/office/powerpoint/2010/main" val="41062332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5" grpId="0">
        <p:bldAsOne/>
      </p:bldGraphic>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33F4325F-A69E-4263-B2A8-2921714ADA64}"/>
              </a:ext>
            </a:extLst>
          </p:cNvPr>
          <p:cNvPicPr>
            <a:picLocks noChangeAspect="1"/>
          </p:cNvPicPr>
          <p:nvPr/>
        </p:nvPicPr>
        <p:blipFill>
          <a:blip r:embed="rId3"/>
          <a:stretch>
            <a:fillRect/>
          </a:stretch>
        </p:blipFill>
        <p:spPr>
          <a:xfrm>
            <a:off x="-1" y="0"/>
            <a:ext cx="9143999" cy="6858000"/>
          </a:xfrm>
          <a:prstGeom prst="rect">
            <a:avLst/>
          </a:prstGeom>
        </p:spPr>
      </p:pic>
      <p:sp>
        <p:nvSpPr>
          <p:cNvPr id="2" name="Title 1">
            <a:extLst>
              <a:ext uri="{FF2B5EF4-FFF2-40B4-BE49-F238E27FC236}">
                <a16:creationId xmlns:a16="http://schemas.microsoft.com/office/drawing/2014/main" id="{B94C2683-8BE8-4098-B1ED-4D6F5357FC45}"/>
              </a:ext>
            </a:extLst>
          </p:cNvPr>
          <p:cNvSpPr>
            <a:spLocks noGrp="1"/>
          </p:cNvSpPr>
          <p:nvPr>
            <p:ph type="title"/>
          </p:nvPr>
        </p:nvSpPr>
        <p:spPr>
          <a:solidFill>
            <a:srgbClr val="F5D5CB"/>
          </a:solidFill>
        </p:spPr>
        <p:txBody>
          <a:bodyPr/>
          <a:lstStyle/>
          <a:p>
            <a:r>
              <a:rPr lang="en-GB" dirty="0">
                <a:solidFill>
                  <a:srgbClr val="019CA8"/>
                </a:solidFill>
              </a:rPr>
              <a:t>Between the Two </a:t>
            </a:r>
            <a:r>
              <a:rPr lang="en-GB" dirty="0" err="1">
                <a:solidFill>
                  <a:srgbClr val="019CA8"/>
                </a:solidFill>
              </a:rPr>
              <a:t>Sajdahs</a:t>
            </a:r>
            <a:endParaRPr lang="en-GB" dirty="0">
              <a:solidFill>
                <a:srgbClr val="019CA8"/>
              </a:solidFill>
            </a:endParaRPr>
          </a:p>
        </p:txBody>
      </p:sp>
      <p:sp>
        <p:nvSpPr>
          <p:cNvPr id="3" name="Content Placeholder 2">
            <a:extLst>
              <a:ext uri="{FF2B5EF4-FFF2-40B4-BE49-F238E27FC236}">
                <a16:creationId xmlns:a16="http://schemas.microsoft.com/office/drawing/2014/main" id="{3C3E3CE2-A148-437B-93B0-27CD0F5E142D}"/>
              </a:ext>
            </a:extLst>
          </p:cNvPr>
          <p:cNvSpPr>
            <a:spLocks noGrp="1"/>
          </p:cNvSpPr>
          <p:nvPr>
            <p:ph idx="1"/>
          </p:nvPr>
        </p:nvSpPr>
        <p:spPr>
          <a:xfrm>
            <a:off x="628648" y="3561346"/>
            <a:ext cx="4552951" cy="2931527"/>
          </a:xfrm>
          <a:solidFill>
            <a:srgbClr val="F5D5CB">
              <a:alpha val="78824"/>
            </a:srgbClr>
          </a:solidFill>
        </p:spPr>
        <p:txBody>
          <a:bodyPr>
            <a:normAutofit/>
          </a:bodyPr>
          <a:lstStyle/>
          <a:p>
            <a:r>
              <a:rPr lang="en-GB" dirty="0"/>
              <a:t>What is the </a:t>
            </a:r>
            <a:r>
              <a:rPr lang="en-GB" dirty="0" err="1"/>
              <a:t>du‘a</a:t>
            </a:r>
            <a:r>
              <a:rPr lang="en-GB" dirty="0"/>
              <a:t>?</a:t>
            </a:r>
          </a:p>
          <a:p>
            <a:pPr marL="0" indent="0">
              <a:buNone/>
            </a:pPr>
            <a:endParaRPr lang="en-GB" dirty="0"/>
          </a:p>
          <a:p>
            <a:pPr marL="0" indent="0" algn="ctr">
              <a:buNone/>
            </a:pPr>
            <a:r>
              <a:rPr lang="ar-IQ" b="1" dirty="0">
                <a:solidFill>
                  <a:srgbClr val="000000"/>
                </a:solidFill>
                <a:effectLst/>
                <a:latin typeface="Sakkal Majalla" panose="02000000000000000000" pitchFamily="2" charset="-78"/>
                <a:cs typeface="Sakkal Majalla" panose="02000000000000000000" pitchFamily="2" charset="-78"/>
              </a:rPr>
              <a:t>رَبِّ اغْفِرْ لِيْ ، رَبِّ اغْفِرْ لِيْ</a:t>
            </a:r>
            <a:endParaRPr lang="en-US" b="1" dirty="0">
              <a:solidFill>
                <a:srgbClr val="000000"/>
              </a:solidFill>
              <a:effectLst/>
              <a:latin typeface="Sakkal Majalla" panose="02000000000000000000" pitchFamily="2" charset="-78"/>
              <a:cs typeface="Sakkal Majalla" panose="02000000000000000000" pitchFamily="2" charset="-78"/>
            </a:endParaRPr>
          </a:p>
          <a:p>
            <a:pPr marL="0" indent="0" algn="ctr">
              <a:buNone/>
            </a:pPr>
            <a:endParaRPr lang="en-GB" sz="4000" dirty="0"/>
          </a:p>
          <a:p>
            <a:r>
              <a:rPr lang="en-GB" dirty="0"/>
              <a:t>Don’t rush this posture. </a:t>
            </a:r>
          </a:p>
        </p:txBody>
      </p:sp>
    </p:spTree>
    <p:extLst>
      <p:ext uri="{BB962C8B-B14F-4D97-AF65-F5344CB8AC3E}">
        <p14:creationId xmlns:p14="http://schemas.microsoft.com/office/powerpoint/2010/main" val="111867900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335091-A55D-4216-83B5-E0E0E5E587D2}"/>
              </a:ext>
            </a:extLst>
          </p:cNvPr>
          <p:cNvSpPr>
            <a:spLocks noGrp="1"/>
          </p:cNvSpPr>
          <p:nvPr>
            <p:ph type="title"/>
          </p:nvPr>
        </p:nvSpPr>
        <p:spPr/>
        <p:txBody>
          <a:bodyPr/>
          <a:lstStyle/>
          <a:p>
            <a:r>
              <a:rPr lang="en-GB" dirty="0"/>
              <a:t>Sujud Videos</a:t>
            </a:r>
          </a:p>
        </p:txBody>
      </p:sp>
      <p:sp>
        <p:nvSpPr>
          <p:cNvPr id="3" name="Content Placeholder 2">
            <a:extLst>
              <a:ext uri="{FF2B5EF4-FFF2-40B4-BE49-F238E27FC236}">
                <a16:creationId xmlns:a16="http://schemas.microsoft.com/office/drawing/2014/main" id="{735342D1-7583-4D10-A17E-780145E13706}"/>
              </a:ext>
            </a:extLst>
          </p:cNvPr>
          <p:cNvSpPr>
            <a:spLocks noGrp="1"/>
          </p:cNvSpPr>
          <p:nvPr>
            <p:ph idx="1"/>
          </p:nvPr>
        </p:nvSpPr>
        <p:spPr/>
        <p:txBody>
          <a:bodyPr>
            <a:normAutofit fontScale="92500" lnSpcReduction="10000"/>
          </a:bodyPr>
          <a:lstStyle/>
          <a:p>
            <a:pPr marL="0" indent="0">
              <a:buNone/>
            </a:pPr>
            <a:r>
              <a:rPr lang="en-GB" dirty="0"/>
              <a:t>25, 26, 27</a:t>
            </a:r>
          </a:p>
          <a:p>
            <a:pPr marL="0" indent="0">
              <a:buNone/>
            </a:pPr>
            <a:r>
              <a:rPr lang="en-GB" dirty="0">
                <a:hlinkClick r:id="rId3"/>
              </a:rPr>
              <a:t>https://www.youtube.com/watch?v=ZnQI2rOXuiI&amp;list=PL15bEhaDC9N24ezsQjthNp2w7W4-149BC&amp;index=26</a:t>
            </a:r>
            <a:endParaRPr lang="en-GB" dirty="0"/>
          </a:p>
          <a:p>
            <a:pPr marL="0" indent="0">
              <a:buNone/>
            </a:pPr>
            <a:endParaRPr lang="en-GB" dirty="0"/>
          </a:p>
          <a:p>
            <a:pPr marL="0" indent="0">
              <a:buNone/>
            </a:pPr>
            <a:r>
              <a:rPr lang="en-GB" dirty="0">
                <a:highlight>
                  <a:srgbClr val="F5D5CB"/>
                </a:highlight>
              </a:rPr>
              <a:t>Post-video questions</a:t>
            </a:r>
          </a:p>
          <a:p>
            <a:pPr marL="514350" indent="-514350">
              <a:buFont typeface="+mj-lt"/>
              <a:buAutoNum type="arabicPeriod"/>
            </a:pPr>
            <a:r>
              <a:rPr lang="en-US" dirty="0"/>
              <a:t>How is sujud a perfect embodiment of servitude? </a:t>
            </a:r>
            <a:endParaRPr lang="en-GB" dirty="0"/>
          </a:p>
          <a:p>
            <a:pPr marL="514350" indent="-514350">
              <a:buFont typeface="+mj-lt"/>
              <a:buAutoNum type="arabicPeriod"/>
            </a:pPr>
            <a:r>
              <a:rPr lang="en-GB" dirty="0"/>
              <a:t>How should you feel during sujud?</a:t>
            </a:r>
          </a:p>
          <a:p>
            <a:pPr marL="514350" indent="-514350">
              <a:buFont typeface="+mj-lt"/>
              <a:buAutoNum type="arabicPeriod"/>
            </a:pPr>
            <a:r>
              <a:rPr lang="en-GB" dirty="0"/>
              <a:t>Why should you make your body settle in sujud?</a:t>
            </a:r>
          </a:p>
        </p:txBody>
      </p:sp>
    </p:spTree>
    <p:extLst>
      <p:ext uri="{BB962C8B-B14F-4D97-AF65-F5344CB8AC3E}">
        <p14:creationId xmlns:p14="http://schemas.microsoft.com/office/powerpoint/2010/main" val="582810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0A9EE3-4A36-48D2-86DB-4BB772C1C357}"/>
              </a:ext>
            </a:extLst>
          </p:cNvPr>
          <p:cNvSpPr>
            <a:spLocks noGrp="1"/>
          </p:cNvSpPr>
          <p:nvPr>
            <p:ph type="title"/>
          </p:nvPr>
        </p:nvSpPr>
        <p:spPr/>
        <p:txBody>
          <a:bodyPr/>
          <a:lstStyle/>
          <a:p>
            <a:r>
              <a:rPr lang="en-GB" dirty="0" err="1"/>
              <a:t>Tashahhud</a:t>
            </a:r>
            <a:endParaRPr lang="en-GB" dirty="0"/>
          </a:p>
        </p:txBody>
      </p:sp>
      <p:graphicFrame>
        <p:nvGraphicFramePr>
          <p:cNvPr id="5" name="Diagram 4">
            <a:extLst>
              <a:ext uri="{FF2B5EF4-FFF2-40B4-BE49-F238E27FC236}">
                <a16:creationId xmlns:a16="http://schemas.microsoft.com/office/drawing/2014/main" id="{95B971EF-AB50-4FC3-B4AC-10087D3AB5E3}"/>
              </a:ext>
            </a:extLst>
          </p:cNvPr>
          <p:cNvGraphicFramePr/>
          <p:nvPr>
            <p:extLst>
              <p:ext uri="{D42A27DB-BD31-4B8C-83A1-F6EECF244321}">
                <p14:modId xmlns:p14="http://schemas.microsoft.com/office/powerpoint/2010/main" val="979605288"/>
              </p:ext>
            </p:extLst>
          </p:nvPr>
        </p:nvGraphicFramePr>
        <p:xfrm>
          <a:off x="1496291" y="1690689"/>
          <a:ext cx="6839056" cy="442747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4686065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graphicEl>
                                              <a:dgm id="{13DA2416-3E47-4F1B-A9BE-754E43DD79EF}"/>
                                            </p:graphicEl>
                                          </p:spTgt>
                                        </p:tgtEl>
                                        <p:attrNameLst>
                                          <p:attrName>style.visibility</p:attrName>
                                        </p:attrNameLst>
                                      </p:cBhvr>
                                      <p:to>
                                        <p:strVal val="visible"/>
                                      </p:to>
                                    </p:set>
                                    <p:anim calcmode="lin" valueType="num">
                                      <p:cBhvr additive="base">
                                        <p:cTn id="7" dur="500" fill="hold"/>
                                        <p:tgtEl>
                                          <p:spTgt spid="5">
                                            <p:graphicEl>
                                              <a:dgm id="{13DA2416-3E47-4F1B-A9BE-754E43DD79EF}"/>
                                            </p:graphicEl>
                                          </p:spTgt>
                                        </p:tgtEl>
                                        <p:attrNameLst>
                                          <p:attrName>ppt_x</p:attrName>
                                        </p:attrNameLst>
                                      </p:cBhvr>
                                      <p:tavLst>
                                        <p:tav tm="0">
                                          <p:val>
                                            <p:strVal val="#ppt_x"/>
                                          </p:val>
                                        </p:tav>
                                        <p:tav tm="100000">
                                          <p:val>
                                            <p:strVal val="#ppt_x"/>
                                          </p:val>
                                        </p:tav>
                                      </p:tavLst>
                                    </p:anim>
                                    <p:anim calcmode="lin" valueType="num">
                                      <p:cBhvr additive="base">
                                        <p:cTn id="8" dur="500" fill="hold"/>
                                        <p:tgtEl>
                                          <p:spTgt spid="5">
                                            <p:graphicEl>
                                              <a:dgm id="{13DA2416-3E47-4F1B-A9BE-754E43DD79EF}"/>
                                            </p:graphic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graphicEl>
                                              <a:dgm id="{B9ADC74F-1C2B-4B2C-9106-78F23AB7BD79}"/>
                                            </p:graphicEl>
                                          </p:spTgt>
                                        </p:tgtEl>
                                        <p:attrNameLst>
                                          <p:attrName>style.visibility</p:attrName>
                                        </p:attrNameLst>
                                      </p:cBhvr>
                                      <p:to>
                                        <p:strVal val="visible"/>
                                      </p:to>
                                    </p:set>
                                    <p:anim calcmode="lin" valueType="num">
                                      <p:cBhvr additive="base">
                                        <p:cTn id="13" dur="500" fill="hold"/>
                                        <p:tgtEl>
                                          <p:spTgt spid="5">
                                            <p:graphicEl>
                                              <a:dgm id="{B9ADC74F-1C2B-4B2C-9106-78F23AB7BD79}"/>
                                            </p:graphicEl>
                                          </p:spTgt>
                                        </p:tgtEl>
                                        <p:attrNameLst>
                                          <p:attrName>ppt_x</p:attrName>
                                        </p:attrNameLst>
                                      </p:cBhvr>
                                      <p:tavLst>
                                        <p:tav tm="0">
                                          <p:val>
                                            <p:strVal val="#ppt_x"/>
                                          </p:val>
                                        </p:tav>
                                        <p:tav tm="100000">
                                          <p:val>
                                            <p:strVal val="#ppt_x"/>
                                          </p:val>
                                        </p:tav>
                                      </p:tavLst>
                                    </p:anim>
                                    <p:anim calcmode="lin" valueType="num">
                                      <p:cBhvr additive="base">
                                        <p:cTn id="14" dur="500" fill="hold"/>
                                        <p:tgtEl>
                                          <p:spTgt spid="5">
                                            <p:graphicEl>
                                              <a:dgm id="{B9ADC74F-1C2B-4B2C-9106-78F23AB7BD79}"/>
                                            </p:graphic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graphicEl>
                                              <a:dgm id="{4BD7693E-E7D3-4462-A7DB-886A175A11CE}"/>
                                            </p:graphicEl>
                                          </p:spTgt>
                                        </p:tgtEl>
                                        <p:attrNameLst>
                                          <p:attrName>style.visibility</p:attrName>
                                        </p:attrNameLst>
                                      </p:cBhvr>
                                      <p:to>
                                        <p:strVal val="visible"/>
                                      </p:to>
                                    </p:set>
                                    <p:anim calcmode="lin" valueType="num">
                                      <p:cBhvr additive="base">
                                        <p:cTn id="19" dur="500" fill="hold"/>
                                        <p:tgtEl>
                                          <p:spTgt spid="5">
                                            <p:graphicEl>
                                              <a:dgm id="{4BD7693E-E7D3-4462-A7DB-886A175A11CE}"/>
                                            </p:graphicEl>
                                          </p:spTgt>
                                        </p:tgtEl>
                                        <p:attrNameLst>
                                          <p:attrName>ppt_x</p:attrName>
                                        </p:attrNameLst>
                                      </p:cBhvr>
                                      <p:tavLst>
                                        <p:tav tm="0">
                                          <p:val>
                                            <p:strVal val="#ppt_x"/>
                                          </p:val>
                                        </p:tav>
                                        <p:tav tm="100000">
                                          <p:val>
                                            <p:strVal val="#ppt_x"/>
                                          </p:val>
                                        </p:tav>
                                      </p:tavLst>
                                    </p:anim>
                                    <p:anim calcmode="lin" valueType="num">
                                      <p:cBhvr additive="base">
                                        <p:cTn id="20" dur="500" fill="hold"/>
                                        <p:tgtEl>
                                          <p:spTgt spid="5">
                                            <p:graphicEl>
                                              <a:dgm id="{4BD7693E-E7D3-4462-A7DB-886A175A11CE}"/>
                                            </p:graphic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
                                            <p:graphicEl>
                                              <a:dgm id="{7D4E4323-5227-4FB1-AC94-B11B57BAA957}"/>
                                            </p:graphicEl>
                                          </p:spTgt>
                                        </p:tgtEl>
                                        <p:attrNameLst>
                                          <p:attrName>style.visibility</p:attrName>
                                        </p:attrNameLst>
                                      </p:cBhvr>
                                      <p:to>
                                        <p:strVal val="visible"/>
                                      </p:to>
                                    </p:set>
                                    <p:anim calcmode="lin" valueType="num">
                                      <p:cBhvr additive="base">
                                        <p:cTn id="25" dur="500" fill="hold"/>
                                        <p:tgtEl>
                                          <p:spTgt spid="5">
                                            <p:graphicEl>
                                              <a:dgm id="{7D4E4323-5227-4FB1-AC94-B11B57BAA957}"/>
                                            </p:graphicEl>
                                          </p:spTgt>
                                        </p:tgtEl>
                                        <p:attrNameLst>
                                          <p:attrName>ppt_x</p:attrName>
                                        </p:attrNameLst>
                                      </p:cBhvr>
                                      <p:tavLst>
                                        <p:tav tm="0">
                                          <p:val>
                                            <p:strVal val="#ppt_x"/>
                                          </p:val>
                                        </p:tav>
                                        <p:tav tm="100000">
                                          <p:val>
                                            <p:strVal val="#ppt_x"/>
                                          </p:val>
                                        </p:tav>
                                      </p:tavLst>
                                    </p:anim>
                                    <p:anim calcmode="lin" valueType="num">
                                      <p:cBhvr additive="base">
                                        <p:cTn id="26" dur="500" fill="hold"/>
                                        <p:tgtEl>
                                          <p:spTgt spid="5">
                                            <p:graphicEl>
                                              <a:dgm id="{7D4E4323-5227-4FB1-AC94-B11B57BAA957}"/>
                                            </p:graphic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5">
                                            <p:graphicEl>
                                              <a:dgm id="{5FA45103-1D9F-44C5-888F-3E9EAC9AC222}"/>
                                            </p:graphicEl>
                                          </p:spTgt>
                                        </p:tgtEl>
                                        <p:attrNameLst>
                                          <p:attrName>style.visibility</p:attrName>
                                        </p:attrNameLst>
                                      </p:cBhvr>
                                      <p:to>
                                        <p:strVal val="visible"/>
                                      </p:to>
                                    </p:set>
                                    <p:anim calcmode="lin" valueType="num">
                                      <p:cBhvr additive="base">
                                        <p:cTn id="31" dur="500" fill="hold"/>
                                        <p:tgtEl>
                                          <p:spTgt spid="5">
                                            <p:graphicEl>
                                              <a:dgm id="{5FA45103-1D9F-44C5-888F-3E9EAC9AC222}"/>
                                            </p:graphicEl>
                                          </p:spTgt>
                                        </p:tgtEl>
                                        <p:attrNameLst>
                                          <p:attrName>ppt_x</p:attrName>
                                        </p:attrNameLst>
                                      </p:cBhvr>
                                      <p:tavLst>
                                        <p:tav tm="0">
                                          <p:val>
                                            <p:strVal val="#ppt_x"/>
                                          </p:val>
                                        </p:tav>
                                        <p:tav tm="100000">
                                          <p:val>
                                            <p:strVal val="#ppt_x"/>
                                          </p:val>
                                        </p:tav>
                                      </p:tavLst>
                                    </p:anim>
                                    <p:anim calcmode="lin" valueType="num">
                                      <p:cBhvr additive="base">
                                        <p:cTn id="32" dur="500" fill="hold"/>
                                        <p:tgtEl>
                                          <p:spTgt spid="5">
                                            <p:graphicEl>
                                              <a:dgm id="{5FA45103-1D9F-44C5-888F-3E9EAC9AC222}"/>
                                            </p:graphic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5">
                                            <p:graphicEl>
                                              <a:dgm id="{6FC166AC-EDA4-4602-86C7-EE3B80BE19B0}"/>
                                            </p:graphicEl>
                                          </p:spTgt>
                                        </p:tgtEl>
                                        <p:attrNameLst>
                                          <p:attrName>style.visibility</p:attrName>
                                        </p:attrNameLst>
                                      </p:cBhvr>
                                      <p:to>
                                        <p:strVal val="visible"/>
                                      </p:to>
                                    </p:set>
                                    <p:anim calcmode="lin" valueType="num">
                                      <p:cBhvr additive="base">
                                        <p:cTn id="37" dur="500" fill="hold"/>
                                        <p:tgtEl>
                                          <p:spTgt spid="5">
                                            <p:graphicEl>
                                              <a:dgm id="{6FC166AC-EDA4-4602-86C7-EE3B80BE19B0}"/>
                                            </p:graphicEl>
                                          </p:spTgt>
                                        </p:tgtEl>
                                        <p:attrNameLst>
                                          <p:attrName>ppt_x</p:attrName>
                                        </p:attrNameLst>
                                      </p:cBhvr>
                                      <p:tavLst>
                                        <p:tav tm="0">
                                          <p:val>
                                            <p:strVal val="#ppt_x"/>
                                          </p:val>
                                        </p:tav>
                                        <p:tav tm="100000">
                                          <p:val>
                                            <p:strVal val="#ppt_x"/>
                                          </p:val>
                                        </p:tav>
                                      </p:tavLst>
                                    </p:anim>
                                    <p:anim calcmode="lin" valueType="num">
                                      <p:cBhvr additive="base">
                                        <p:cTn id="38" dur="500" fill="hold"/>
                                        <p:tgtEl>
                                          <p:spTgt spid="5">
                                            <p:graphicEl>
                                              <a:dgm id="{6FC166AC-EDA4-4602-86C7-EE3B80BE19B0}"/>
                                            </p:graphic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5" grpId="0">
        <p:bldSub>
          <a:bldDgm bld="one"/>
        </p:bldSub>
      </p:bldGraphic>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668B3F32-A95F-410E-BB4F-313167EF719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452"/>
            <a:ext cx="9144000" cy="3781124"/>
          </a:xfrm>
          <a:prstGeom prst="rect">
            <a:avLst/>
          </a:prstGeom>
        </p:spPr>
      </p:pic>
      <p:sp>
        <p:nvSpPr>
          <p:cNvPr id="2" name="Title 1">
            <a:extLst>
              <a:ext uri="{FF2B5EF4-FFF2-40B4-BE49-F238E27FC236}">
                <a16:creationId xmlns:a16="http://schemas.microsoft.com/office/drawing/2014/main" id="{18634B3C-9F25-41E9-BF4B-3D1B6A157D20}"/>
              </a:ext>
            </a:extLst>
          </p:cNvPr>
          <p:cNvSpPr>
            <a:spLocks noGrp="1"/>
          </p:cNvSpPr>
          <p:nvPr>
            <p:ph type="title"/>
          </p:nvPr>
        </p:nvSpPr>
        <p:spPr/>
        <p:txBody>
          <a:bodyPr/>
          <a:lstStyle/>
          <a:p>
            <a:endParaRPr lang="en-GB" dirty="0"/>
          </a:p>
        </p:txBody>
      </p:sp>
      <p:sp>
        <p:nvSpPr>
          <p:cNvPr id="3" name="Content Placeholder 2">
            <a:extLst>
              <a:ext uri="{FF2B5EF4-FFF2-40B4-BE49-F238E27FC236}">
                <a16:creationId xmlns:a16="http://schemas.microsoft.com/office/drawing/2014/main" id="{8A12EC52-0A4E-4919-A058-2C1338059763}"/>
              </a:ext>
            </a:extLst>
          </p:cNvPr>
          <p:cNvSpPr>
            <a:spLocks noGrp="1"/>
          </p:cNvSpPr>
          <p:nvPr>
            <p:ph idx="1"/>
          </p:nvPr>
        </p:nvSpPr>
        <p:spPr>
          <a:xfrm>
            <a:off x="221583" y="4002505"/>
            <a:ext cx="8697828" cy="2490369"/>
          </a:xfrm>
        </p:spPr>
        <p:txBody>
          <a:bodyPr>
            <a:normAutofit fontScale="77500" lnSpcReduction="20000"/>
          </a:bodyPr>
          <a:lstStyle/>
          <a:p>
            <a:pPr marL="0" indent="0" algn="ctr">
              <a:lnSpc>
                <a:spcPct val="150000"/>
              </a:lnSpc>
              <a:buNone/>
            </a:pPr>
            <a:r>
              <a:rPr lang="ar-SA" sz="4800" dirty="0">
                <a:solidFill>
                  <a:srgbClr val="019CA8"/>
                </a:solidFill>
                <a:effectLst/>
                <a:latin typeface="KFGQPC Uthman Taha Naskh" panose="02000000000000000000" pitchFamily="2" charset="-78"/>
                <a:ea typeface="Calibri" panose="020F0502020204030204" pitchFamily="34" charset="0"/>
                <a:cs typeface="KFGQPC Uthman Taha Naskh" panose="02000000000000000000" pitchFamily="2" charset="-78"/>
              </a:rPr>
              <a:t>اَلتَّحِيَّاتُ لِلّٰهِ، وَالصَّلَوَاتُ وَالطَّيِّبَاتُ، </a:t>
            </a:r>
            <a:r>
              <a:rPr lang="ar-SA" sz="4800" dirty="0">
                <a:solidFill>
                  <a:srgbClr val="019CA8"/>
                </a:solidFill>
                <a:effectLst/>
                <a:highlight>
                  <a:srgbClr val="F5D5CB"/>
                </a:highlight>
                <a:latin typeface="KFGQPC Uthman Taha Naskh" panose="02000000000000000000" pitchFamily="2" charset="-78"/>
                <a:ea typeface="Calibri" panose="020F0502020204030204" pitchFamily="34" charset="0"/>
                <a:cs typeface="KFGQPC Uthman Taha Naskh" panose="02000000000000000000" pitchFamily="2" charset="-78"/>
              </a:rPr>
              <a:t>اَلسَّلاَمُ</a:t>
            </a:r>
            <a:r>
              <a:rPr lang="ar-SA" sz="4800" dirty="0">
                <a:solidFill>
                  <a:srgbClr val="019CA8"/>
                </a:solidFill>
                <a:effectLst/>
                <a:latin typeface="KFGQPC Uthman Taha Naskh" panose="02000000000000000000" pitchFamily="2" charset="-78"/>
                <a:ea typeface="Calibri" panose="020F0502020204030204" pitchFamily="34" charset="0"/>
                <a:cs typeface="KFGQPC Uthman Taha Naskh" panose="02000000000000000000" pitchFamily="2" charset="-78"/>
              </a:rPr>
              <a:t> عَلَيْكَ أَيُّهَا النَّبِيُّ وَ</a:t>
            </a:r>
            <a:r>
              <a:rPr lang="ar-SA" sz="4800" dirty="0">
                <a:solidFill>
                  <a:srgbClr val="019CA8"/>
                </a:solidFill>
                <a:effectLst/>
                <a:highlight>
                  <a:srgbClr val="F5D5CB"/>
                </a:highlight>
                <a:latin typeface="KFGQPC Uthman Taha Naskh" panose="02000000000000000000" pitchFamily="2" charset="-78"/>
                <a:ea typeface="Calibri" panose="020F0502020204030204" pitchFamily="34" charset="0"/>
                <a:cs typeface="KFGQPC Uthman Taha Naskh" panose="02000000000000000000" pitchFamily="2" charset="-78"/>
              </a:rPr>
              <a:t>رَحْمَةُ</a:t>
            </a:r>
            <a:r>
              <a:rPr lang="ar-SA" sz="4800" dirty="0">
                <a:solidFill>
                  <a:srgbClr val="019CA8"/>
                </a:solidFill>
                <a:effectLst/>
                <a:latin typeface="KFGQPC Uthman Taha Naskh" panose="02000000000000000000" pitchFamily="2" charset="-78"/>
                <a:ea typeface="Calibri" panose="020F0502020204030204" pitchFamily="34" charset="0"/>
                <a:cs typeface="KFGQPC Uthman Taha Naskh" panose="02000000000000000000" pitchFamily="2" charset="-78"/>
              </a:rPr>
              <a:t> اللّٰهِ وَبَرَكَاتُهُ ، اَلسَّلاَمُ عَلَيْنَا وَعَلَىٰ عِبَادِ اللّٰهِ الصَّالِحِيْنَ، أَشْهَدُ أَنْ لَّا إِلٰهَ إِلَّا اللّٰهُ ، وَأَشْهَدُ أَنَّ مُحَمَّدًا عَبْدُهُ وَرَسُولُهُ.</a:t>
            </a:r>
            <a:endParaRPr lang="en-GB" sz="4800" dirty="0">
              <a:solidFill>
                <a:srgbClr val="019CA8"/>
              </a:solidFill>
              <a:effectLst/>
              <a:latin typeface="KFGQPC Uthman Taha Naskh" panose="02000000000000000000" pitchFamily="2" charset="-78"/>
              <a:ea typeface="Calibri" panose="020F0502020204030204" pitchFamily="34" charset="0"/>
              <a:cs typeface="KFGQPC Uthman Taha Naskh" panose="02000000000000000000" pitchFamily="2" charset="-78"/>
            </a:endParaRPr>
          </a:p>
          <a:p>
            <a:endParaRPr lang="en-GB" dirty="0"/>
          </a:p>
        </p:txBody>
      </p:sp>
    </p:spTree>
    <p:extLst>
      <p:ext uri="{BB962C8B-B14F-4D97-AF65-F5344CB8AC3E}">
        <p14:creationId xmlns:p14="http://schemas.microsoft.com/office/powerpoint/2010/main" val="90813359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AD93864-9F8D-4297-B75B-CA1AEC3F196A}"/>
              </a:ext>
            </a:extLst>
          </p:cNvPr>
          <p:cNvSpPr>
            <a:spLocks noGrp="1"/>
          </p:cNvSpPr>
          <p:nvPr>
            <p:ph type="title"/>
          </p:nvPr>
        </p:nvSpPr>
        <p:spPr/>
        <p:txBody>
          <a:bodyPr/>
          <a:lstStyle/>
          <a:p>
            <a:r>
              <a:rPr lang="en-GB" dirty="0"/>
              <a:t>Salah on the Prophet </a:t>
            </a:r>
            <a:r>
              <a:rPr lang="en-GB" sz="3600" dirty="0">
                <a:effectLst/>
                <a:latin typeface="KFGQPC Arabic Symbols 01" panose="02000000000000000000" pitchFamily="2" charset="2"/>
                <a:ea typeface="Calibri" panose="020F0502020204030204" pitchFamily="34" charset="0"/>
                <a:cs typeface="KFGQPC Uthman Taha Naskh" panose="02000000000000000000" pitchFamily="2" charset="-78"/>
              </a:rPr>
              <a:t>g</a:t>
            </a:r>
            <a:endParaRPr lang="en-GB" dirty="0"/>
          </a:p>
        </p:txBody>
      </p:sp>
      <p:sp>
        <p:nvSpPr>
          <p:cNvPr id="3" name="Content Placeholder 2">
            <a:extLst>
              <a:ext uri="{FF2B5EF4-FFF2-40B4-BE49-F238E27FC236}">
                <a16:creationId xmlns:a16="http://schemas.microsoft.com/office/drawing/2014/main" id="{006FEB92-834E-4A11-A9BE-73A5D83E2A07}"/>
              </a:ext>
            </a:extLst>
          </p:cNvPr>
          <p:cNvSpPr>
            <a:spLocks noGrp="1"/>
          </p:cNvSpPr>
          <p:nvPr>
            <p:ph idx="1"/>
          </p:nvPr>
        </p:nvSpPr>
        <p:spPr/>
        <p:txBody>
          <a:bodyPr>
            <a:normAutofit/>
          </a:bodyPr>
          <a:lstStyle/>
          <a:p>
            <a:pPr algn="r" rtl="1">
              <a:buSzPct val="60000"/>
              <a:buFont typeface="Courier New" panose="02070309020205020404" pitchFamily="49" charset="0"/>
              <a:buChar char="o"/>
            </a:pPr>
            <a:r>
              <a:rPr lang="ar-SA" sz="6000" dirty="0">
                <a:effectLst/>
                <a:latin typeface="Sakkal Majalla" panose="02000000000000000000" pitchFamily="2" charset="-78"/>
                <a:ea typeface="Calibri" panose="020F0502020204030204" pitchFamily="34" charset="0"/>
                <a:cs typeface="Sakkal Majalla" panose="02000000000000000000" pitchFamily="2" charset="-78"/>
              </a:rPr>
              <a:t>صَلِّ</a:t>
            </a:r>
            <a:r>
              <a:rPr lang="en-US" sz="6000" dirty="0">
                <a:effectLst/>
                <a:latin typeface="Sakkal Majalla" panose="02000000000000000000" pitchFamily="2" charset="-78"/>
                <a:ea typeface="Calibri" panose="020F0502020204030204" pitchFamily="34" charset="0"/>
                <a:cs typeface="Sakkal Majalla" panose="02000000000000000000" pitchFamily="2" charset="-78"/>
              </a:rPr>
              <a:t>: </a:t>
            </a:r>
            <a:endParaRPr lang="en-GB" sz="6000" dirty="0">
              <a:latin typeface="Sakkal Majalla" panose="02000000000000000000" pitchFamily="2" charset="-78"/>
              <a:cs typeface="Sakkal Majalla" panose="02000000000000000000" pitchFamily="2" charset="-78"/>
            </a:endParaRPr>
          </a:p>
          <a:p>
            <a:pPr algn="r" rtl="1">
              <a:buSzPct val="60000"/>
              <a:buFont typeface="Courier New" panose="02070309020205020404" pitchFamily="49" charset="0"/>
              <a:buChar char="o"/>
            </a:pPr>
            <a:r>
              <a:rPr lang="ar-SA" sz="6000" dirty="0">
                <a:effectLst/>
                <a:latin typeface="Sakkal Majalla" panose="02000000000000000000" pitchFamily="2" charset="-78"/>
                <a:ea typeface="Calibri" panose="020F0502020204030204" pitchFamily="34" charset="0"/>
                <a:cs typeface="Sakkal Majalla" panose="02000000000000000000" pitchFamily="2" charset="-78"/>
              </a:rPr>
              <a:t>بَارِكْ</a:t>
            </a:r>
            <a:r>
              <a:rPr lang="en-US" sz="6000" dirty="0">
                <a:effectLst/>
                <a:latin typeface="Sakkal Majalla" panose="02000000000000000000" pitchFamily="2" charset="-78"/>
                <a:ea typeface="Calibri" panose="020F0502020204030204" pitchFamily="34" charset="0"/>
                <a:cs typeface="Sakkal Majalla" panose="02000000000000000000" pitchFamily="2" charset="-78"/>
              </a:rPr>
              <a:t>:</a:t>
            </a:r>
            <a:endParaRPr lang="en-GB" sz="6000" dirty="0">
              <a:latin typeface="Sakkal Majalla" panose="02000000000000000000" pitchFamily="2" charset="-78"/>
              <a:cs typeface="Sakkal Majalla" panose="02000000000000000000" pitchFamily="2" charset="-78"/>
            </a:endParaRPr>
          </a:p>
          <a:p>
            <a:pPr algn="r" rtl="1">
              <a:buSzPct val="60000"/>
              <a:buFont typeface="Courier New" panose="02070309020205020404" pitchFamily="49" charset="0"/>
              <a:buChar char="o"/>
            </a:pPr>
            <a:r>
              <a:rPr lang="ar-SA" sz="6000" dirty="0">
                <a:effectLst/>
                <a:latin typeface="Sakkal Majalla" panose="02000000000000000000" pitchFamily="2" charset="-78"/>
                <a:ea typeface="Calibri" panose="020F0502020204030204" pitchFamily="34" charset="0"/>
                <a:cs typeface="Sakkal Majalla" panose="02000000000000000000" pitchFamily="2" charset="-78"/>
              </a:rPr>
              <a:t>حَمِيْدٌ</a:t>
            </a:r>
            <a:r>
              <a:rPr lang="en-US" sz="6000" dirty="0">
                <a:effectLst/>
                <a:latin typeface="Sakkal Majalla" panose="02000000000000000000" pitchFamily="2" charset="-78"/>
                <a:ea typeface="Calibri" panose="020F0502020204030204" pitchFamily="34" charset="0"/>
                <a:cs typeface="Sakkal Majalla" panose="02000000000000000000" pitchFamily="2" charset="-78"/>
              </a:rPr>
              <a:t>:</a:t>
            </a:r>
          </a:p>
          <a:p>
            <a:pPr algn="r" rtl="1">
              <a:buSzPct val="60000"/>
              <a:buFont typeface="Courier New" panose="02070309020205020404" pitchFamily="49" charset="0"/>
              <a:buChar char="o"/>
            </a:pPr>
            <a:r>
              <a:rPr lang="ar-SA" sz="6000" dirty="0">
                <a:effectLst/>
                <a:latin typeface="Sakkal Majalla" panose="02000000000000000000" pitchFamily="2" charset="-78"/>
                <a:ea typeface="Calibri" panose="020F0502020204030204" pitchFamily="34" charset="0"/>
                <a:cs typeface="Sakkal Majalla" panose="02000000000000000000" pitchFamily="2" charset="-78"/>
              </a:rPr>
              <a:t>مَّجِيْدٌ</a:t>
            </a:r>
            <a:r>
              <a:rPr lang="en-US" sz="6000" dirty="0">
                <a:effectLst/>
                <a:latin typeface="Sakkal Majalla" panose="02000000000000000000" pitchFamily="2" charset="-78"/>
                <a:ea typeface="Calibri" panose="020F0502020204030204" pitchFamily="34" charset="0"/>
                <a:cs typeface="Sakkal Majalla" panose="02000000000000000000" pitchFamily="2" charset="-78"/>
              </a:rPr>
              <a:t>:</a:t>
            </a:r>
            <a:endParaRPr lang="en-GB" sz="6000" dirty="0">
              <a:latin typeface="Sakkal Majalla" panose="02000000000000000000" pitchFamily="2" charset="-78"/>
              <a:cs typeface="Sakkal Majalla" panose="02000000000000000000" pitchFamily="2" charset="-78"/>
            </a:endParaRPr>
          </a:p>
        </p:txBody>
      </p:sp>
    </p:spTree>
    <p:extLst>
      <p:ext uri="{BB962C8B-B14F-4D97-AF65-F5344CB8AC3E}">
        <p14:creationId xmlns:p14="http://schemas.microsoft.com/office/powerpoint/2010/main" val="3691853801"/>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42389</TotalTime>
  <Words>1675</Words>
  <Application>Microsoft Office PowerPoint</Application>
  <PresentationFormat>On-screen Show (4:3)</PresentationFormat>
  <Paragraphs>154</Paragraphs>
  <Slides>15</Slides>
  <Notes>13</Notes>
  <HiddenSlides>0</HiddenSlides>
  <MMClips>0</MMClips>
  <ScaleCrop>false</ScaleCrop>
  <HeadingPairs>
    <vt:vector size="6" baseType="variant">
      <vt:variant>
        <vt:lpstr>Fonts Used</vt:lpstr>
      </vt:variant>
      <vt:variant>
        <vt:i4>11</vt:i4>
      </vt:variant>
      <vt:variant>
        <vt:lpstr>Theme</vt:lpstr>
      </vt:variant>
      <vt:variant>
        <vt:i4>1</vt:i4>
      </vt:variant>
      <vt:variant>
        <vt:lpstr>Slide Titles</vt:lpstr>
      </vt:variant>
      <vt:variant>
        <vt:i4>15</vt:i4>
      </vt:variant>
    </vt:vector>
  </HeadingPairs>
  <TitlesOfParts>
    <vt:vector size="27" baseType="lpstr">
      <vt:lpstr>Times New Roman</vt:lpstr>
      <vt:lpstr>KFGQPC Uthman Taha Naskh</vt:lpstr>
      <vt:lpstr>Mulish Light</vt:lpstr>
      <vt:lpstr>Cabin</vt:lpstr>
      <vt:lpstr>Courier New</vt:lpstr>
      <vt:lpstr>KFGQPC Arabic Symbols 01</vt:lpstr>
      <vt:lpstr>Calibri</vt:lpstr>
      <vt:lpstr>Sakkal Majalla</vt:lpstr>
      <vt:lpstr>Cabin Medium</vt:lpstr>
      <vt:lpstr>Arial</vt:lpstr>
      <vt:lpstr>Calibri Light</vt:lpstr>
      <vt:lpstr>Office Theme</vt:lpstr>
      <vt:lpstr>Starter</vt:lpstr>
      <vt:lpstr>Lesson 5</vt:lpstr>
      <vt:lpstr>LOs</vt:lpstr>
      <vt:lpstr>Sajdah</vt:lpstr>
      <vt:lpstr>Between the Two Sajdahs</vt:lpstr>
      <vt:lpstr>Sujud Videos</vt:lpstr>
      <vt:lpstr>Tashahhud</vt:lpstr>
      <vt:lpstr>PowerPoint Presentation</vt:lpstr>
      <vt:lpstr>Salah on the Prophet g</vt:lpstr>
      <vt:lpstr>Du‘a after Tashahhud</vt:lpstr>
      <vt:lpstr>The Adhkar Bank</vt:lpstr>
      <vt:lpstr>Story Time</vt:lpstr>
      <vt:lpstr>Quiz Quiz Trade</vt:lpstr>
      <vt:lpstr>Plenary</vt:lpstr>
      <vt:lpstr>Practising What We’re Learning</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UH</dc:creator>
  <cp:lastModifiedBy>UH</cp:lastModifiedBy>
  <cp:revision>79</cp:revision>
  <dcterms:created xsi:type="dcterms:W3CDTF">2020-11-25T11:56:11Z</dcterms:created>
  <dcterms:modified xsi:type="dcterms:W3CDTF">2022-05-19T09:57:17Z</dcterms:modified>
</cp:coreProperties>
</file>