
<file path=[Content_Types].xml><?xml version="1.0" encoding="utf-8"?>
<Types xmlns="http://schemas.openxmlformats.org/package/2006/content-types">
  <Default Extension="bin" ContentType="application/vnd.openxmlformats-officedocument.oleObject"/>
  <Default Extension="fntdata" ContentType="application/x-fontdata"/>
  <Default Extension="jp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ebp" ContentType="image/webp"/>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17"/>
  </p:notesMasterIdLst>
  <p:sldIdLst>
    <p:sldId id="293" r:id="rId2"/>
    <p:sldId id="279" r:id="rId3"/>
    <p:sldId id="306" r:id="rId4"/>
    <p:sldId id="307" r:id="rId5"/>
    <p:sldId id="298" r:id="rId6"/>
    <p:sldId id="301" r:id="rId7"/>
    <p:sldId id="302" r:id="rId8"/>
    <p:sldId id="299" r:id="rId9"/>
    <p:sldId id="300" r:id="rId10"/>
    <p:sldId id="303" r:id="rId11"/>
    <p:sldId id="305" r:id="rId12"/>
    <p:sldId id="294" r:id="rId13"/>
    <p:sldId id="290" r:id="rId14"/>
    <p:sldId id="304" r:id="rId15"/>
    <p:sldId id="308" r:id="rId16"/>
  </p:sldIdLst>
  <p:sldSz cx="9144000" cy="6858000" type="screen4x3"/>
  <p:notesSz cx="6858000" cy="9144000"/>
  <p:embeddedFontLst>
    <p:embeddedFont>
      <p:font typeface="Cabin" panose="00000500000000000000" pitchFamily="2" charset="0"/>
      <p:regular r:id="rId18"/>
      <p:bold r:id="rId19"/>
      <p:italic r:id="rId20"/>
      <p:boldItalic r:id="rId21"/>
    </p:embeddedFont>
    <p:embeddedFont>
      <p:font typeface="Cabin Medium" panose="00000600000000000000" pitchFamily="2" charset="0"/>
      <p:regular r:id="rId22"/>
      <p:italic r:id="rId23"/>
    </p:embeddedFont>
    <p:embeddedFont>
      <p:font typeface="Calibri" panose="020F0502020204030204" pitchFamily="34" charset="0"/>
      <p:regular r:id="rId24"/>
      <p:bold r:id="rId25"/>
    </p:embeddedFont>
    <p:embeddedFont>
      <p:font typeface="Calibri Light" panose="020F0302020204030204" pitchFamily="34" charset="0"/>
      <p:regular r:id="rId26"/>
    </p:embeddedFont>
    <p:embeddedFont>
      <p:font typeface="KFGQPC Arabic Symbols 01" panose="02000000000000000000" pitchFamily="2" charset="2"/>
      <p:regular r:id="rId27"/>
    </p:embeddedFont>
    <p:embeddedFont>
      <p:font typeface="KFGQPC Uthman Taha Naskh" panose="02000000000000000000" pitchFamily="2" charset="-78"/>
      <p:regular r:id="rId28"/>
      <p:bold r:id="rId29"/>
    </p:embeddedFont>
    <p:embeddedFont>
      <p:font typeface="Mulish Light" pitchFamily="2" charset="0"/>
      <p:regular r:id="rId30"/>
      <p:italic r:id="rId31"/>
    </p:embeddedFont>
    <p:embeddedFont>
      <p:font typeface="Rakkas" panose="00000500000000000000" pitchFamily="2" charset="-78"/>
      <p:regular r:id="rId32"/>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ABAF"/>
    <a:srgbClr val="F2D2BE"/>
    <a:srgbClr val="3A7B99"/>
    <a:srgbClr val="E3EFF5"/>
    <a:srgbClr val="EDE3D9"/>
    <a:srgbClr val="C1CDD2"/>
    <a:srgbClr val="E9E0D7"/>
    <a:srgbClr val="216175"/>
    <a:srgbClr val="AEC5E0"/>
    <a:srgbClr val="EFB16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60050" autoAdjust="0"/>
  </p:normalViewPr>
  <p:slideViewPr>
    <p:cSldViewPr snapToGrid="0">
      <p:cViewPr varScale="1">
        <p:scale>
          <a:sx n="48" d="100"/>
          <a:sy n="48" d="100"/>
        </p:scale>
        <p:origin x="2414"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slide" Target="slides/slide2.xml"/><Relationship Id="rId21" Type="http://schemas.openxmlformats.org/officeDocument/2006/relationships/font" Target="fonts/font4.fntdata"/><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font" Target="fonts/font1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font" Target="fonts/font11.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font" Target="fonts/font13.fntdata"/><Relationship Id="rId35" Type="http://schemas.openxmlformats.org/officeDocument/2006/relationships/theme" Target="theme/theme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34E7AA5-817E-4ECD-A499-9E7DB2649F6F}" type="doc">
      <dgm:prSet loTypeId="urn:microsoft.com/office/officeart/2005/8/layout/venn3" loCatId="relationship" qsTypeId="urn:microsoft.com/office/officeart/2005/8/quickstyle/simple1" qsCatId="simple" csTypeId="urn:microsoft.com/office/officeart/2005/8/colors/accent1_2" csCatId="accent1" phldr="1"/>
      <dgm:spPr/>
      <dgm:t>
        <a:bodyPr/>
        <a:lstStyle/>
        <a:p>
          <a:endParaRPr lang="en-GB"/>
        </a:p>
      </dgm:t>
    </dgm:pt>
    <dgm:pt modelId="{CEAAC5F4-0379-45AF-8AD0-E77B5703EE84}">
      <dgm:prSet phldrT="[Text]"/>
      <dgm:spPr>
        <a:solidFill>
          <a:srgbClr val="F6ABAF">
            <a:alpha val="50000"/>
          </a:srgbClr>
        </a:solidFill>
      </dgm:spPr>
      <dgm:t>
        <a:bodyPr/>
        <a:lstStyle/>
        <a:p>
          <a:r>
            <a:rPr lang="en-GB" b="1" dirty="0">
              <a:solidFill>
                <a:srgbClr val="3A7B99"/>
              </a:solidFill>
              <a:latin typeface="Mulish Light" pitchFamily="2" charset="0"/>
            </a:rPr>
            <a:t>14</a:t>
          </a:r>
        </a:p>
      </dgm:t>
    </dgm:pt>
    <dgm:pt modelId="{A919B0AE-4D25-46ED-880C-76AC2DF7AA6B}" type="parTrans" cxnId="{B32AED6D-9B55-4588-B856-10631E565017}">
      <dgm:prSet/>
      <dgm:spPr/>
      <dgm:t>
        <a:bodyPr/>
        <a:lstStyle/>
        <a:p>
          <a:endParaRPr lang="en-GB"/>
        </a:p>
      </dgm:t>
    </dgm:pt>
    <dgm:pt modelId="{0EBEE7BF-D53D-4454-B96D-9FA8ADAF6609}" type="sibTrans" cxnId="{B32AED6D-9B55-4588-B856-10631E565017}">
      <dgm:prSet/>
      <dgm:spPr/>
      <dgm:t>
        <a:bodyPr/>
        <a:lstStyle/>
        <a:p>
          <a:endParaRPr lang="en-GB"/>
        </a:p>
      </dgm:t>
    </dgm:pt>
    <dgm:pt modelId="{5377454D-7FF3-4910-9B52-D09206F90880}">
      <dgm:prSet phldrT="[Text]"/>
      <dgm:spPr>
        <a:solidFill>
          <a:srgbClr val="F6ABAF">
            <a:alpha val="50000"/>
          </a:srgbClr>
        </a:solidFill>
      </dgm:spPr>
      <dgm:t>
        <a:bodyPr/>
        <a:lstStyle/>
        <a:p>
          <a:r>
            <a:rPr lang="en-GB" b="1" dirty="0">
              <a:solidFill>
                <a:srgbClr val="3A7B99"/>
              </a:solidFill>
              <a:latin typeface="Mulish Light" pitchFamily="2" charset="0"/>
            </a:rPr>
            <a:t>17</a:t>
          </a:r>
        </a:p>
      </dgm:t>
    </dgm:pt>
    <dgm:pt modelId="{824CB3CD-8BAA-4D00-BD25-BB7BC2494192}" type="parTrans" cxnId="{F4906816-8ACC-4BE7-A373-48FEC4FF183C}">
      <dgm:prSet/>
      <dgm:spPr/>
      <dgm:t>
        <a:bodyPr/>
        <a:lstStyle/>
        <a:p>
          <a:endParaRPr lang="en-GB"/>
        </a:p>
      </dgm:t>
    </dgm:pt>
    <dgm:pt modelId="{C60A0952-6223-493E-9569-EDF3894BB96E}" type="sibTrans" cxnId="{F4906816-8ACC-4BE7-A373-48FEC4FF183C}">
      <dgm:prSet/>
      <dgm:spPr/>
      <dgm:t>
        <a:bodyPr/>
        <a:lstStyle/>
        <a:p>
          <a:endParaRPr lang="en-GB"/>
        </a:p>
      </dgm:t>
    </dgm:pt>
    <dgm:pt modelId="{3A5C9DF9-650C-4346-9D51-A1BB79C7E2D9}">
      <dgm:prSet phldrT="[Text]"/>
      <dgm:spPr>
        <a:solidFill>
          <a:srgbClr val="F6ABAF">
            <a:alpha val="50000"/>
          </a:srgbClr>
        </a:solidFill>
      </dgm:spPr>
      <dgm:t>
        <a:bodyPr/>
        <a:lstStyle/>
        <a:p>
          <a:r>
            <a:rPr lang="en-GB" b="1" dirty="0">
              <a:solidFill>
                <a:srgbClr val="3A7B99"/>
              </a:solidFill>
              <a:latin typeface="Mulish Light" pitchFamily="2" charset="0"/>
            </a:rPr>
            <a:t>20</a:t>
          </a:r>
        </a:p>
      </dgm:t>
    </dgm:pt>
    <dgm:pt modelId="{98E42CD6-F496-4521-A385-74C267FD56A4}" type="parTrans" cxnId="{F6C7D30B-A49A-45E0-B1C6-308CBC1F6B48}">
      <dgm:prSet/>
      <dgm:spPr/>
      <dgm:t>
        <a:bodyPr/>
        <a:lstStyle/>
        <a:p>
          <a:endParaRPr lang="en-GB"/>
        </a:p>
      </dgm:t>
    </dgm:pt>
    <dgm:pt modelId="{54C4972F-91F6-4963-8C3F-65A3CE9D00B5}" type="sibTrans" cxnId="{F6C7D30B-A49A-45E0-B1C6-308CBC1F6B48}">
      <dgm:prSet/>
      <dgm:spPr/>
      <dgm:t>
        <a:bodyPr/>
        <a:lstStyle/>
        <a:p>
          <a:endParaRPr lang="en-GB"/>
        </a:p>
      </dgm:t>
    </dgm:pt>
    <dgm:pt modelId="{5B84F797-01C1-49CB-9A29-FB33F8D864F5}" type="pres">
      <dgm:prSet presAssocID="{434E7AA5-817E-4ECD-A499-9E7DB2649F6F}" presName="Name0" presStyleCnt="0">
        <dgm:presLayoutVars>
          <dgm:dir/>
          <dgm:resizeHandles val="exact"/>
        </dgm:presLayoutVars>
      </dgm:prSet>
      <dgm:spPr/>
    </dgm:pt>
    <dgm:pt modelId="{B0C60591-44AD-4691-A8E7-0C2FB59ED6E2}" type="pres">
      <dgm:prSet presAssocID="{CEAAC5F4-0379-45AF-8AD0-E77B5703EE84}" presName="Name5" presStyleLbl="vennNode1" presStyleIdx="0" presStyleCnt="3">
        <dgm:presLayoutVars>
          <dgm:bulletEnabled val="1"/>
        </dgm:presLayoutVars>
      </dgm:prSet>
      <dgm:spPr/>
    </dgm:pt>
    <dgm:pt modelId="{D4E8F066-6A36-41A2-807F-D362A9D7C987}" type="pres">
      <dgm:prSet presAssocID="{0EBEE7BF-D53D-4454-B96D-9FA8ADAF6609}" presName="space" presStyleCnt="0"/>
      <dgm:spPr/>
    </dgm:pt>
    <dgm:pt modelId="{95237C74-1F78-4F75-A102-6B43A558EED5}" type="pres">
      <dgm:prSet presAssocID="{5377454D-7FF3-4910-9B52-D09206F90880}" presName="Name5" presStyleLbl="vennNode1" presStyleIdx="1" presStyleCnt="3">
        <dgm:presLayoutVars>
          <dgm:bulletEnabled val="1"/>
        </dgm:presLayoutVars>
      </dgm:prSet>
      <dgm:spPr/>
    </dgm:pt>
    <dgm:pt modelId="{014CC167-8FA8-4488-90E4-C03FBC2FF66F}" type="pres">
      <dgm:prSet presAssocID="{C60A0952-6223-493E-9569-EDF3894BB96E}" presName="space" presStyleCnt="0"/>
      <dgm:spPr/>
    </dgm:pt>
    <dgm:pt modelId="{547E4037-7E1A-4931-B3B4-EFFA431AD9C6}" type="pres">
      <dgm:prSet presAssocID="{3A5C9DF9-650C-4346-9D51-A1BB79C7E2D9}" presName="Name5" presStyleLbl="vennNode1" presStyleIdx="2" presStyleCnt="3">
        <dgm:presLayoutVars>
          <dgm:bulletEnabled val="1"/>
        </dgm:presLayoutVars>
      </dgm:prSet>
      <dgm:spPr/>
    </dgm:pt>
  </dgm:ptLst>
  <dgm:cxnLst>
    <dgm:cxn modelId="{F6C7D30B-A49A-45E0-B1C6-308CBC1F6B48}" srcId="{434E7AA5-817E-4ECD-A499-9E7DB2649F6F}" destId="{3A5C9DF9-650C-4346-9D51-A1BB79C7E2D9}" srcOrd="2" destOrd="0" parTransId="{98E42CD6-F496-4521-A385-74C267FD56A4}" sibTransId="{54C4972F-91F6-4963-8C3F-65A3CE9D00B5}"/>
    <dgm:cxn modelId="{F4906816-8ACC-4BE7-A373-48FEC4FF183C}" srcId="{434E7AA5-817E-4ECD-A499-9E7DB2649F6F}" destId="{5377454D-7FF3-4910-9B52-D09206F90880}" srcOrd="1" destOrd="0" parTransId="{824CB3CD-8BAA-4D00-BD25-BB7BC2494192}" sibTransId="{C60A0952-6223-493E-9569-EDF3894BB96E}"/>
    <dgm:cxn modelId="{3E07F94B-38F1-49CA-A86E-7463BD532A1D}" type="presOf" srcId="{5377454D-7FF3-4910-9B52-D09206F90880}" destId="{95237C74-1F78-4F75-A102-6B43A558EED5}" srcOrd="0" destOrd="0" presId="urn:microsoft.com/office/officeart/2005/8/layout/venn3"/>
    <dgm:cxn modelId="{B32AED6D-9B55-4588-B856-10631E565017}" srcId="{434E7AA5-817E-4ECD-A499-9E7DB2649F6F}" destId="{CEAAC5F4-0379-45AF-8AD0-E77B5703EE84}" srcOrd="0" destOrd="0" parTransId="{A919B0AE-4D25-46ED-880C-76AC2DF7AA6B}" sibTransId="{0EBEE7BF-D53D-4454-B96D-9FA8ADAF6609}"/>
    <dgm:cxn modelId="{3E5A1959-C5FC-42E2-BCEC-9FE05299B4C3}" type="presOf" srcId="{CEAAC5F4-0379-45AF-8AD0-E77B5703EE84}" destId="{B0C60591-44AD-4691-A8E7-0C2FB59ED6E2}" srcOrd="0" destOrd="0" presId="urn:microsoft.com/office/officeart/2005/8/layout/venn3"/>
    <dgm:cxn modelId="{8A7F1FAA-A249-4650-B0EF-0361E8C06316}" type="presOf" srcId="{434E7AA5-817E-4ECD-A499-9E7DB2649F6F}" destId="{5B84F797-01C1-49CB-9A29-FB33F8D864F5}" srcOrd="0" destOrd="0" presId="urn:microsoft.com/office/officeart/2005/8/layout/venn3"/>
    <dgm:cxn modelId="{54CA8CBC-BB6D-41AB-946D-831207DCD8A3}" type="presOf" srcId="{3A5C9DF9-650C-4346-9D51-A1BB79C7E2D9}" destId="{547E4037-7E1A-4931-B3B4-EFFA431AD9C6}" srcOrd="0" destOrd="0" presId="urn:microsoft.com/office/officeart/2005/8/layout/venn3"/>
    <dgm:cxn modelId="{CF86EB0B-27AC-4495-95BD-722C9F8EFBF1}" type="presParOf" srcId="{5B84F797-01C1-49CB-9A29-FB33F8D864F5}" destId="{B0C60591-44AD-4691-A8E7-0C2FB59ED6E2}" srcOrd="0" destOrd="0" presId="urn:microsoft.com/office/officeart/2005/8/layout/venn3"/>
    <dgm:cxn modelId="{85E11FCE-B90E-4A91-942E-B3BBE7FE82EF}" type="presParOf" srcId="{5B84F797-01C1-49CB-9A29-FB33F8D864F5}" destId="{D4E8F066-6A36-41A2-807F-D362A9D7C987}" srcOrd="1" destOrd="0" presId="urn:microsoft.com/office/officeart/2005/8/layout/venn3"/>
    <dgm:cxn modelId="{6A3761AB-8EB0-4F99-8D92-49ACCC8A7F28}" type="presParOf" srcId="{5B84F797-01C1-49CB-9A29-FB33F8D864F5}" destId="{95237C74-1F78-4F75-A102-6B43A558EED5}" srcOrd="2" destOrd="0" presId="urn:microsoft.com/office/officeart/2005/8/layout/venn3"/>
    <dgm:cxn modelId="{95DE0D30-3DC0-4B37-9C2A-51F35917F303}" type="presParOf" srcId="{5B84F797-01C1-49CB-9A29-FB33F8D864F5}" destId="{014CC167-8FA8-4488-90E4-C03FBC2FF66F}" srcOrd="3" destOrd="0" presId="urn:microsoft.com/office/officeart/2005/8/layout/venn3"/>
    <dgm:cxn modelId="{9CCB7862-B656-4F95-81BF-A13574BE6087}" type="presParOf" srcId="{5B84F797-01C1-49CB-9A29-FB33F8D864F5}" destId="{547E4037-7E1A-4931-B3B4-EFFA431AD9C6}" srcOrd="4" destOrd="0" presId="urn:microsoft.com/office/officeart/2005/8/layout/venn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24B273A-D39A-49C8-8099-7D1AF628C9EC}"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GB"/>
        </a:p>
      </dgm:t>
    </dgm:pt>
    <dgm:pt modelId="{2B4D7C8B-E786-4454-A3C9-C547EC1F402E}">
      <dgm:prSet phldrT="[Text]"/>
      <dgm:spPr>
        <a:solidFill>
          <a:srgbClr val="3A7B99"/>
        </a:solidFill>
      </dgm:spPr>
      <dgm:t>
        <a:bodyPr/>
        <a:lstStyle/>
        <a:p>
          <a:r>
            <a:rPr lang="ar-SA" dirty="0">
              <a:latin typeface="KFGQPC Uthman Taha Naskh" panose="02000000000000000000" pitchFamily="2" charset="-78"/>
              <a:cs typeface="KFGQPC Uthman Taha Naskh" panose="02000000000000000000" pitchFamily="2" charset="-78"/>
            </a:rPr>
            <a:t>اَل</a:t>
          </a:r>
          <a:endParaRPr lang="en-GB" dirty="0"/>
        </a:p>
      </dgm:t>
    </dgm:pt>
    <dgm:pt modelId="{03257601-55EC-4608-8372-9600A4F943ED}" type="parTrans" cxnId="{E14306BD-2E6C-4A1B-BFC8-225F377EDB92}">
      <dgm:prSet/>
      <dgm:spPr/>
      <dgm:t>
        <a:bodyPr/>
        <a:lstStyle/>
        <a:p>
          <a:endParaRPr lang="en-GB"/>
        </a:p>
      </dgm:t>
    </dgm:pt>
    <dgm:pt modelId="{329B0C8D-1EBC-46C8-85B6-36A61391BA01}" type="sibTrans" cxnId="{E14306BD-2E6C-4A1B-BFC8-225F377EDB92}">
      <dgm:prSet/>
      <dgm:spPr/>
      <dgm:t>
        <a:bodyPr/>
        <a:lstStyle/>
        <a:p>
          <a:endParaRPr lang="en-GB"/>
        </a:p>
      </dgm:t>
    </dgm:pt>
    <dgm:pt modelId="{3AFB5B16-9F46-4681-AB75-DD296F475B91}">
      <dgm:prSet phldrT="[Text]"/>
      <dgm:spPr>
        <a:solidFill>
          <a:srgbClr val="F6ABAF"/>
        </a:solidFill>
      </dgm:spPr>
      <dgm:t>
        <a:bodyPr/>
        <a:lstStyle/>
        <a:p>
          <a:pPr>
            <a:buNone/>
          </a:pPr>
          <a:r>
            <a:rPr lang="en-US" dirty="0">
              <a:latin typeface="Mulish Light" pitchFamily="2" charset="0"/>
            </a:rPr>
            <a:t>All</a:t>
          </a:r>
          <a:endParaRPr lang="en-GB" dirty="0">
            <a:latin typeface="Mulish Light" pitchFamily="2" charset="0"/>
          </a:endParaRPr>
        </a:p>
      </dgm:t>
    </dgm:pt>
    <dgm:pt modelId="{A4353B58-EF41-4424-92C1-B06511DAAF20}" type="parTrans" cxnId="{CC7A8577-F4D2-4A6C-854D-E7EC8E0D0574}">
      <dgm:prSet/>
      <dgm:spPr/>
      <dgm:t>
        <a:bodyPr/>
        <a:lstStyle/>
        <a:p>
          <a:endParaRPr lang="en-GB"/>
        </a:p>
      </dgm:t>
    </dgm:pt>
    <dgm:pt modelId="{5E03DE6D-225C-40CF-950C-A24A02F30C9A}" type="sibTrans" cxnId="{CC7A8577-F4D2-4A6C-854D-E7EC8E0D0574}">
      <dgm:prSet/>
      <dgm:spPr/>
      <dgm:t>
        <a:bodyPr/>
        <a:lstStyle/>
        <a:p>
          <a:endParaRPr lang="en-GB"/>
        </a:p>
      </dgm:t>
    </dgm:pt>
    <dgm:pt modelId="{6827DF19-3911-4FCB-8E48-623F3FD91C2B}">
      <dgm:prSet phldrT="[Text]"/>
      <dgm:spPr>
        <a:solidFill>
          <a:srgbClr val="3A7B99"/>
        </a:solidFill>
      </dgm:spPr>
      <dgm:t>
        <a:bodyPr/>
        <a:lstStyle/>
        <a:p>
          <a:r>
            <a:rPr lang="ar-SA" dirty="0">
              <a:latin typeface="KFGQPC Uthman Taha Naskh" panose="02000000000000000000" pitchFamily="2" charset="-78"/>
              <a:cs typeface="KFGQPC Uthman Taha Naskh" panose="02000000000000000000" pitchFamily="2" charset="-78"/>
            </a:rPr>
            <a:t>حَمْدُ</a:t>
          </a:r>
          <a:endParaRPr lang="en-GB" dirty="0"/>
        </a:p>
      </dgm:t>
    </dgm:pt>
    <dgm:pt modelId="{056A5119-A57B-41EB-B758-458790C447AC}" type="parTrans" cxnId="{490EA9A7-729E-4D4E-836F-B9CD7A917BC8}">
      <dgm:prSet/>
      <dgm:spPr/>
      <dgm:t>
        <a:bodyPr/>
        <a:lstStyle/>
        <a:p>
          <a:endParaRPr lang="en-GB"/>
        </a:p>
      </dgm:t>
    </dgm:pt>
    <dgm:pt modelId="{13D57810-5775-4617-9DAF-0939F74DE91C}" type="sibTrans" cxnId="{490EA9A7-729E-4D4E-836F-B9CD7A917BC8}">
      <dgm:prSet/>
      <dgm:spPr/>
      <dgm:t>
        <a:bodyPr/>
        <a:lstStyle/>
        <a:p>
          <a:endParaRPr lang="en-GB"/>
        </a:p>
      </dgm:t>
    </dgm:pt>
    <dgm:pt modelId="{EE58C5A5-40A9-41B0-A581-096FD82D2ACB}">
      <dgm:prSet phldrT="[Text]"/>
      <dgm:spPr>
        <a:solidFill>
          <a:srgbClr val="F6ABAF"/>
        </a:solidFill>
      </dgm:spPr>
      <dgm:t>
        <a:bodyPr/>
        <a:lstStyle/>
        <a:p>
          <a:pPr>
            <a:buNone/>
          </a:pPr>
          <a:r>
            <a:rPr lang="en-US" dirty="0">
              <a:latin typeface="Mulish Light" pitchFamily="2" charset="0"/>
            </a:rPr>
            <a:t>Praise and thanks</a:t>
          </a:r>
          <a:endParaRPr lang="en-GB" dirty="0">
            <a:latin typeface="Mulish Light" pitchFamily="2" charset="0"/>
          </a:endParaRPr>
        </a:p>
      </dgm:t>
    </dgm:pt>
    <dgm:pt modelId="{BE5925A1-17B9-4B5F-87B5-1072D0ACC492}" type="parTrans" cxnId="{B99CF8BB-8E35-4E92-9E9A-0D77D3DB2964}">
      <dgm:prSet/>
      <dgm:spPr/>
      <dgm:t>
        <a:bodyPr/>
        <a:lstStyle/>
        <a:p>
          <a:endParaRPr lang="en-GB"/>
        </a:p>
      </dgm:t>
    </dgm:pt>
    <dgm:pt modelId="{EF5E46DA-3F73-4E09-BFE1-7A487099549D}" type="sibTrans" cxnId="{B99CF8BB-8E35-4E92-9E9A-0D77D3DB2964}">
      <dgm:prSet/>
      <dgm:spPr/>
      <dgm:t>
        <a:bodyPr/>
        <a:lstStyle/>
        <a:p>
          <a:endParaRPr lang="en-GB"/>
        </a:p>
      </dgm:t>
    </dgm:pt>
    <dgm:pt modelId="{12B0084E-CFB0-43F1-B0F3-671889B83716}">
      <dgm:prSet phldrT="[Text]"/>
      <dgm:spPr>
        <a:solidFill>
          <a:srgbClr val="3A7B99"/>
        </a:solidFill>
      </dgm:spPr>
      <dgm:t>
        <a:bodyPr/>
        <a:lstStyle/>
        <a:p>
          <a:r>
            <a:rPr lang="ar-SA" dirty="0">
              <a:latin typeface="KFGQPC Uthman Taha Naskh" panose="02000000000000000000" pitchFamily="2" charset="-78"/>
              <a:cs typeface="KFGQPC Uthman Taha Naskh" panose="02000000000000000000" pitchFamily="2" charset="-78"/>
            </a:rPr>
            <a:t>رَبِّ </a:t>
          </a:r>
          <a:endParaRPr lang="en-GB" dirty="0"/>
        </a:p>
      </dgm:t>
    </dgm:pt>
    <dgm:pt modelId="{0243419F-FA46-42DB-AB0C-7C7BE75EBE3B}" type="parTrans" cxnId="{5783F864-2F43-49D3-923E-BC1287B2BD8D}">
      <dgm:prSet/>
      <dgm:spPr/>
      <dgm:t>
        <a:bodyPr/>
        <a:lstStyle/>
        <a:p>
          <a:endParaRPr lang="en-GB"/>
        </a:p>
      </dgm:t>
    </dgm:pt>
    <dgm:pt modelId="{8E409E69-E708-4733-8E87-A91DFE1581C9}" type="sibTrans" cxnId="{5783F864-2F43-49D3-923E-BC1287B2BD8D}">
      <dgm:prSet/>
      <dgm:spPr/>
      <dgm:t>
        <a:bodyPr/>
        <a:lstStyle/>
        <a:p>
          <a:endParaRPr lang="en-GB"/>
        </a:p>
      </dgm:t>
    </dgm:pt>
    <dgm:pt modelId="{1948F3DC-18F7-4DDF-A20C-7C1097A3B7E3}">
      <dgm:prSet phldrT="[Text]"/>
      <dgm:spPr>
        <a:solidFill>
          <a:srgbClr val="F6ABAF"/>
        </a:solidFill>
      </dgm:spPr>
      <dgm:t>
        <a:bodyPr/>
        <a:lstStyle/>
        <a:p>
          <a:pPr>
            <a:buNone/>
          </a:pPr>
          <a:r>
            <a:rPr lang="en-US" dirty="0">
              <a:latin typeface="Mulish Light" pitchFamily="2" charset="0"/>
            </a:rPr>
            <a:t>the NURTURING Lord</a:t>
          </a:r>
          <a:endParaRPr lang="en-GB" dirty="0">
            <a:latin typeface="Mulish Light" pitchFamily="2" charset="0"/>
          </a:endParaRPr>
        </a:p>
      </dgm:t>
    </dgm:pt>
    <dgm:pt modelId="{74622DA0-85C4-401D-A299-6403F4EA706E}" type="parTrans" cxnId="{7497FD95-33BF-4407-B3F2-D240358C3262}">
      <dgm:prSet/>
      <dgm:spPr/>
      <dgm:t>
        <a:bodyPr/>
        <a:lstStyle/>
        <a:p>
          <a:endParaRPr lang="en-GB"/>
        </a:p>
      </dgm:t>
    </dgm:pt>
    <dgm:pt modelId="{DCD380F8-E0E0-49F4-8EB0-A25C9934462E}" type="sibTrans" cxnId="{7497FD95-33BF-4407-B3F2-D240358C3262}">
      <dgm:prSet/>
      <dgm:spPr/>
      <dgm:t>
        <a:bodyPr/>
        <a:lstStyle/>
        <a:p>
          <a:endParaRPr lang="en-GB"/>
        </a:p>
      </dgm:t>
    </dgm:pt>
    <dgm:pt modelId="{E020743C-0242-491C-BB2F-E1640D1E3533}" type="pres">
      <dgm:prSet presAssocID="{924B273A-D39A-49C8-8099-7D1AF628C9EC}" presName="Name0" presStyleCnt="0">
        <dgm:presLayoutVars>
          <dgm:dir val="rev"/>
          <dgm:animLvl val="lvl"/>
          <dgm:resizeHandles val="exact"/>
        </dgm:presLayoutVars>
      </dgm:prSet>
      <dgm:spPr/>
    </dgm:pt>
    <dgm:pt modelId="{BA9B4D8E-FAB3-437C-BDBB-7663B33825DD}" type="pres">
      <dgm:prSet presAssocID="{2B4D7C8B-E786-4454-A3C9-C547EC1F402E}" presName="linNode" presStyleCnt="0"/>
      <dgm:spPr/>
    </dgm:pt>
    <dgm:pt modelId="{E5EFA86B-46C4-4352-B6DE-C9E6D6806302}" type="pres">
      <dgm:prSet presAssocID="{2B4D7C8B-E786-4454-A3C9-C547EC1F402E}" presName="parentText" presStyleLbl="node1" presStyleIdx="0" presStyleCnt="3">
        <dgm:presLayoutVars>
          <dgm:chMax val="1"/>
          <dgm:bulletEnabled val="1"/>
        </dgm:presLayoutVars>
      </dgm:prSet>
      <dgm:spPr/>
    </dgm:pt>
    <dgm:pt modelId="{70842071-27A9-4F20-B749-CB55BD405A6E}" type="pres">
      <dgm:prSet presAssocID="{2B4D7C8B-E786-4454-A3C9-C547EC1F402E}" presName="descendantText" presStyleLbl="alignAccFollowNode1" presStyleIdx="0" presStyleCnt="3">
        <dgm:presLayoutVars>
          <dgm:bulletEnabled val="1"/>
        </dgm:presLayoutVars>
      </dgm:prSet>
      <dgm:spPr/>
    </dgm:pt>
    <dgm:pt modelId="{392BAD13-40DA-4F69-B420-CB077B557F45}" type="pres">
      <dgm:prSet presAssocID="{329B0C8D-1EBC-46C8-85B6-36A61391BA01}" presName="sp" presStyleCnt="0"/>
      <dgm:spPr/>
    </dgm:pt>
    <dgm:pt modelId="{71E50984-BE8B-4F58-BEFA-444DA46F652A}" type="pres">
      <dgm:prSet presAssocID="{6827DF19-3911-4FCB-8E48-623F3FD91C2B}" presName="linNode" presStyleCnt="0"/>
      <dgm:spPr/>
    </dgm:pt>
    <dgm:pt modelId="{6659D022-E015-4369-B597-8D19A28C7697}" type="pres">
      <dgm:prSet presAssocID="{6827DF19-3911-4FCB-8E48-623F3FD91C2B}" presName="parentText" presStyleLbl="node1" presStyleIdx="1" presStyleCnt="3">
        <dgm:presLayoutVars>
          <dgm:chMax val="1"/>
          <dgm:bulletEnabled val="1"/>
        </dgm:presLayoutVars>
      </dgm:prSet>
      <dgm:spPr/>
    </dgm:pt>
    <dgm:pt modelId="{28237BF6-2E20-4632-A4E2-57C5CCC4E27F}" type="pres">
      <dgm:prSet presAssocID="{6827DF19-3911-4FCB-8E48-623F3FD91C2B}" presName="descendantText" presStyleLbl="alignAccFollowNode1" presStyleIdx="1" presStyleCnt="3">
        <dgm:presLayoutVars>
          <dgm:bulletEnabled val="1"/>
        </dgm:presLayoutVars>
      </dgm:prSet>
      <dgm:spPr/>
    </dgm:pt>
    <dgm:pt modelId="{EDB41EB6-8D22-4D84-8850-3863780A3E04}" type="pres">
      <dgm:prSet presAssocID="{13D57810-5775-4617-9DAF-0939F74DE91C}" presName="sp" presStyleCnt="0"/>
      <dgm:spPr/>
    </dgm:pt>
    <dgm:pt modelId="{E2534306-621C-4897-B364-EB6C49B7C316}" type="pres">
      <dgm:prSet presAssocID="{12B0084E-CFB0-43F1-B0F3-671889B83716}" presName="linNode" presStyleCnt="0"/>
      <dgm:spPr/>
    </dgm:pt>
    <dgm:pt modelId="{043F98EA-7D0A-499E-AEB9-730A7B4D2B19}" type="pres">
      <dgm:prSet presAssocID="{12B0084E-CFB0-43F1-B0F3-671889B83716}" presName="parentText" presStyleLbl="node1" presStyleIdx="2" presStyleCnt="3">
        <dgm:presLayoutVars>
          <dgm:chMax val="1"/>
          <dgm:bulletEnabled val="1"/>
        </dgm:presLayoutVars>
      </dgm:prSet>
      <dgm:spPr/>
    </dgm:pt>
    <dgm:pt modelId="{0150607C-2DD7-438E-A23B-8EB291155D2A}" type="pres">
      <dgm:prSet presAssocID="{12B0084E-CFB0-43F1-B0F3-671889B83716}" presName="descendantText" presStyleLbl="alignAccFollowNode1" presStyleIdx="2" presStyleCnt="3">
        <dgm:presLayoutVars>
          <dgm:bulletEnabled val="1"/>
        </dgm:presLayoutVars>
      </dgm:prSet>
      <dgm:spPr/>
    </dgm:pt>
  </dgm:ptLst>
  <dgm:cxnLst>
    <dgm:cxn modelId="{80CFD42A-40E3-41E9-9739-7F7A237C8BE2}" type="presOf" srcId="{1948F3DC-18F7-4DDF-A20C-7C1097A3B7E3}" destId="{0150607C-2DD7-438E-A23B-8EB291155D2A}" srcOrd="0" destOrd="0" presId="urn:microsoft.com/office/officeart/2005/8/layout/vList5"/>
    <dgm:cxn modelId="{52C78161-C34B-44C8-954F-BD68D7957429}" type="presOf" srcId="{3AFB5B16-9F46-4681-AB75-DD296F475B91}" destId="{70842071-27A9-4F20-B749-CB55BD405A6E}" srcOrd="0" destOrd="0" presId="urn:microsoft.com/office/officeart/2005/8/layout/vList5"/>
    <dgm:cxn modelId="{5783F864-2F43-49D3-923E-BC1287B2BD8D}" srcId="{924B273A-D39A-49C8-8099-7D1AF628C9EC}" destId="{12B0084E-CFB0-43F1-B0F3-671889B83716}" srcOrd="2" destOrd="0" parTransId="{0243419F-FA46-42DB-AB0C-7C7BE75EBE3B}" sibTransId="{8E409E69-E708-4733-8E87-A91DFE1581C9}"/>
    <dgm:cxn modelId="{F94B826F-CB3F-4AE2-B9F6-66AD5AFE0135}" type="presOf" srcId="{2B4D7C8B-E786-4454-A3C9-C547EC1F402E}" destId="{E5EFA86B-46C4-4352-B6DE-C9E6D6806302}" srcOrd="0" destOrd="0" presId="urn:microsoft.com/office/officeart/2005/8/layout/vList5"/>
    <dgm:cxn modelId="{891B9371-464D-46CE-B5CB-D2B8BD1397DB}" type="presOf" srcId="{12B0084E-CFB0-43F1-B0F3-671889B83716}" destId="{043F98EA-7D0A-499E-AEB9-730A7B4D2B19}" srcOrd="0" destOrd="0" presId="urn:microsoft.com/office/officeart/2005/8/layout/vList5"/>
    <dgm:cxn modelId="{CC7A8577-F4D2-4A6C-854D-E7EC8E0D0574}" srcId="{2B4D7C8B-E786-4454-A3C9-C547EC1F402E}" destId="{3AFB5B16-9F46-4681-AB75-DD296F475B91}" srcOrd="0" destOrd="0" parTransId="{A4353B58-EF41-4424-92C1-B06511DAAF20}" sibTransId="{5E03DE6D-225C-40CF-950C-A24A02F30C9A}"/>
    <dgm:cxn modelId="{7497FD95-33BF-4407-B3F2-D240358C3262}" srcId="{12B0084E-CFB0-43F1-B0F3-671889B83716}" destId="{1948F3DC-18F7-4DDF-A20C-7C1097A3B7E3}" srcOrd="0" destOrd="0" parTransId="{74622DA0-85C4-401D-A299-6403F4EA706E}" sibTransId="{DCD380F8-E0E0-49F4-8EB0-A25C9934462E}"/>
    <dgm:cxn modelId="{490EA9A7-729E-4D4E-836F-B9CD7A917BC8}" srcId="{924B273A-D39A-49C8-8099-7D1AF628C9EC}" destId="{6827DF19-3911-4FCB-8E48-623F3FD91C2B}" srcOrd="1" destOrd="0" parTransId="{056A5119-A57B-41EB-B758-458790C447AC}" sibTransId="{13D57810-5775-4617-9DAF-0939F74DE91C}"/>
    <dgm:cxn modelId="{B99CF8BB-8E35-4E92-9E9A-0D77D3DB2964}" srcId="{6827DF19-3911-4FCB-8E48-623F3FD91C2B}" destId="{EE58C5A5-40A9-41B0-A581-096FD82D2ACB}" srcOrd="0" destOrd="0" parTransId="{BE5925A1-17B9-4B5F-87B5-1072D0ACC492}" sibTransId="{EF5E46DA-3F73-4E09-BFE1-7A487099549D}"/>
    <dgm:cxn modelId="{E14306BD-2E6C-4A1B-BFC8-225F377EDB92}" srcId="{924B273A-D39A-49C8-8099-7D1AF628C9EC}" destId="{2B4D7C8B-E786-4454-A3C9-C547EC1F402E}" srcOrd="0" destOrd="0" parTransId="{03257601-55EC-4608-8372-9600A4F943ED}" sibTransId="{329B0C8D-1EBC-46C8-85B6-36A61391BA01}"/>
    <dgm:cxn modelId="{D31441CB-F517-44EE-92A0-87C670B86288}" type="presOf" srcId="{924B273A-D39A-49C8-8099-7D1AF628C9EC}" destId="{E020743C-0242-491C-BB2F-E1640D1E3533}" srcOrd="0" destOrd="0" presId="urn:microsoft.com/office/officeart/2005/8/layout/vList5"/>
    <dgm:cxn modelId="{AF2735CE-7250-49C3-9AB6-EE76A81B3B23}" type="presOf" srcId="{6827DF19-3911-4FCB-8E48-623F3FD91C2B}" destId="{6659D022-E015-4369-B597-8D19A28C7697}" srcOrd="0" destOrd="0" presId="urn:microsoft.com/office/officeart/2005/8/layout/vList5"/>
    <dgm:cxn modelId="{606787D1-BA4F-41A1-A1EC-47B1F28E1906}" type="presOf" srcId="{EE58C5A5-40A9-41B0-A581-096FD82D2ACB}" destId="{28237BF6-2E20-4632-A4E2-57C5CCC4E27F}" srcOrd="0" destOrd="0" presId="urn:microsoft.com/office/officeart/2005/8/layout/vList5"/>
    <dgm:cxn modelId="{4232297B-257A-47BA-BBF3-1A3CFCCEDF7E}" type="presParOf" srcId="{E020743C-0242-491C-BB2F-E1640D1E3533}" destId="{BA9B4D8E-FAB3-437C-BDBB-7663B33825DD}" srcOrd="0" destOrd="0" presId="urn:microsoft.com/office/officeart/2005/8/layout/vList5"/>
    <dgm:cxn modelId="{85BEC734-36B6-4F0A-BF0B-7F456D200224}" type="presParOf" srcId="{BA9B4D8E-FAB3-437C-BDBB-7663B33825DD}" destId="{E5EFA86B-46C4-4352-B6DE-C9E6D6806302}" srcOrd="0" destOrd="0" presId="urn:microsoft.com/office/officeart/2005/8/layout/vList5"/>
    <dgm:cxn modelId="{3CD8CAE8-8AE7-459B-B447-3496854E1685}" type="presParOf" srcId="{BA9B4D8E-FAB3-437C-BDBB-7663B33825DD}" destId="{70842071-27A9-4F20-B749-CB55BD405A6E}" srcOrd="1" destOrd="0" presId="urn:microsoft.com/office/officeart/2005/8/layout/vList5"/>
    <dgm:cxn modelId="{84726088-D2F4-47F9-940B-1DB54FF86B45}" type="presParOf" srcId="{E020743C-0242-491C-BB2F-E1640D1E3533}" destId="{392BAD13-40DA-4F69-B420-CB077B557F45}" srcOrd="1" destOrd="0" presId="urn:microsoft.com/office/officeart/2005/8/layout/vList5"/>
    <dgm:cxn modelId="{7DBC3F56-959A-46DD-9D8C-527ED18BF855}" type="presParOf" srcId="{E020743C-0242-491C-BB2F-E1640D1E3533}" destId="{71E50984-BE8B-4F58-BEFA-444DA46F652A}" srcOrd="2" destOrd="0" presId="urn:microsoft.com/office/officeart/2005/8/layout/vList5"/>
    <dgm:cxn modelId="{472C705A-CE82-4B74-B585-874B57E0B310}" type="presParOf" srcId="{71E50984-BE8B-4F58-BEFA-444DA46F652A}" destId="{6659D022-E015-4369-B597-8D19A28C7697}" srcOrd="0" destOrd="0" presId="urn:microsoft.com/office/officeart/2005/8/layout/vList5"/>
    <dgm:cxn modelId="{E37B6773-C826-457C-B579-2559F29ED8BF}" type="presParOf" srcId="{71E50984-BE8B-4F58-BEFA-444DA46F652A}" destId="{28237BF6-2E20-4632-A4E2-57C5CCC4E27F}" srcOrd="1" destOrd="0" presId="urn:microsoft.com/office/officeart/2005/8/layout/vList5"/>
    <dgm:cxn modelId="{327E18F6-33A0-4E77-87EB-C097AF3707CE}" type="presParOf" srcId="{E020743C-0242-491C-BB2F-E1640D1E3533}" destId="{EDB41EB6-8D22-4D84-8850-3863780A3E04}" srcOrd="3" destOrd="0" presId="urn:microsoft.com/office/officeart/2005/8/layout/vList5"/>
    <dgm:cxn modelId="{2DE01413-C1E9-45FE-94C8-D43A3A1EBEC8}" type="presParOf" srcId="{E020743C-0242-491C-BB2F-E1640D1E3533}" destId="{E2534306-621C-4897-B364-EB6C49B7C316}" srcOrd="4" destOrd="0" presId="urn:microsoft.com/office/officeart/2005/8/layout/vList5"/>
    <dgm:cxn modelId="{338EAF7A-B5BB-4A2E-A2CC-AD54B3311C2C}" type="presParOf" srcId="{E2534306-621C-4897-B364-EB6C49B7C316}" destId="{043F98EA-7D0A-499E-AEB9-730A7B4D2B19}" srcOrd="0" destOrd="0" presId="urn:microsoft.com/office/officeart/2005/8/layout/vList5"/>
    <dgm:cxn modelId="{FB8ADC61-5018-41B2-A35D-7BE66CEAE8B9}" type="presParOf" srcId="{E2534306-621C-4897-B364-EB6C49B7C316}" destId="{0150607C-2DD7-438E-A23B-8EB291155D2A}"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CC51C06-60E2-476B-9B86-EFC671BE85C6}" type="doc">
      <dgm:prSet loTypeId="urn:microsoft.com/office/officeart/2005/8/layout/vList6" loCatId="process" qsTypeId="urn:microsoft.com/office/officeart/2005/8/quickstyle/simple1" qsCatId="simple" csTypeId="urn:microsoft.com/office/officeart/2005/8/colors/accent1_2" csCatId="accent1" phldr="1"/>
      <dgm:spPr/>
      <dgm:t>
        <a:bodyPr/>
        <a:lstStyle/>
        <a:p>
          <a:endParaRPr lang="en-GB"/>
        </a:p>
      </dgm:t>
    </dgm:pt>
    <dgm:pt modelId="{2A2D9B1F-9EF9-4905-A09E-3047E9D8DDCE}">
      <dgm:prSet phldrT="[Text]"/>
      <dgm:spPr>
        <a:solidFill>
          <a:srgbClr val="3A7B99"/>
        </a:solidFill>
      </dgm:spPr>
      <dgm:t>
        <a:bodyPr/>
        <a:lstStyle/>
        <a:p>
          <a:r>
            <a:rPr lang="ar-SA" dirty="0">
              <a:latin typeface="KFGQPC Uthman Taha Naskh" panose="02000000000000000000" pitchFamily="2" charset="-78"/>
              <a:cs typeface="KFGQPC Uthman Taha Naskh" panose="02000000000000000000" pitchFamily="2" charset="-78"/>
            </a:rPr>
            <a:t>نَعْبُدُ</a:t>
          </a:r>
          <a:endParaRPr lang="en-GB" dirty="0"/>
        </a:p>
      </dgm:t>
    </dgm:pt>
    <dgm:pt modelId="{A230BB3E-33A9-4C40-894C-305FF35ED32F}" type="parTrans" cxnId="{E44E071A-4CEF-4BA0-964A-1E8FFD9F0D71}">
      <dgm:prSet/>
      <dgm:spPr/>
      <dgm:t>
        <a:bodyPr/>
        <a:lstStyle/>
        <a:p>
          <a:endParaRPr lang="en-GB"/>
        </a:p>
      </dgm:t>
    </dgm:pt>
    <dgm:pt modelId="{A25B6CC0-0A44-48B8-AA49-58094AF45AB6}" type="sibTrans" cxnId="{E44E071A-4CEF-4BA0-964A-1E8FFD9F0D71}">
      <dgm:prSet/>
      <dgm:spPr/>
      <dgm:t>
        <a:bodyPr/>
        <a:lstStyle/>
        <a:p>
          <a:endParaRPr lang="en-GB"/>
        </a:p>
      </dgm:t>
    </dgm:pt>
    <dgm:pt modelId="{9143EF60-F445-43FB-86DF-1D55C0AF887E}">
      <dgm:prSet phldrT="[Text]"/>
      <dgm:spPr>
        <a:solidFill>
          <a:srgbClr val="F6ABAF">
            <a:alpha val="90000"/>
          </a:srgbClr>
        </a:solidFill>
      </dgm:spPr>
      <dgm:t>
        <a:bodyPr/>
        <a:lstStyle/>
        <a:p>
          <a:pPr>
            <a:buFont typeface="Courier New" panose="02070309020205020404" pitchFamily="49" charset="0"/>
            <a:buChar char="o"/>
          </a:pPr>
          <a:r>
            <a:rPr lang="en-US" dirty="0">
              <a:solidFill>
                <a:schemeClr val="tx1"/>
              </a:solidFill>
              <a:latin typeface="Mulish Light" pitchFamily="2" charset="0"/>
            </a:rPr>
            <a:t>Ibadah= purpose of life</a:t>
          </a:r>
          <a:endParaRPr lang="en-GB" dirty="0">
            <a:solidFill>
              <a:schemeClr val="tx1"/>
            </a:solidFill>
            <a:latin typeface="Mulish Light" pitchFamily="2" charset="0"/>
          </a:endParaRPr>
        </a:p>
      </dgm:t>
    </dgm:pt>
    <dgm:pt modelId="{06012A57-0094-4869-84C8-2BF275B5CFCF}" type="parTrans" cxnId="{92AA11EE-29A2-4754-B992-4D9A20089097}">
      <dgm:prSet/>
      <dgm:spPr/>
      <dgm:t>
        <a:bodyPr/>
        <a:lstStyle/>
        <a:p>
          <a:endParaRPr lang="en-GB"/>
        </a:p>
      </dgm:t>
    </dgm:pt>
    <dgm:pt modelId="{A3B914F5-7172-42A8-BAFE-149753D75689}" type="sibTrans" cxnId="{92AA11EE-29A2-4754-B992-4D9A20089097}">
      <dgm:prSet/>
      <dgm:spPr/>
      <dgm:t>
        <a:bodyPr/>
        <a:lstStyle/>
        <a:p>
          <a:endParaRPr lang="en-GB"/>
        </a:p>
      </dgm:t>
    </dgm:pt>
    <dgm:pt modelId="{1E3F6617-76B9-4C17-B06D-1008654FE767}">
      <dgm:prSet phldrT="[Text]"/>
      <dgm:spPr>
        <a:solidFill>
          <a:srgbClr val="3A7B99"/>
        </a:solidFill>
      </dgm:spPr>
      <dgm:t>
        <a:bodyPr/>
        <a:lstStyle/>
        <a:p>
          <a:r>
            <a:rPr lang="ar-SA" dirty="0">
              <a:latin typeface="KFGQPC Uthman Taha Naskh" panose="02000000000000000000" pitchFamily="2" charset="-78"/>
              <a:cs typeface="KFGQPC Uthman Taha Naskh" panose="02000000000000000000" pitchFamily="2" charset="-78"/>
            </a:rPr>
            <a:t>نَسْتَعِيْنُ</a:t>
          </a:r>
          <a:endParaRPr lang="en-GB" dirty="0"/>
        </a:p>
      </dgm:t>
    </dgm:pt>
    <dgm:pt modelId="{229238FB-5E47-4504-984A-0F01846D77FC}" type="parTrans" cxnId="{C80E7C58-B9A2-4F23-AAD7-11EB93876281}">
      <dgm:prSet/>
      <dgm:spPr/>
      <dgm:t>
        <a:bodyPr/>
        <a:lstStyle/>
        <a:p>
          <a:endParaRPr lang="en-GB"/>
        </a:p>
      </dgm:t>
    </dgm:pt>
    <dgm:pt modelId="{C464FA04-4ED2-40FA-91CD-87DF0CDBFC7D}" type="sibTrans" cxnId="{C80E7C58-B9A2-4F23-AAD7-11EB93876281}">
      <dgm:prSet/>
      <dgm:spPr/>
      <dgm:t>
        <a:bodyPr/>
        <a:lstStyle/>
        <a:p>
          <a:endParaRPr lang="en-GB"/>
        </a:p>
      </dgm:t>
    </dgm:pt>
    <dgm:pt modelId="{3F8796BC-5780-47B0-97A7-AA70B1394A14}">
      <dgm:prSet phldrT="[Text]"/>
      <dgm:spPr>
        <a:solidFill>
          <a:srgbClr val="F6ABAF">
            <a:alpha val="90000"/>
          </a:srgbClr>
        </a:solidFill>
      </dgm:spPr>
      <dgm:t>
        <a:bodyPr/>
        <a:lstStyle/>
        <a:p>
          <a:pPr>
            <a:buFont typeface="Courier New" panose="02070309020205020404" pitchFamily="49" charset="0"/>
            <a:buChar char="o"/>
          </a:pPr>
          <a:r>
            <a:rPr lang="en-US" dirty="0">
              <a:solidFill>
                <a:schemeClr val="tx1"/>
              </a:solidFill>
              <a:latin typeface="Mulish Light" pitchFamily="2" charset="0"/>
            </a:rPr>
            <a:t>Asking Allah to help us accomplish our purpose in life.</a:t>
          </a:r>
          <a:endParaRPr lang="en-GB" dirty="0">
            <a:solidFill>
              <a:schemeClr val="tx1"/>
            </a:solidFill>
            <a:latin typeface="Mulish Light" pitchFamily="2" charset="0"/>
          </a:endParaRPr>
        </a:p>
      </dgm:t>
    </dgm:pt>
    <dgm:pt modelId="{0F612569-7A47-48CF-90C2-89DF83B603DA}" type="parTrans" cxnId="{37320BCC-287B-4BA1-951E-B6AC8298CE31}">
      <dgm:prSet/>
      <dgm:spPr/>
      <dgm:t>
        <a:bodyPr/>
        <a:lstStyle/>
        <a:p>
          <a:endParaRPr lang="en-GB"/>
        </a:p>
      </dgm:t>
    </dgm:pt>
    <dgm:pt modelId="{6DB2DE65-044B-47A2-8826-937AEAD1A9E9}" type="sibTrans" cxnId="{37320BCC-287B-4BA1-951E-B6AC8298CE31}">
      <dgm:prSet/>
      <dgm:spPr/>
      <dgm:t>
        <a:bodyPr/>
        <a:lstStyle/>
        <a:p>
          <a:endParaRPr lang="en-GB"/>
        </a:p>
      </dgm:t>
    </dgm:pt>
    <dgm:pt modelId="{83F36F53-95B2-457E-91D9-35E3191D42D1}">
      <dgm:prSet phldrT="[Text]"/>
      <dgm:spPr>
        <a:solidFill>
          <a:srgbClr val="F6ABAF">
            <a:alpha val="90000"/>
          </a:srgbClr>
        </a:solidFill>
      </dgm:spPr>
      <dgm:t>
        <a:bodyPr/>
        <a:lstStyle/>
        <a:p>
          <a:pPr>
            <a:buFont typeface="Courier New" panose="02070309020205020404" pitchFamily="49" charset="0"/>
            <a:buChar char="o"/>
          </a:pPr>
          <a:r>
            <a:rPr lang="en-GB" dirty="0">
              <a:solidFill>
                <a:schemeClr val="tx1"/>
              </a:solidFill>
              <a:latin typeface="Mulish Light" pitchFamily="2" charset="0"/>
            </a:rPr>
            <a:t>Utmost humility + utmost love= ibadah</a:t>
          </a:r>
        </a:p>
      </dgm:t>
    </dgm:pt>
    <dgm:pt modelId="{A283B87F-72C0-4DB8-84CD-874AF9660FE8}" type="parTrans" cxnId="{0B31C292-D7E6-41D8-9550-670F65A3578B}">
      <dgm:prSet/>
      <dgm:spPr/>
      <dgm:t>
        <a:bodyPr/>
        <a:lstStyle/>
        <a:p>
          <a:endParaRPr lang="en-GB"/>
        </a:p>
      </dgm:t>
    </dgm:pt>
    <dgm:pt modelId="{FE19321A-89EC-4B5F-9210-82DBDC6DDB08}" type="sibTrans" cxnId="{0B31C292-D7E6-41D8-9550-670F65A3578B}">
      <dgm:prSet/>
      <dgm:spPr/>
      <dgm:t>
        <a:bodyPr/>
        <a:lstStyle/>
        <a:p>
          <a:endParaRPr lang="en-GB"/>
        </a:p>
      </dgm:t>
    </dgm:pt>
    <dgm:pt modelId="{7A203E25-4D8E-4186-B070-A53F39C87D2F}">
      <dgm:prSet phldrT="[Text]"/>
      <dgm:spPr>
        <a:solidFill>
          <a:srgbClr val="F6ABAF">
            <a:alpha val="90000"/>
          </a:srgbClr>
        </a:solidFill>
      </dgm:spPr>
      <dgm:t>
        <a:bodyPr/>
        <a:lstStyle/>
        <a:p>
          <a:pPr>
            <a:buFont typeface="Courier New" panose="02070309020205020404" pitchFamily="49" charset="0"/>
            <a:buChar char="o"/>
          </a:pPr>
          <a:r>
            <a:rPr lang="en-GB" dirty="0">
              <a:solidFill>
                <a:schemeClr val="tx1"/>
              </a:solidFill>
              <a:latin typeface="Mulish Light" pitchFamily="2" charset="0"/>
            </a:rPr>
            <a:t>Complete reliance and trust.</a:t>
          </a:r>
        </a:p>
      </dgm:t>
    </dgm:pt>
    <dgm:pt modelId="{F4C523B6-1088-4F36-8B2D-48C3DEEA260F}" type="parTrans" cxnId="{7F9056A7-CB78-4863-B21E-8832F79EF8E0}">
      <dgm:prSet/>
      <dgm:spPr/>
      <dgm:t>
        <a:bodyPr/>
        <a:lstStyle/>
        <a:p>
          <a:endParaRPr lang="en-GB"/>
        </a:p>
      </dgm:t>
    </dgm:pt>
    <dgm:pt modelId="{FA68142F-B4F1-418D-B773-63CB40CEDD3F}" type="sibTrans" cxnId="{7F9056A7-CB78-4863-B21E-8832F79EF8E0}">
      <dgm:prSet/>
      <dgm:spPr/>
      <dgm:t>
        <a:bodyPr/>
        <a:lstStyle/>
        <a:p>
          <a:endParaRPr lang="en-GB"/>
        </a:p>
      </dgm:t>
    </dgm:pt>
    <dgm:pt modelId="{4FB94D11-4F92-43C4-9548-D7BD02FE2A19}" type="pres">
      <dgm:prSet presAssocID="{BCC51C06-60E2-476B-9B86-EFC671BE85C6}" presName="Name0" presStyleCnt="0">
        <dgm:presLayoutVars>
          <dgm:dir val="rev"/>
          <dgm:animLvl val="lvl"/>
          <dgm:resizeHandles/>
        </dgm:presLayoutVars>
      </dgm:prSet>
      <dgm:spPr/>
    </dgm:pt>
    <dgm:pt modelId="{B2D90BA5-F4F8-4733-8927-C53C12C2527F}" type="pres">
      <dgm:prSet presAssocID="{2A2D9B1F-9EF9-4905-A09E-3047E9D8DDCE}" presName="linNode" presStyleCnt="0"/>
      <dgm:spPr/>
    </dgm:pt>
    <dgm:pt modelId="{6458983D-17A3-4FEB-94D9-B7833A9546CA}" type="pres">
      <dgm:prSet presAssocID="{2A2D9B1F-9EF9-4905-A09E-3047E9D8DDCE}" presName="parentShp" presStyleLbl="node1" presStyleIdx="0" presStyleCnt="2">
        <dgm:presLayoutVars>
          <dgm:bulletEnabled val="1"/>
        </dgm:presLayoutVars>
      </dgm:prSet>
      <dgm:spPr/>
    </dgm:pt>
    <dgm:pt modelId="{A24D112D-B43C-4A6A-BCD0-A32804DE6687}" type="pres">
      <dgm:prSet presAssocID="{2A2D9B1F-9EF9-4905-A09E-3047E9D8DDCE}" presName="childShp" presStyleLbl="bgAccFollowNode1" presStyleIdx="0" presStyleCnt="2">
        <dgm:presLayoutVars>
          <dgm:bulletEnabled val="1"/>
        </dgm:presLayoutVars>
      </dgm:prSet>
      <dgm:spPr/>
    </dgm:pt>
    <dgm:pt modelId="{055B00F5-0CD1-411E-AE21-F0EE3D01627B}" type="pres">
      <dgm:prSet presAssocID="{A25B6CC0-0A44-48B8-AA49-58094AF45AB6}" presName="spacing" presStyleCnt="0"/>
      <dgm:spPr/>
    </dgm:pt>
    <dgm:pt modelId="{9C3CD784-151E-4056-B81B-6DB65A360CA5}" type="pres">
      <dgm:prSet presAssocID="{1E3F6617-76B9-4C17-B06D-1008654FE767}" presName="linNode" presStyleCnt="0"/>
      <dgm:spPr/>
    </dgm:pt>
    <dgm:pt modelId="{780000A8-775B-4FFC-9D56-998A05ACD479}" type="pres">
      <dgm:prSet presAssocID="{1E3F6617-76B9-4C17-B06D-1008654FE767}" presName="parentShp" presStyleLbl="node1" presStyleIdx="1" presStyleCnt="2">
        <dgm:presLayoutVars>
          <dgm:bulletEnabled val="1"/>
        </dgm:presLayoutVars>
      </dgm:prSet>
      <dgm:spPr/>
    </dgm:pt>
    <dgm:pt modelId="{371AC947-611B-4019-8127-725B31B6D839}" type="pres">
      <dgm:prSet presAssocID="{1E3F6617-76B9-4C17-B06D-1008654FE767}" presName="childShp" presStyleLbl="bgAccFollowNode1" presStyleIdx="1" presStyleCnt="2">
        <dgm:presLayoutVars>
          <dgm:bulletEnabled val="1"/>
        </dgm:presLayoutVars>
      </dgm:prSet>
      <dgm:spPr/>
    </dgm:pt>
  </dgm:ptLst>
  <dgm:cxnLst>
    <dgm:cxn modelId="{854AAC0A-9ACE-4D3A-B09F-E8D57A9297E7}" type="presOf" srcId="{83F36F53-95B2-457E-91D9-35E3191D42D1}" destId="{A24D112D-B43C-4A6A-BCD0-A32804DE6687}" srcOrd="0" destOrd="1" presId="urn:microsoft.com/office/officeart/2005/8/layout/vList6"/>
    <dgm:cxn modelId="{E44E071A-4CEF-4BA0-964A-1E8FFD9F0D71}" srcId="{BCC51C06-60E2-476B-9B86-EFC671BE85C6}" destId="{2A2D9B1F-9EF9-4905-A09E-3047E9D8DDCE}" srcOrd="0" destOrd="0" parTransId="{A230BB3E-33A9-4C40-894C-305FF35ED32F}" sibTransId="{A25B6CC0-0A44-48B8-AA49-58094AF45AB6}"/>
    <dgm:cxn modelId="{226A9B1F-2A98-4A69-BDE6-32606765C55B}" type="presOf" srcId="{9143EF60-F445-43FB-86DF-1D55C0AF887E}" destId="{A24D112D-B43C-4A6A-BCD0-A32804DE6687}" srcOrd="0" destOrd="0" presId="urn:microsoft.com/office/officeart/2005/8/layout/vList6"/>
    <dgm:cxn modelId="{FC4F0B3C-7C12-4AD7-87D6-72026E677AAF}" type="presOf" srcId="{3F8796BC-5780-47B0-97A7-AA70B1394A14}" destId="{371AC947-611B-4019-8127-725B31B6D839}" srcOrd="0" destOrd="1" presId="urn:microsoft.com/office/officeart/2005/8/layout/vList6"/>
    <dgm:cxn modelId="{08F5F24D-B0EB-4B68-BBE2-3E225984A6BA}" type="presOf" srcId="{7A203E25-4D8E-4186-B070-A53F39C87D2F}" destId="{371AC947-611B-4019-8127-725B31B6D839}" srcOrd="0" destOrd="0" presId="urn:microsoft.com/office/officeart/2005/8/layout/vList6"/>
    <dgm:cxn modelId="{C80E7C58-B9A2-4F23-AAD7-11EB93876281}" srcId="{BCC51C06-60E2-476B-9B86-EFC671BE85C6}" destId="{1E3F6617-76B9-4C17-B06D-1008654FE767}" srcOrd="1" destOrd="0" parTransId="{229238FB-5E47-4504-984A-0F01846D77FC}" sibTransId="{C464FA04-4ED2-40FA-91CD-87DF0CDBFC7D}"/>
    <dgm:cxn modelId="{0B31C292-D7E6-41D8-9550-670F65A3578B}" srcId="{2A2D9B1F-9EF9-4905-A09E-3047E9D8DDCE}" destId="{83F36F53-95B2-457E-91D9-35E3191D42D1}" srcOrd="1" destOrd="0" parTransId="{A283B87F-72C0-4DB8-84CD-874AF9660FE8}" sibTransId="{FE19321A-89EC-4B5F-9210-82DBDC6DDB08}"/>
    <dgm:cxn modelId="{8214A594-4B40-424B-83AD-56858D425212}" type="presOf" srcId="{1E3F6617-76B9-4C17-B06D-1008654FE767}" destId="{780000A8-775B-4FFC-9D56-998A05ACD479}" srcOrd="0" destOrd="0" presId="urn:microsoft.com/office/officeart/2005/8/layout/vList6"/>
    <dgm:cxn modelId="{7F9056A7-CB78-4863-B21E-8832F79EF8E0}" srcId="{1E3F6617-76B9-4C17-B06D-1008654FE767}" destId="{7A203E25-4D8E-4186-B070-A53F39C87D2F}" srcOrd="0" destOrd="0" parTransId="{F4C523B6-1088-4F36-8B2D-48C3DEEA260F}" sibTransId="{FA68142F-B4F1-418D-B773-63CB40CEDD3F}"/>
    <dgm:cxn modelId="{00535FC2-5C98-4086-8F39-730B6AE4E99B}" type="presOf" srcId="{2A2D9B1F-9EF9-4905-A09E-3047E9D8DDCE}" destId="{6458983D-17A3-4FEB-94D9-B7833A9546CA}" srcOrd="0" destOrd="0" presId="urn:microsoft.com/office/officeart/2005/8/layout/vList6"/>
    <dgm:cxn modelId="{37320BCC-287B-4BA1-951E-B6AC8298CE31}" srcId="{1E3F6617-76B9-4C17-B06D-1008654FE767}" destId="{3F8796BC-5780-47B0-97A7-AA70B1394A14}" srcOrd="1" destOrd="0" parTransId="{0F612569-7A47-48CF-90C2-89DF83B603DA}" sibTransId="{6DB2DE65-044B-47A2-8826-937AEAD1A9E9}"/>
    <dgm:cxn modelId="{92AA11EE-29A2-4754-B992-4D9A20089097}" srcId="{2A2D9B1F-9EF9-4905-A09E-3047E9D8DDCE}" destId="{9143EF60-F445-43FB-86DF-1D55C0AF887E}" srcOrd="0" destOrd="0" parTransId="{06012A57-0094-4869-84C8-2BF275B5CFCF}" sibTransId="{A3B914F5-7172-42A8-BAFE-149753D75689}"/>
    <dgm:cxn modelId="{5326FFFF-F45F-4597-9AAD-2A1CEE507909}" type="presOf" srcId="{BCC51C06-60E2-476B-9B86-EFC671BE85C6}" destId="{4FB94D11-4F92-43C4-9548-D7BD02FE2A19}" srcOrd="0" destOrd="0" presId="urn:microsoft.com/office/officeart/2005/8/layout/vList6"/>
    <dgm:cxn modelId="{1477B206-20C1-4627-ABC7-E9A7351976AD}" type="presParOf" srcId="{4FB94D11-4F92-43C4-9548-D7BD02FE2A19}" destId="{B2D90BA5-F4F8-4733-8927-C53C12C2527F}" srcOrd="0" destOrd="0" presId="urn:microsoft.com/office/officeart/2005/8/layout/vList6"/>
    <dgm:cxn modelId="{2AA367B3-CF18-42BA-B6C2-DF83E7F43769}" type="presParOf" srcId="{B2D90BA5-F4F8-4733-8927-C53C12C2527F}" destId="{6458983D-17A3-4FEB-94D9-B7833A9546CA}" srcOrd="0" destOrd="0" presId="urn:microsoft.com/office/officeart/2005/8/layout/vList6"/>
    <dgm:cxn modelId="{52B7D1CD-4D93-4469-992C-E5C2C1095B5D}" type="presParOf" srcId="{B2D90BA5-F4F8-4733-8927-C53C12C2527F}" destId="{A24D112D-B43C-4A6A-BCD0-A32804DE6687}" srcOrd="1" destOrd="0" presId="urn:microsoft.com/office/officeart/2005/8/layout/vList6"/>
    <dgm:cxn modelId="{F1BED15D-FA9C-4D21-B027-38F20D4FAA2E}" type="presParOf" srcId="{4FB94D11-4F92-43C4-9548-D7BD02FE2A19}" destId="{055B00F5-0CD1-411E-AE21-F0EE3D01627B}" srcOrd="1" destOrd="0" presId="urn:microsoft.com/office/officeart/2005/8/layout/vList6"/>
    <dgm:cxn modelId="{E82BD516-A9D6-433B-B85D-32BB9A484FFB}" type="presParOf" srcId="{4FB94D11-4F92-43C4-9548-D7BD02FE2A19}" destId="{9C3CD784-151E-4056-B81B-6DB65A360CA5}" srcOrd="2" destOrd="0" presId="urn:microsoft.com/office/officeart/2005/8/layout/vList6"/>
    <dgm:cxn modelId="{56914961-B8FF-4390-BD57-0249ECE57D14}" type="presParOf" srcId="{9C3CD784-151E-4056-B81B-6DB65A360CA5}" destId="{780000A8-775B-4FFC-9D56-998A05ACD479}" srcOrd="0" destOrd="0" presId="urn:microsoft.com/office/officeart/2005/8/layout/vList6"/>
    <dgm:cxn modelId="{9D5720BE-4FC4-4CD3-9B1B-0CEF768BC9E4}" type="presParOf" srcId="{9C3CD784-151E-4056-B81B-6DB65A360CA5}" destId="{371AC947-611B-4019-8127-725B31B6D839}"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9A9616F-6BFD-4F99-8C42-9380ED785681}"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en-GB"/>
        </a:p>
      </dgm:t>
    </dgm:pt>
    <dgm:pt modelId="{D57F2B43-635C-4BD9-AC51-8F8150DE13B7}">
      <dgm:prSet phldrT="[Text]"/>
      <dgm:spPr>
        <a:solidFill>
          <a:srgbClr val="F6ABAF"/>
        </a:solidFill>
        <a:ln>
          <a:solidFill>
            <a:srgbClr val="F6ABAF"/>
          </a:solidFill>
        </a:ln>
      </dgm:spPr>
      <dgm:t>
        <a:bodyPr/>
        <a:lstStyle/>
        <a:p>
          <a:r>
            <a:rPr lang="ar-SA" dirty="0">
              <a:latin typeface="KFGQPC Uthman Taha Naskh" panose="02000000000000000000" pitchFamily="2" charset="-78"/>
              <a:cs typeface="KFGQPC Uthman Taha Naskh" panose="02000000000000000000" pitchFamily="2" charset="-78"/>
            </a:rPr>
            <a:t>غَيْرِ الْمَغْضُوْبِ عَلَيْهِمْ </a:t>
          </a:r>
          <a:endParaRPr lang="en-GB" dirty="0"/>
        </a:p>
      </dgm:t>
    </dgm:pt>
    <dgm:pt modelId="{13CB5D25-A13D-4009-A8F5-DCB3B0D70C05}" type="parTrans" cxnId="{F9832657-DAC8-4852-9354-2C00E4E7175C}">
      <dgm:prSet/>
      <dgm:spPr/>
      <dgm:t>
        <a:bodyPr/>
        <a:lstStyle/>
        <a:p>
          <a:endParaRPr lang="en-GB"/>
        </a:p>
      </dgm:t>
    </dgm:pt>
    <dgm:pt modelId="{32E774F1-B831-4438-95F5-AC7E11C3C047}" type="sibTrans" cxnId="{F9832657-DAC8-4852-9354-2C00E4E7175C}">
      <dgm:prSet/>
      <dgm:spPr/>
      <dgm:t>
        <a:bodyPr/>
        <a:lstStyle/>
        <a:p>
          <a:endParaRPr lang="en-GB"/>
        </a:p>
      </dgm:t>
    </dgm:pt>
    <dgm:pt modelId="{A2415C93-1DAE-4476-B297-EC0266157541}">
      <dgm:prSet phldrT="[Text]" phldr="1"/>
      <dgm:spPr>
        <a:ln>
          <a:solidFill>
            <a:srgbClr val="216175"/>
          </a:solidFill>
        </a:ln>
      </dgm:spPr>
      <dgm:t>
        <a:bodyPr/>
        <a:lstStyle/>
        <a:p>
          <a:endParaRPr lang="en-GB" dirty="0"/>
        </a:p>
      </dgm:t>
    </dgm:pt>
    <dgm:pt modelId="{4F95AD7F-FB9E-4EF1-88A4-DC27487F50C7}" type="parTrans" cxnId="{5859422E-E0A1-4F5E-AFAF-552EF87B14EE}">
      <dgm:prSet/>
      <dgm:spPr/>
      <dgm:t>
        <a:bodyPr/>
        <a:lstStyle/>
        <a:p>
          <a:endParaRPr lang="en-GB"/>
        </a:p>
      </dgm:t>
    </dgm:pt>
    <dgm:pt modelId="{E64794EB-C002-4E42-8122-80EB05DC77B9}" type="sibTrans" cxnId="{5859422E-E0A1-4F5E-AFAF-552EF87B14EE}">
      <dgm:prSet/>
      <dgm:spPr/>
      <dgm:t>
        <a:bodyPr/>
        <a:lstStyle/>
        <a:p>
          <a:endParaRPr lang="en-GB"/>
        </a:p>
      </dgm:t>
    </dgm:pt>
    <dgm:pt modelId="{84877027-4DCF-4CE2-A7D9-32D5E23C6E7E}">
      <dgm:prSet phldrT="[Text]" phldr="1"/>
      <dgm:spPr>
        <a:ln>
          <a:solidFill>
            <a:srgbClr val="216175"/>
          </a:solidFill>
        </a:ln>
      </dgm:spPr>
      <dgm:t>
        <a:bodyPr/>
        <a:lstStyle/>
        <a:p>
          <a:endParaRPr lang="en-GB"/>
        </a:p>
      </dgm:t>
    </dgm:pt>
    <dgm:pt modelId="{2B6740AD-CCBB-47B6-9B14-80018902F762}" type="parTrans" cxnId="{274A3B83-6151-4AF3-A713-E34984CCDC0B}">
      <dgm:prSet/>
      <dgm:spPr>
        <a:ln>
          <a:solidFill>
            <a:srgbClr val="216175"/>
          </a:solidFill>
        </a:ln>
      </dgm:spPr>
      <dgm:t>
        <a:bodyPr/>
        <a:lstStyle/>
        <a:p>
          <a:endParaRPr lang="en-GB"/>
        </a:p>
      </dgm:t>
    </dgm:pt>
    <dgm:pt modelId="{AD626185-C0BC-4678-B7B6-01C73A00DFCA}" type="sibTrans" cxnId="{274A3B83-6151-4AF3-A713-E34984CCDC0B}">
      <dgm:prSet/>
      <dgm:spPr/>
      <dgm:t>
        <a:bodyPr/>
        <a:lstStyle/>
        <a:p>
          <a:endParaRPr lang="en-GB"/>
        </a:p>
      </dgm:t>
    </dgm:pt>
    <dgm:pt modelId="{DA076CDF-0E51-40B6-97A9-A75E02EFFE37}">
      <dgm:prSet phldrT="[Text]"/>
      <dgm:spPr>
        <a:solidFill>
          <a:srgbClr val="F6ABAF"/>
        </a:solidFill>
        <a:ln>
          <a:solidFill>
            <a:srgbClr val="F6ABAF"/>
          </a:solidFill>
        </a:ln>
      </dgm:spPr>
      <dgm:t>
        <a:bodyPr/>
        <a:lstStyle/>
        <a:p>
          <a:r>
            <a:rPr lang="ar-SA" dirty="0">
              <a:latin typeface="KFGQPC Uthman Taha Naskh" panose="02000000000000000000" pitchFamily="2" charset="-78"/>
              <a:cs typeface="KFGQPC Uthman Taha Naskh" panose="02000000000000000000" pitchFamily="2" charset="-78"/>
            </a:rPr>
            <a:t>الَّذِينَ أَنْعَمْتَ عَلَيْهِم</a:t>
          </a:r>
          <a:endParaRPr lang="en-GB" dirty="0"/>
        </a:p>
      </dgm:t>
    </dgm:pt>
    <dgm:pt modelId="{9A80CB2A-C1E1-407D-B4F8-BF9526CF4212}" type="parTrans" cxnId="{A775D21E-3478-4670-A52E-589729A78091}">
      <dgm:prSet/>
      <dgm:spPr/>
      <dgm:t>
        <a:bodyPr/>
        <a:lstStyle/>
        <a:p>
          <a:endParaRPr lang="en-GB"/>
        </a:p>
      </dgm:t>
    </dgm:pt>
    <dgm:pt modelId="{65E9B90E-BFF1-4BC4-8A2B-A97CC3A6BEDC}" type="sibTrans" cxnId="{A775D21E-3478-4670-A52E-589729A78091}">
      <dgm:prSet/>
      <dgm:spPr/>
      <dgm:t>
        <a:bodyPr/>
        <a:lstStyle/>
        <a:p>
          <a:endParaRPr lang="en-GB"/>
        </a:p>
      </dgm:t>
    </dgm:pt>
    <dgm:pt modelId="{A7FA9AFA-AA14-44B8-8EA3-BCE631418584}">
      <dgm:prSet phldrT="[Text]" phldr="1"/>
      <dgm:spPr>
        <a:ln>
          <a:solidFill>
            <a:srgbClr val="216175"/>
          </a:solidFill>
        </a:ln>
      </dgm:spPr>
      <dgm:t>
        <a:bodyPr/>
        <a:lstStyle/>
        <a:p>
          <a:endParaRPr lang="en-GB"/>
        </a:p>
      </dgm:t>
    </dgm:pt>
    <dgm:pt modelId="{002E1B68-607C-4C4E-BC68-6977A7A089AA}" type="parTrans" cxnId="{CD9ACBF0-235B-4CCE-BAE9-0AA22F5648F2}">
      <dgm:prSet/>
      <dgm:spPr/>
      <dgm:t>
        <a:bodyPr/>
        <a:lstStyle/>
        <a:p>
          <a:endParaRPr lang="en-GB"/>
        </a:p>
      </dgm:t>
    </dgm:pt>
    <dgm:pt modelId="{ABC706E0-1AFB-4D85-8275-0D04DC2F2058}" type="sibTrans" cxnId="{CD9ACBF0-235B-4CCE-BAE9-0AA22F5648F2}">
      <dgm:prSet/>
      <dgm:spPr/>
      <dgm:t>
        <a:bodyPr/>
        <a:lstStyle/>
        <a:p>
          <a:endParaRPr lang="en-GB"/>
        </a:p>
      </dgm:t>
    </dgm:pt>
    <dgm:pt modelId="{411962C1-6DE3-4D02-94A5-E3F75C8174D9}">
      <dgm:prSet phldrT="[Text]" phldr="1"/>
      <dgm:spPr>
        <a:ln>
          <a:solidFill>
            <a:srgbClr val="216175"/>
          </a:solidFill>
        </a:ln>
      </dgm:spPr>
      <dgm:t>
        <a:bodyPr/>
        <a:lstStyle/>
        <a:p>
          <a:endParaRPr lang="en-GB"/>
        </a:p>
      </dgm:t>
    </dgm:pt>
    <dgm:pt modelId="{A938D61E-D93E-483F-B9E1-30CE251AB65A}" type="parTrans" cxnId="{2071AB87-EC4B-45BF-A8D8-95AEAF09FCBC}">
      <dgm:prSet/>
      <dgm:spPr>
        <a:ln>
          <a:solidFill>
            <a:srgbClr val="216175"/>
          </a:solidFill>
        </a:ln>
      </dgm:spPr>
      <dgm:t>
        <a:bodyPr/>
        <a:lstStyle/>
        <a:p>
          <a:endParaRPr lang="en-GB"/>
        </a:p>
      </dgm:t>
    </dgm:pt>
    <dgm:pt modelId="{A018247F-F709-4D15-9522-C6CD75EF8AFF}" type="sibTrans" cxnId="{2071AB87-EC4B-45BF-A8D8-95AEAF09FCBC}">
      <dgm:prSet/>
      <dgm:spPr/>
      <dgm:t>
        <a:bodyPr/>
        <a:lstStyle/>
        <a:p>
          <a:endParaRPr lang="en-GB"/>
        </a:p>
      </dgm:t>
    </dgm:pt>
    <dgm:pt modelId="{ADA44785-F85D-44F9-936F-7F5AAD28E9EE}">
      <dgm:prSet phldrT="[Text]"/>
      <dgm:spPr>
        <a:solidFill>
          <a:srgbClr val="F6ABAF"/>
        </a:solidFill>
        <a:ln>
          <a:solidFill>
            <a:srgbClr val="F6ABAF"/>
          </a:solidFill>
        </a:ln>
      </dgm:spPr>
      <dgm:t>
        <a:bodyPr/>
        <a:lstStyle/>
        <a:p>
          <a:r>
            <a:rPr lang="ar-SA" dirty="0">
              <a:latin typeface="KFGQPC Uthman Taha Naskh" panose="02000000000000000000" pitchFamily="2" charset="-78"/>
              <a:cs typeface="KFGQPC Uthman Taha Naskh" panose="02000000000000000000" pitchFamily="2" charset="-78"/>
            </a:rPr>
            <a:t>الضَّآلِّيْنَ</a:t>
          </a:r>
          <a:endParaRPr lang="en-GB" dirty="0"/>
        </a:p>
      </dgm:t>
    </dgm:pt>
    <dgm:pt modelId="{5267EA5B-D16C-4FF3-8AA5-6B420C1BF45B}" type="parTrans" cxnId="{332B7C95-AEFF-450D-AEFC-763A54CD79A9}">
      <dgm:prSet/>
      <dgm:spPr/>
      <dgm:t>
        <a:bodyPr/>
        <a:lstStyle/>
        <a:p>
          <a:endParaRPr lang="en-GB"/>
        </a:p>
      </dgm:t>
    </dgm:pt>
    <dgm:pt modelId="{C9B7913D-DD2A-46CD-A22E-2C99F43176AC}" type="sibTrans" cxnId="{332B7C95-AEFF-450D-AEFC-763A54CD79A9}">
      <dgm:prSet/>
      <dgm:spPr/>
      <dgm:t>
        <a:bodyPr/>
        <a:lstStyle/>
        <a:p>
          <a:endParaRPr lang="en-GB"/>
        </a:p>
      </dgm:t>
    </dgm:pt>
    <dgm:pt modelId="{97DFEBBE-AE5C-4209-BFE1-FA271B5FB16A}">
      <dgm:prSet phldrT="[Text]"/>
      <dgm:spPr>
        <a:ln>
          <a:solidFill>
            <a:srgbClr val="216175"/>
          </a:solidFill>
        </a:ln>
      </dgm:spPr>
      <dgm:t>
        <a:bodyPr/>
        <a:lstStyle/>
        <a:p>
          <a:endParaRPr lang="en-GB" dirty="0"/>
        </a:p>
      </dgm:t>
    </dgm:pt>
    <dgm:pt modelId="{1F467BFB-51EB-4081-92AC-63D5049BE56A}" type="parTrans" cxnId="{9530AEA1-3DE8-4B6F-9AF0-852D1AB55BCF}">
      <dgm:prSet/>
      <dgm:spPr>
        <a:ln>
          <a:solidFill>
            <a:srgbClr val="216175"/>
          </a:solidFill>
        </a:ln>
      </dgm:spPr>
      <dgm:t>
        <a:bodyPr/>
        <a:lstStyle/>
        <a:p>
          <a:endParaRPr lang="en-GB"/>
        </a:p>
      </dgm:t>
    </dgm:pt>
    <dgm:pt modelId="{7CEA45CE-3651-4358-B03F-670A1186AA87}" type="sibTrans" cxnId="{9530AEA1-3DE8-4B6F-9AF0-852D1AB55BCF}">
      <dgm:prSet/>
      <dgm:spPr/>
      <dgm:t>
        <a:bodyPr/>
        <a:lstStyle/>
        <a:p>
          <a:endParaRPr lang="en-GB"/>
        </a:p>
      </dgm:t>
    </dgm:pt>
    <dgm:pt modelId="{AC3121F4-C735-40E0-8596-7E74DB5F6EBD}">
      <dgm:prSet phldrT="[Text]"/>
      <dgm:spPr>
        <a:ln>
          <a:solidFill>
            <a:srgbClr val="216175"/>
          </a:solidFill>
        </a:ln>
      </dgm:spPr>
      <dgm:t>
        <a:bodyPr/>
        <a:lstStyle/>
        <a:p>
          <a:endParaRPr lang="en-GB" dirty="0"/>
        </a:p>
      </dgm:t>
    </dgm:pt>
    <dgm:pt modelId="{854BA747-06DC-4B5A-9621-229FFC2CE3F0}" type="parTrans" cxnId="{38BBC4D0-E773-48B7-9141-F8031B3EBD92}">
      <dgm:prSet/>
      <dgm:spPr/>
      <dgm:t>
        <a:bodyPr/>
        <a:lstStyle/>
        <a:p>
          <a:endParaRPr lang="en-GB"/>
        </a:p>
      </dgm:t>
    </dgm:pt>
    <dgm:pt modelId="{C9C087DF-85E1-424B-AE98-ED44514F81DC}" type="sibTrans" cxnId="{38BBC4D0-E773-48B7-9141-F8031B3EBD92}">
      <dgm:prSet/>
      <dgm:spPr/>
      <dgm:t>
        <a:bodyPr/>
        <a:lstStyle/>
        <a:p>
          <a:endParaRPr lang="en-GB"/>
        </a:p>
      </dgm:t>
    </dgm:pt>
    <dgm:pt modelId="{B24EA2ED-7F13-43A9-B3F4-A563B215D6A9}" type="pres">
      <dgm:prSet presAssocID="{09A9616F-6BFD-4F99-8C42-9380ED785681}" presName="diagram" presStyleCnt="0">
        <dgm:presLayoutVars>
          <dgm:chPref val="1"/>
          <dgm:dir/>
          <dgm:animOne val="branch"/>
          <dgm:animLvl val="lvl"/>
          <dgm:resizeHandles/>
        </dgm:presLayoutVars>
      </dgm:prSet>
      <dgm:spPr/>
    </dgm:pt>
    <dgm:pt modelId="{1CE4F685-820D-494D-B930-C4EAD2748F66}" type="pres">
      <dgm:prSet presAssocID="{ADA44785-F85D-44F9-936F-7F5AAD28E9EE}" presName="root" presStyleCnt="0"/>
      <dgm:spPr/>
    </dgm:pt>
    <dgm:pt modelId="{5C0307B0-16AC-437E-A9E9-9B6890B7BFE4}" type="pres">
      <dgm:prSet presAssocID="{ADA44785-F85D-44F9-936F-7F5AAD28E9EE}" presName="rootComposite" presStyleCnt="0"/>
      <dgm:spPr/>
    </dgm:pt>
    <dgm:pt modelId="{70A17E3F-3261-4577-9922-30546194F824}" type="pres">
      <dgm:prSet presAssocID="{ADA44785-F85D-44F9-936F-7F5AAD28E9EE}" presName="rootText" presStyleLbl="node1" presStyleIdx="0" presStyleCnt="3"/>
      <dgm:spPr/>
    </dgm:pt>
    <dgm:pt modelId="{B561E427-D364-431F-AB41-0B2B294256B9}" type="pres">
      <dgm:prSet presAssocID="{ADA44785-F85D-44F9-936F-7F5AAD28E9EE}" presName="rootConnector" presStyleLbl="node1" presStyleIdx="0" presStyleCnt="3"/>
      <dgm:spPr/>
    </dgm:pt>
    <dgm:pt modelId="{2839055D-E13F-4615-BDBF-6E6E2C611A9C}" type="pres">
      <dgm:prSet presAssocID="{ADA44785-F85D-44F9-936F-7F5AAD28E9EE}" presName="childShape" presStyleCnt="0"/>
      <dgm:spPr/>
    </dgm:pt>
    <dgm:pt modelId="{88ED9596-B1BD-4C30-8783-79E7872A84AA}" type="pres">
      <dgm:prSet presAssocID="{854BA747-06DC-4B5A-9621-229FFC2CE3F0}" presName="Name13" presStyleLbl="parChTrans1D2" presStyleIdx="0" presStyleCnt="6"/>
      <dgm:spPr/>
    </dgm:pt>
    <dgm:pt modelId="{452FF0E1-4317-42CD-8801-A68AD267D8CC}" type="pres">
      <dgm:prSet presAssocID="{AC3121F4-C735-40E0-8596-7E74DB5F6EBD}" presName="childText" presStyleLbl="bgAcc1" presStyleIdx="0" presStyleCnt="6">
        <dgm:presLayoutVars>
          <dgm:bulletEnabled val="1"/>
        </dgm:presLayoutVars>
      </dgm:prSet>
      <dgm:spPr/>
    </dgm:pt>
    <dgm:pt modelId="{733C3E07-484C-4185-950D-3B51B7A31DC7}" type="pres">
      <dgm:prSet presAssocID="{1F467BFB-51EB-4081-92AC-63D5049BE56A}" presName="Name13" presStyleLbl="parChTrans1D2" presStyleIdx="1" presStyleCnt="6"/>
      <dgm:spPr/>
    </dgm:pt>
    <dgm:pt modelId="{CFA2B8BA-FB24-4A17-961F-D648C2B4728F}" type="pres">
      <dgm:prSet presAssocID="{97DFEBBE-AE5C-4209-BFE1-FA271B5FB16A}" presName="childText" presStyleLbl="bgAcc1" presStyleIdx="1" presStyleCnt="6">
        <dgm:presLayoutVars>
          <dgm:bulletEnabled val="1"/>
        </dgm:presLayoutVars>
      </dgm:prSet>
      <dgm:spPr/>
    </dgm:pt>
    <dgm:pt modelId="{9B6F3A91-ADC8-4788-9C25-32D09D1A35FF}" type="pres">
      <dgm:prSet presAssocID="{D57F2B43-635C-4BD9-AC51-8F8150DE13B7}" presName="root" presStyleCnt="0"/>
      <dgm:spPr/>
    </dgm:pt>
    <dgm:pt modelId="{1218F9C0-6258-4AC4-B0CA-645B1B850A2B}" type="pres">
      <dgm:prSet presAssocID="{D57F2B43-635C-4BD9-AC51-8F8150DE13B7}" presName="rootComposite" presStyleCnt="0"/>
      <dgm:spPr/>
    </dgm:pt>
    <dgm:pt modelId="{1A2FD102-E0EC-4F23-B33D-417537744E99}" type="pres">
      <dgm:prSet presAssocID="{D57F2B43-635C-4BD9-AC51-8F8150DE13B7}" presName="rootText" presStyleLbl="node1" presStyleIdx="1" presStyleCnt="3"/>
      <dgm:spPr/>
    </dgm:pt>
    <dgm:pt modelId="{E1A833EB-1156-492F-B0AD-005186DD97AE}" type="pres">
      <dgm:prSet presAssocID="{D57F2B43-635C-4BD9-AC51-8F8150DE13B7}" presName="rootConnector" presStyleLbl="node1" presStyleIdx="1" presStyleCnt="3"/>
      <dgm:spPr/>
    </dgm:pt>
    <dgm:pt modelId="{D2427F09-9DB5-4D89-89C2-CFBDA88836EF}" type="pres">
      <dgm:prSet presAssocID="{D57F2B43-635C-4BD9-AC51-8F8150DE13B7}" presName="childShape" presStyleCnt="0"/>
      <dgm:spPr/>
    </dgm:pt>
    <dgm:pt modelId="{68D4D2D7-D1B5-4BAC-8FFE-84F1BE87BAAA}" type="pres">
      <dgm:prSet presAssocID="{4F95AD7F-FB9E-4EF1-88A4-DC27487F50C7}" presName="Name13" presStyleLbl="parChTrans1D2" presStyleIdx="2" presStyleCnt="6"/>
      <dgm:spPr/>
    </dgm:pt>
    <dgm:pt modelId="{F34C5EE1-7F0E-4413-ACA8-45886BDA8C40}" type="pres">
      <dgm:prSet presAssocID="{A2415C93-1DAE-4476-B297-EC0266157541}" presName="childText" presStyleLbl="bgAcc1" presStyleIdx="2" presStyleCnt="6">
        <dgm:presLayoutVars>
          <dgm:bulletEnabled val="1"/>
        </dgm:presLayoutVars>
      </dgm:prSet>
      <dgm:spPr/>
    </dgm:pt>
    <dgm:pt modelId="{AC7C53DE-2A19-4B11-B8E0-FBE983FC395E}" type="pres">
      <dgm:prSet presAssocID="{2B6740AD-CCBB-47B6-9B14-80018902F762}" presName="Name13" presStyleLbl="parChTrans1D2" presStyleIdx="3" presStyleCnt="6"/>
      <dgm:spPr/>
    </dgm:pt>
    <dgm:pt modelId="{C316AF45-5EF5-4936-BA31-7DD0564FEE12}" type="pres">
      <dgm:prSet presAssocID="{84877027-4DCF-4CE2-A7D9-32D5E23C6E7E}" presName="childText" presStyleLbl="bgAcc1" presStyleIdx="3" presStyleCnt="6">
        <dgm:presLayoutVars>
          <dgm:bulletEnabled val="1"/>
        </dgm:presLayoutVars>
      </dgm:prSet>
      <dgm:spPr/>
    </dgm:pt>
    <dgm:pt modelId="{DA5A26A5-11AF-4CFE-96E4-973DD20D283A}" type="pres">
      <dgm:prSet presAssocID="{DA076CDF-0E51-40B6-97A9-A75E02EFFE37}" presName="root" presStyleCnt="0"/>
      <dgm:spPr/>
    </dgm:pt>
    <dgm:pt modelId="{F1CFD8A1-4ACE-4F14-9839-BD1CECC5E571}" type="pres">
      <dgm:prSet presAssocID="{DA076CDF-0E51-40B6-97A9-A75E02EFFE37}" presName="rootComposite" presStyleCnt="0"/>
      <dgm:spPr/>
    </dgm:pt>
    <dgm:pt modelId="{06772820-78A1-4255-9B78-CB4B132FCB70}" type="pres">
      <dgm:prSet presAssocID="{DA076CDF-0E51-40B6-97A9-A75E02EFFE37}" presName="rootText" presStyleLbl="node1" presStyleIdx="2" presStyleCnt="3"/>
      <dgm:spPr/>
    </dgm:pt>
    <dgm:pt modelId="{715FB18B-5304-4010-ADE4-A244030866A5}" type="pres">
      <dgm:prSet presAssocID="{DA076CDF-0E51-40B6-97A9-A75E02EFFE37}" presName="rootConnector" presStyleLbl="node1" presStyleIdx="2" presStyleCnt="3"/>
      <dgm:spPr/>
    </dgm:pt>
    <dgm:pt modelId="{C8E84C4E-1A99-45D0-9B16-7D0FE4B45647}" type="pres">
      <dgm:prSet presAssocID="{DA076CDF-0E51-40B6-97A9-A75E02EFFE37}" presName="childShape" presStyleCnt="0"/>
      <dgm:spPr/>
    </dgm:pt>
    <dgm:pt modelId="{2C0A30D9-C11C-42FF-964D-5BF17911AAEE}" type="pres">
      <dgm:prSet presAssocID="{002E1B68-607C-4C4E-BC68-6977A7A089AA}" presName="Name13" presStyleLbl="parChTrans1D2" presStyleIdx="4" presStyleCnt="6"/>
      <dgm:spPr/>
    </dgm:pt>
    <dgm:pt modelId="{FFDA08BB-0208-42A9-9328-55EF8FB1CD30}" type="pres">
      <dgm:prSet presAssocID="{A7FA9AFA-AA14-44B8-8EA3-BCE631418584}" presName="childText" presStyleLbl="bgAcc1" presStyleIdx="4" presStyleCnt="6">
        <dgm:presLayoutVars>
          <dgm:bulletEnabled val="1"/>
        </dgm:presLayoutVars>
      </dgm:prSet>
      <dgm:spPr/>
    </dgm:pt>
    <dgm:pt modelId="{99078B36-C72F-4971-839E-2DD8A6783608}" type="pres">
      <dgm:prSet presAssocID="{A938D61E-D93E-483F-B9E1-30CE251AB65A}" presName="Name13" presStyleLbl="parChTrans1D2" presStyleIdx="5" presStyleCnt="6"/>
      <dgm:spPr/>
    </dgm:pt>
    <dgm:pt modelId="{2D8D8D80-021C-449D-9918-4DB7D0C430D1}" type="pres">
      <dgm:prSet presAssocID="{411962C1-6DE3-4D02-94A5-E3F75C8174D9}" presName="childText" presStyleLbl="bgAcc1" presStyleIdx="5" presStyleCnt="6">
        <dgm:presLayoutVars>
          <dgm:bulletEnabled val="1"/>
        </dgm:presLayoutVars>
      </dgm:prSet>
      <dgm:spPr/>
    </dgm:pt>
  </dgm:ptLst>
  <dgm:cxnLst>
    <dgm:cxn modelId="{A6F65C01-DB75-4F21-B2BD-7B38F14F168C}" type="presOf" srcId="{854BA747-06DC-4B5A-9621-229FFC2CE3F0}" destId="{88ED9596-B1BD-4C30-8783-79E7872A84AA}" srcOrd="0" destOrd="0" presId="urn:microsoft.com/office/officeart/2005/8/layout/hierarchy3"/>
    <dgm:cxn modelId="{D99CEC04-8F38-4704-A055-3485DAFA0140}" type="presOf" srcId="{DA076CDF-0E51-40B6-97A9-A75E02EFFE37}" destId="{715FB18B-5304-4010-ADE4-A244030866A5}" srcOrd="1" destOrd="0" presId="urn:microsoft.com/office/officeart/2005/8/layout/hierarchy3"/>
    <dgm:cxn modelId="{B535CA06-78A7-438F-A386-844F980153D9}" type="presOf" srcId="{A938D61E-D93E-483F-B9E1-30CE251AB65A}" destId="{99078B36-C72F-4971-839E-2DD8A6783608}" srcOrd="0" destOrd="0" presId="urn:microsoft.com/office/officeart/2005/8/layout/hierarchy3"/>
    <dgm:cxn modelId="{9CECCD0D-8225-4F5E-ACFD-45770D2B6B07}" type="presOf" srcId="{4F95AD7F-FB9E-4EF1-88A4-DC27487F50C7}" destId="{68D4D2D7-D1B5-4BAC-8FFE-84F1BE87BAAA}" srcOrd="0" destOrd="0" presId="urn:microsoft.com/office/officeart/2005/8/layout/hierarchy3"/>
    <dgm:cxn modelId="{A775D21E-3478-4670-A52E-589729A78091}" srcId="{09A9616F-6BFD-4F99-8C42-9380ED785681}" destId="{DA076CDF-0E51-40B6-97A9-A75E02EFFE37}" srcOrd="2" destOrd="0" parTransId="{9A80CB2A-C1E1-407D-B4F8-BF9526CF4212}" sibTransId="{65E9B90E-BFF1-4BC4-8A2B-A97CC3A6BEDC}"/>
    <dgm:cxn modelId="{AE54552C-5470-462F-A270-481CC93EE345}" type="presOf" srcId="{ADA44785-F85D-44F9-936F-7F5AAD28E9EE}" destId="{B561E427-D364-431F-AB41-0B2B294256B9}" srcOrd="1" destOrd="0" presId="urn:microsoft.com/office/officeart/2005/8/layout/hierarchy3"/>
    <dgm:cxn modelId="{5859422E-E0A1-4F5E-AFAF-552EF87B14EE}" srcId="{D57F2B43-635C-4BD9-AC51-8F8150DE13B7}" destId="{A2415C93-1DAE-4476-B297-EC0266157541}" srcOrd="0" destOrd="0" parTransId="{4F95AD7F-FB9E-4EF1-88A4-DC27487F50C7}" sibTransId="{E64794EB-C002-4E42-8122-80EB05DC77B9}"/>
    <dgm:cxn modelId="{4577EF47-9B59-4A26-8D78-AFD2CBBA35F0}" type="presOf" srcId="{A7FA9AFA-AA14-44B8-8EA3-BCE631418584}" destId="{FFDA08BB-0208-42A9-9328-55EF8FB1CD30}" srcOrd="0" destOrd="0" presId="urn:microsoft.com/office/officeart/2005/8/layout/hierarchy3"/>
    <dgm:cxn modelId="{032C7148-D9A3-456B-AE9B-382A0A2C70F7}" type="presOf" srcId="{84877027-4DCF-4CE2-A7D9-32D5E23C6E7E}" destId="{C316AF45-5EF5-4936-BA31-7DD0564FEE12}" srcOrd="0" destOrd="0" presId="urn:microsoft.com/office/officeart/2005/8/layout/hierarchy3"/>
    <dgm:cxn modelId="{A42B8649-C7D8-4933-B73E-ED331A5507E2}" type="presOf" srcId="{002E1B68-607C-4C4E-BC68-6977A7A089AA}" destId="{2C0A30D9-C11C-42FF-964D-5BF17911AAEE}" srcOrd="0" destOrd="0" presId="urn:microsoft.com/office/officeart/2005/8/layout/hierarchy3"/>
    <dgm:cxn modelId="{971D2A6E-AC7F-4711-9938-67355F6D5BD8}" type="presOf" srcId="{AC3121F4-C735-40E0-8596-7E74DB5F6EBD}" destId="{452FF0E1-4317-42CD-8801-A68AD267D8CC}" srcOrd="0" destOrd="0" presId="urn:microsoft.com/office/officeart/2005/8/layout/hierarchy3"/>
    <dgm:cxn modelId="{0B54C855-E59C-4E3C-83AA-440D086671FB}" type="presOf" srcId="{DA076CDF-0E51-40B6-97A9-A75E02EFFE37}" destId="{06772820-78A1-4255-9B78-CB4B132FCB70}" srcOrd="0" destOrd="0" presId="urn:microsoft.com/office/officeart/2005/8/layout/hierarchy3"/>
    <dgm:cxn modelId="{F9832657-DAC8-4852-9354-2C00E4E7175C}" srcId="{09A9616F-6BFD-4F99-8C42-9380ED785681}" destId="{D57F2B43-635C-4BD9-AC51-8F8150DE13B7}" srcOrd="1" destOrd="0" parTransId="{13CB5D25-A13D-4009-A8F5-DCB3B0D70C05}" sibTransId="{32E774F1-B831-4438-95F5-AC7E11C3C047}"/>
    <dgm:cxn modelId="{9E475B82-DA72-44B1-BA44-B9984F4E5DFC}" type="presOf" srcId="{2B6740AD-CCBB-47B6-9B14-80018902F762}" destId="{AC7C53DE-2A19-4B11-B8E0-FBE983FC395E}" srcOrd="0" destOrd="0" presId="urn:microsoft.com/office/officeart/2005/8/layout/hierarchy3"/>
    <dgm:cxn modelId="{274A3B83-6151-4AF3-A713-E34984CCDC0B}" srcId="{D57F2B43-635C-4BD9-AC51-8F8150DE13B7}" destId="{84877027-4DCF-4CE2-A7D9-32D5E23C6E7E}" srcOrd="1" destOrd="0" parTransId="{2B6740AD-CCBB-47B6-9B14-80018902F762}" sibTransId="{AD626185-C0BC-4678-B7B6-01C73A00DFCA}"/>
    <dgm:cxn modelId="{2071AB87-EC4B-45BF-A8D8-95AEAF09FCBC}" srcId="{DA076CDF-0E51-40B6-97A9-A75E02EFFE37}" destId="{411962C1-6DE3-4D02-94A5-E3F75C8174D9}" srcOrd="1" destOrd="0" parTransId="{A938D61E-D93E-483F-B9E1-30CE251AB65A}" sibTransId="{A018247F-F709-4D15-9522-C6CD75EF8AFF}"/>
    <dgm:cxn modelId="{36951B90-60BD-4C20-9AF3-CEF4AAC3EA7C}" type="presOf" srcId="{09A9616F-6BFD-4F99-8C42-9380ED785681}" destId="{B24EA2ED-7F13-43A9-B3F4-A563B215D6A9}" srcOrd="0" destOrd="0" presId="urn:microsoft.com/office/officeart/2005/8/layout/hierarchy3"/>
    <dgm:cxn modelId="{332B7C95-AEFF-450D-AEFC-763A54CD79A9}" srcId="{09A9616F-6BFD-4F99-8C42-9380ED785681}" destId="{ADA44785-F85D-44F9-936F-7F5AAD28E9EE}" srcOrd="0" destOrd="0" parTransId="{5267EA5B-D16C-4FF3-8AA5-6B420C1BF45B}" sibTransId="{C9B7913D-DD2A-46CD-A22E-2C99F43176AC}"/>
    <dgm:cxn modelId="{9530AEA1-3DE8-4B6F-9AF0-852D1AB55BCF}" srcId="{ADA44785-F85D-44F9-936F-7F5AAD28E9EE}" destId="{97DFEBBE-AE5C-4209-BFE1-FA271B5FB16A}" srcOrd="1" destOrd="0" parTransId="{1F467BFB-51EB-4081-92AC-63D5049BE56A}" sibTransId="{7CEA45CE-3651-4358-B03F-670A1186AA87}"/>
    <dgm:cxn modelId="{005852A9-6CBC-4AF9-8C81-CD247506B608}" type="presOf" srcId="{ADA44785-F85D-44F9-936F-7F5AAD28E9EE}" destId="{70A17E3F-3261-4577-9922-30546194F824}" srcOrd="0" destOrd="0" presId="urn:microsoft.com/office/officeart/2005/8/layout/hierarchy3"/>
    <dgm:cxn modelId="{A6D017AC-4E3E-4E23-AC1D-4D3141196284}" type="presOf" srcId="{411962C1-6DE3-4D02-94A5-E3F75C8174D9}" destId="{2D8D8D80-021C-449D-9918-4DB7D0C430D1}" srcOrd="0" destOrd="0" presId="urn:microsoft.com/office/officeart/2005/8/layout/hierarchy3"/>
    <dgm:cxn modelId="{E0242BB2-8D2F-47B7-805A-2734876B76E8}" type="presOf" srcId="{1F467BFB-51EB-4081-92AC-63D5049BE56A}" destId="{733C3E07-484C-4185-950D-3B51B7A31DC7}" srcOrd="0" destOrd="0" presId="urn:microsoft.com/office/officeart/2005/8/layout/hierarchy3"/>
    <dgm:cxn modelId="{BBB534B7-C8C9-40A0-84D8-D35F29D11A82}" type="presOf" srcId="{97DFEBBE-AE5C-4209-BFE1-FA271B5FB16A}" destId="{CFA2B8BA-FB24-4A17-961F-D648C2B4728F}" srcOrd="0" destOrd="0" presId="urn:microsoft.com/office/officeart/2005/8/layout/hierarchy3"/>
    <dgm:cxn modelId="{622AC1BB-925F-45E1-A08C-4C9B589BFE06}" type="presOf" srcId="{D57F2B43-635C-4BD9-AC51-8F8150DE13B7}" destId="{1A2FD102-E0EC-4F23-B33D-417537744E99}" srcOrd="0" destOrd="0" presId="urn:microsoft.com/office/officeart/2005/8/layout/hierarchy3"/>
    <dgm:cxn modelId="{6706DCC9-0629-4A92-A40E-82CE80AA884D}" type="presOf" srcId="{D57F2B43-635C-4BD9-AC51-8F8150DE13B7}" destId="{E1A833EB-1156-492F-B0AD-005186DD97AE}" srcOrd="1" destOrd="0" presId="urn:microsoft.com/office/officeart/2005/8/layout/hierarchy3"/>
    <dgm:cxn modelId="{38BBC4D0-E773-48B7-9141-F8031B3EBD92}" srcId="{ADA44785-F85D-44F9-936F-7F5AAD28E9EE}" destId="{AC3121F4-C735-40E0-8596-7E74DB5F6EBD}" srcOrd="0" destOrd="0" parTransId="{854BA747-06DC-4B5A-9621-229FFC2CE3F0}" sibTransId="{C9C087DF-85E1-424B-AE98-ED44514F81DC}"/>
    <dgm:cxn modelId="{CD4FD7DC-6234-4B34-8954-45E0C51674CF}" type="presOf" srcId="{A2415C93-1DAE-4476-B297-EC0266157541}" destId="{F34C5EE1-7F0E-4413-ACA8-45886BDA8C40}" srcOrd="0" destOrd="0" presId="urn:microsoft.com/office/officeart/2005/8/layout/hierarchy3"/>
    <dgm:cxn modelId="{CD9ACBF0-235B-4CCE-BAE9-0AA22F5648F2}" srcId="{DA076CDF-0E51-40B6-97A9-A75E02EFFE37}" destId="{A7FA9AFA-AA14-44B8-8EA3-BCE631418584}" srcOrd="0" destOrd="0" parTransId="{002E1B68-607C-4C4E-BC68-6977A7A089AA}" sibTransId="{ABC706E0-1AFB-4D85-8275-0D04DC2F2058}"/>
    <dgm:cxn modelId="{F213351B-5F3E-4242-B3FE-7ABD61514B08}" type="presParOf" srcId="{B24EA2ED-7F13-43A9-B3F4-A563B215D6A9}" destId="{1CE4F685-820D-494D-B930-C4EAD2748F66}" srcOrd="0" destOrd="0" presId="urn:microsoft.com/office/officeart/2005/8/layout/hierarchy3"/>
    <dgm:cxn modelId="{09FFC06C-159F-448B-BD47-6E44AF59EBA8}" type="presParOf" srcId="{1CE4F685-820D-494D-B930-C4EAD2748F66}" destId="{5C0307B0-16AC-437E-A9E9-9B6890B7BFE4}" srcOrd="0" destOrd="0" presId="urn:microsoft.com/office/officeart/2005/8/layout/hierarchy3"/>
    <dgm:cxn modelId="{F625D6C0-0699-4CE8-BB43-DA0EE5ADA128}" type="presParOf" srcId="{5C0307B0-16AC-437E-A9E9-9B6890B7BFE4}" destId="{70A17E3F-3261-4577-9922-30546194F824}" srcOrd="0" destOrd="0" presId="urn:microsoft.com/office/officeart/2005/8/layout/hierarchy3"/>
    <dgm:cxn modelId="{CB06C2B4-C22E-4D9B-A942-9DAE5654A354}" type="presParOf" srcId="{5C0307B0-16AC-437E-A9E9-9B6890B7BFE4}" destId="{B561E427-D364-431F-AB41-0B2B294256B9}" srcOrd="1" destOrd="0" presId="urn:microsoft.com/office/officeart/2005/8/layout/hierarchy3"/>
    <dgm:cxn modelId="{0F16DEF3-39CA-4C04-8110-554421A006B6}" type="presParOf" srcId="{1CE4F685-820D-494D-B930-C4EAD2748F66}" destId="{2839055D-E13F-4615-BDBF-6E6E2C611A9C}" srcOrd="1" destOrd="0" presId="urn:microsoft.com/office/officeart/2005/8/layout/hierarchy3"/>
    <dgm:cxn modelId="{02167821-6303-48D3-9827-46FAB7F2C179}" type="presParOf" srcId="{2839055D-E13F-4615-BDBF-6E6E2C611A9C}" destId="{88ED9596-B1BD-4C30-8783-79E7872A84AA}" srcOrd="0" destOrd="0" presId="urn:microsoft.com/office/officeart/2005/8/layout/hierarchy3"/>
    <dgm:cxn modelId="{7AD20E33-5850-4329-991B-2C15A79F55E7}" type="presParOf" srcId="{2839055D-E13F-4615-BDBF-6E6E2C611A9C}" destId="{452FF0E1-4317-42CD-8801-A68AD267D8CC}" srcOrd="1" destOrd="0" presId="urn:microsoft.com/office/officeart/2005/8/layout/hierarchy3"/>
    <dgm:cxn modelId="{097034B5-35D0-4F92-B345-B3D6A0E360D3}" type="presParOf" srcId="{2839055D-E13F-4615-BDBF-6E6E2C611A9C}" destId="{733C3E07-484C-4185-950D-3B51B7A31DC7}" srcOrd="2" destOrd="0" presId="urn:microsoft.com/office/officeart/2005/8/layout/hierarchy3"/>
    <dgm:cxn modelId="{07637F1D-779F-4528-AC55-EC6B79E0A1EF}" type="presParOf" srcId="{2839055D-E13F-4615-BDBF-6E6E2C611A9C}" destId="{CFA2B8BA-FB24-4A17-961F-D648C2B4728F}" srcOrd="3" destOrd="0" presId="urn:microsoft.com/office/officeart/2005/8/layout/hierarchy3"/>
    <dgm:cxn modelId="{7EABE5BE-18FF-497A-81C0-F990B2095097}" type="presParOf" srcId="{B24EA2ED-7F13-43A9-B3F4-A563B215D6A9}" destId="{9B6F3A91-ADC8-4788-9C25-32D09D1A35FF}" srcOrd="1" destOrd="0" presId="urn:microsoft.com/office/officeart/2005/8/layout/hierarchy3"/>
    <dgm:cxn modelId="{DCBA81B7-5703-44C8-BB36-90489287AA40}" type="presParOf" srcId="{9B6F3A91-ADC8-4788-9C25-32D09D1A35FF}" destId="{1218F9C0-6258-4AC4-B0CA-645B1B850A2B}" srcOrd="0" destOrd="0" presId="urn:microsoft.com/office/officeart/2005/8/layout/hierarchy3"/>
    <dgm:cxn modelId="{A1E09CE5-3BA6-4DF5-9736-5BAC030C291E}" type="presParOf" srcId="{1218F9C0-6258-4AC4-B0CA-645B1B850A2B}" destId="{1A2FD102-E0EC-4F23-B33D-417537744E99}" srcOrd="0" destOrd="0" presId="urn:microsoft.com/office/officeart/2005/8/layout/hierarchy3"/>
    <dgm:cxn modelId="{82B8F047-7369-43D6-BAF9-57D5DD83587F}" type="presParOf" srcId="{1218F9C0-6258-4AC4-B0CA-645B1B850A2B}" destId="{E1A833EB-1156-492F-B0AD-005186DD97AE}" srcOrd="1" destOrd="0" presId="urn:microsoft.com/office/officeart/2005/8/layout/hierarchy3"/>
    <dgm:cxn modelId="{29AA0494-5A62-421A-B401-147F6D45A537}" type="presParOf" srcId="{9B6F3A91-ADC8-4788-9C25-32D09D1A35FF}" destId="{D2427F09-9DB5-4D89-89C2-CFBDA88836EF}" srcOrd="1" destOrd="0" presId="urn:microsoft.com/office/officeart/2005/8/layout/hierarchy3"/>
    <dgm:cxn modelId="{3F8F5D9D-5932-4E80-A61D-406A06FB943C}" type="presParOf" srcId="{D2427F09-9DB5-4D89-89C2-CFBDA88836EF}" destId="{68D4D2D7-D1B5-4BAC-8FFE-84F1BE87BAAA}" srcOrd="0" destOrd="0" presId="urn:microsoft.com/office/officeart/2005/8/layout/hierarchy3"/>
    <dgm:cxn modelId="{C5159EB2-F25C-4576-B03C-BA31B685E44D}" type="presParOf" srcId="{D2427F09-9DB5-4D89-89C2-CFBDA88836EF}" destId="{F34C5EE1-7F0E-4413-ACA8-45886BDA8C40}" srcOrd="1" destOrd="0" presId="urn:microsoft.com/office/officeart/2005/8/layout/hierarchy3"/>
    <dgm:cxn modelId="{0CF79F4A-946B-408B-ACB9-9453E85B94A6}" type="presParOf" srcId="{D2427F09-9DB5-4D89-89C2-CFBDA88836EF}" destId="{AC7C53DE-2A19-4B11-B8E0-FBE983FC395E}" srcOrd="2" destOrd="0" presId="urn:microsoft.com/office/officeart/2005/8/layout/hierarchy3"/>
    <dgm:cxn modelId="{C99F9AA7-A1BB-48D2-884A-0AF9929F3559}" type="presParOf" srcId="{D2427F09-9DB5-4D89-89C2-CFBDA88836EF}" destId="{C316AF45-5EF5-4936-BA31-7DD0564FEE12}" srcOrd="3" destOrd="0" presId="urn:microsoft.com/office/officeart/2005/8/layout/hierarchy3"/>
    <dgm:cxn modelId="{822A6143-09E7-4A72-9F6B-7D84BE3F2952}" type="presParOf" srcId="{B24EA2ED-7F13-43A9-B3F4-A563B215D6A9}" destId="{DA5A26A5-11AF-4CFE-96E4-973DD20D283A}" srcOrd="2" destOrd="0" presId="urn:microsoft.com/office/officeart/2005/8/layout/hierarchy3"/>
    <dgm:cxn modelId="{B8F4F04C-9B0E-4A54-9D72-4E55FB73EBF9}" type="presParOf" srcId="{DA5A26A5-11AF-4CFE-96E4-973DD20D283A}" destId="{F1CFD8A1-4ACE-4F14-9839-BD1CECC5E571}" srcOrd="0" destOrd="0" presId="urn:microsoft.com/office/officeart/2005/8/layout/hierarchy3"/>
    <dgm:cxn modelId="{1AB6DB03-D5DE-40A2-B777-D5797BD8698A}" type="presParOf" srcId="{F1CFD8A1-4ACE-4F14-9839-BD1CECC5E571}" destId="{06772820-78A1-4255-9B78-CB4B132FCB70}" srcOrd="0" destOrd="0" presId="urn:microsoft.com/office/officeart/2005/8/layout/hierarchy3"/>
    <dgm:cxn modelId="{A2A6CFB9-A4B1-4CBD-B13C-59989DA4458B}" type="presParOf" srcId="{F1CFD8A1-4ACE-4F14-9839-BD1CECC5E571}" destId="{715FB18B-5304-4010-ADE4-A244030866A5}" srcOrd="1" destOrd="0" presId="urn:microsoft.com/office/officeart/2005/8/layout/hierarchy3"/>
    <dgm:cxn modelId="{01622E9E-5605-4AE7-A38C-F30BF1B4E527}" type="presParOf" srcId="{DA5A26A5-11AF-4CFE-96E4-973DD20D283A}" destId="{C8E84C4E-1A99-45D0-9B16-7D0FE4B45647}" srcOrd="1" destOrd="0" presId="urn:microsoft.com/office/officeart/2005/8/layout/hierarchy3"/>
    <dgm:cxn modelId="{21BD5227-9C67-46C4-93B3-9BCD41EBD506}" type="presParOf" srcId="{C8E84C4E-1A99-45D0-9B16-7D0FE4B45647}" destId="{2C0A30D9-C11C-42FF-964D-5BF17911AAEE}" srcOrd="0" destOrd="0" presId="urn:microsoft.com/office/officeart/2005/8/layout/hierarchy3"/>
    <dgm:cxn modelId="{6125963E-09A6-43C3-97DA-E37E18B77E54}" type="presParOf" srcId="{C8E84C4E-1A99-45D0-9B16-7D0FE4B45647}" destId="{FFDA08BB-0208-42A9-9328-55EF8FB1CD30}" srcOrd="1" destOrd="0" presId="urn:microsoft.com/office/officeart/2005/8/layout/hierarchy3"/>
    <dgm:cxn modelId="{4DB8C539-1D5B-49D1-9886-88729D82129B}" type="presParOf" srcId="{C8E84C4E-1A99-45D0-9B16-7D0FE4B45647}" destId="{99078B36-C72F-4971-839E-2DD8A6783608}" srcOrd="2" destOrd="0" presId="urn:microsoft.com/office/officeart/2005/8/layout/hierarchy3"/>
    <dgm:cxn modelId="{6215A47B-236B-451A-B835-BC75E15EEA98}" type="presParOf" srcId="{C8E84C4E-1A99-45D0-9B16-7D0FE4B45647}" destId="{2D8D8D80-021C-449D-9918-4DB7D0C430D1}" srcOrd="3"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C60591-44AD-4691-A8E7-0C2FB59ED6E2}">
      <dsp:nvSpPr>
        <dsp:cNvPr id="0" name=""/>
        <dsp:cNvSpPr/>
      </dsp:nvSpPr>
      <dsp:spPr>
        <a:xfrm>
          <a:off x="1538875" y="296"/>
          <a:ext cx="1807761" cy="1807761"/>
        </a:xfrm>
        <a:prstGeom prst="ellipse">
          <a:avLst/>
        </a:prstGeom>
        <a:solidFill>
          <a:srgbClr val="F6ABAF">
            <a:alpha val="5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99487" tIns="82550" rIns="99487" bIns="82550" numCol="1" spcCol="1270" anchor="ctr" anchorCtr="0">
          <a:noAutofit/>
        </a:bodyPr>
        <a:lstStyle/>
        <a:p>
          <a:pPr marL="0" lvl="0" indent="0" algn="ctr" defTabSz="2889250">
            <a:lnSpc>
              <a:spcPct val="90000"/>
            </a:lnSpc>
            <a:spcBef>
              <a:spcPct val="0"/>
            </a:spcBef>
            <a:spcAft>
              <a:spcPct val="35000"/>
            </a:spcAft>
            <a:buNone/>
          </a:pPr>
          <a:r>
            <a:rPr lang="en-GB" sz="6500" b="1" kern="1200" dirty="0">
              <a:solidFill>
                <a:srgbClr val="3A7B99"/>
              </a:solidFill>
              <a:latin typeface="Mulish Light" pitchFamily="2" charset="0"/>
            </a:rPr>
            <a:t>14</a:t>
          </a:r>
        </a:p>
      </dsp:txBody>
      <dsp:txXfrm>
        <a:off x="1803615" y="265036"/>
        <a:ext cx="1278281" cy="1278281"/>
      </dsp:txXfrm>
    </dsp:sp>
    <dsp:sp modelId="{95237C74-1F78-4F75-A102-6B43A558EED5}">
      <dsp:nvSpPr>
        <dsp:cNvPr id="0" name=""/>
        <dsp:cNvSpPr/>
      </dsp:nvSpPr>
      <dsp:spPr>
        <a:xfrm>
          <a:off x="2985084" y="296"/>
          <a:ext cx="1807761" cy="1807761"/>
        </a:xfrm>
        <a:prstGeom prst="ellipse">
          <a:avLst/>
        </a:prstGeom>
        <a:solidFill>
          <a:srgbClr val="F6ABAF">
            <a:alpha val="5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99487" tIns="82550" rIns="99487" bIns="82550" numCol="1" spcCol="1270" anchor="ctr" anchorCtr="0">
          <a:noAutofit/>
        </a:bodyPr>
        <a:lstStyle/>
        <a:p>
          <a:pPr marL="0" lvl="0" indent="0" algn="ctr" defTabSz="2889250">
            <a:lnSpc>
              <a:spcPct val="90000"/>
            </a:lnSpc>
            <a:spcBef>
              <a:spcPct val="0"/>
            </a:spcBef>
            <a:spcAft>
              <a:spcPct val="35000"/>
            </a:spcAft>
            <a:buNone/>
          </a:pPr>
          <a:r>
            <a:rPr lang="en-GB" sz="6500" b="1" kern="1200" dirty="0">
              <a:solidFill>
                <a:srgbClr val="3A7B99"/>
              </a:solidFill>
              <a:latin typeface="Mulish Light" pitchFamily="2" charset="0"/>
            </a:rPr>
            <a:t>17</a:t>
          </a:r>
        </a:p>
      </dsp:txBody>
      <dsp:txXfrm>
        <a:off x="3249824" y="265036"/>
        <a:ext cx="1278281" cy="1278281"/>
      </dsp:txXfrm>
    </dsp:sp>
    <dsp:sp modelId="{547E4037-7E1A-4931-B3B4-EFFA431AD9C6}">
      <dsp:nvSpPr>
        <dsp:cNvPr id="0" name=""/>
        <dsp:cNvSpPr/>
      </dsp:nvSpPr>
      <dsp:spPr>
        <a:xfrm>
          <a:off x="4431293" y="296"/>
          <a:ext cx="1807761" cy="1807761"/>
        </a:xfrm>
        <a:prstGeom prst="ellipse">
          <a:avLst/>
        </a:prstGeom>
        <a:solidFill>
          <a:srgbClr val="F6ABAF">
            <a:alpha val="5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99487" tIns="82550" rIns="99487" bIns="82550" numCol="1" spcCol="1270" anchor="ctr" anchorCtr="0">
          <a:noAutofit/>
        </a:bodyPr>
        <a:lstStyle/>
        <a:p>
          <a:pPr marL="0" lvl="0" indent="0" algn="ctr" defTabSz="2889250">
            <a:lnSpc>
              <a:spcPct val="90000"/>
            </a:lnSpc>
            <a:spcBef>
              <a:spcPct val="0"/>
            </a:spcBef>
            <a:spcAft>
              <a:spcPct val="35000"/>
            </a:spcAft>
            <a:buNone/>
          </a:pPr>
          <a:r>
            <a:rPr lang="en-GB" sz="6500" b="1" kern="1200" dirty="0">
              <a:solidFill>
                <a:srgbClr val="3A7B99"/>
              </a:solidFill>
              <a:latin typeface="Mulish Light" pitchFamily="2" charset="0"/>
            </a:rPr>
            <a:t>20</a:t>
          </a:r>
        </a:p>
      </dsp:txBody>
      <dsp:txXfrm>
        <a:off x="4696033" y="265036"/>
        <a:ext cx="1278281" cy="127828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842071-27A9-4F20-B749-CB55BD405A6E}">
      <dsp:nvSpPr>
        <dsp:cNvPr id="0" name=""/>
        <dsp:cNvSpPr/>
      </dsp:nvSpPr>
      <dsp:spPr>
        <a:xfrm rot="16200000">
          <a:off x="2175831" y="-2087535"/>
          <a:ext cx="695824" cy="5047488"/>
        </a:xfrm>
        <a:prstGeom prst="round2SameRect">
          <a:avLst/>
        </a:prstGeom>
        <a:solidFill>
          <a:srgbClr val="F6ABAF"/>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9540" tIns="64770" rIns="129540" bIns="64770" numCol="1" spcCol="1270" anchor="ctr" anchorCtr="0">
          <a:noAutofit/>
        </a:bodyPr>
        <a:lstStyle/>
        <a:p>
          <a:pPr marL="285750" lvl="1" indent="-285750" algn="l" defTabSz="1511300">
            <a:lnSpc>
              <a:spcPct val="90000"/>
            </a:lnSpc>
            <a:spcBef>
              <a:spcPct val="0"/>
            </a:spcBef>
            <a:spcAft>
              <a:spcPct val="15000"/>
            </a:spcAft>
            <a:buNone/>
          </a:pPr>
          <a:r>
            <a:rPr lang="en-US" sz="3400" kern="1200" dirty="0">
              <a:latin typeface="Mulish Light" pitchFamily="2" charset="0"/>
            </a:rPr>
            <a:t>All</a:t>
          </a:r>
          <a:endParaRPr lang="en-GB" sz="3400" kern="1200" dirty="0">
            <a:latin typeface="Mulish Light" pitchFamily="2" charset="0"/>
          </a:endParaRPr>
        </a:p>
      </dsp:txBody>
      <dsp:txXfrm rot="5400000">
        <a:off x="33967" y="122263"/>
        <a:ext cx="5013521" cy="627890"/>
      </dsp:txXfrm>
    </dsp:sp>
    <dsp:sp modelId="{E5EFA86B-46C4-4352-B6DE-C9E6D6806302}">
      <dsp:nvSpPr>
        <dsp:cNvPr id="0" name=""/>
        <dsp:cNvSpPr/>
      </dsp:nvSpPr>
      <dsp:spPr>
        <a:xfrm>
          <a:off x="5047487" y="1317"/>
          <a:ext cx="2839212" cy="869780"/>
        </a:xfrm>
        <a:prstGeom prst="roundRect">
          <a:avLst/>
        </a:prstGeom>
        <a:solidFill>
          <a:srgbClr val="3A7B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62865" rIns="125730" bIns="62865" numCol="1" spcCol="1270" anchor="ctr" anchorCtr="0">
          <a:noAutofit/>
        </a:bodyPr>
        <a:lstStyle/>
        <a:p>
          <a:pPr marL="0" lvl="0" indent="0" algn="ctr" defTabSz="1466850">
            <a:lnSpc>
              <a:spcPct val="90000"/>
            </a:lnSpc>
            <a:spcBef>
              <a:spcPct val="0"/>
            </a:spcBef>
            <a:spcAft>
              <a:spcPct val="35000"/>
            </a:spcAft>
            <a:buNone/>
          </a:pPr>
          <a:r>
            <a:rPr lang="ar-SA" sz="3300" kern="1200" dirty="0">
              <a:latin typeface="KFGQPC Uthman Taha Naskh" panose="02000000000000000000" pitchFamily="2" charset="-78"/>
              <a:cs typeface="KFGQPC Uthman Taha Naskh" panose="02000000000000000000" pitchFamily="2" charset="-78"/>
            </a:rPr>
            <a:t>اَل</a:t>
          </a:r>
          <a:endParaRPr lang="en-GB" sz="3300" kern="1200" dirty="0"/>
        </a:p>
      </dsp:txBody>
      <dsp:txXfrm>
        <a:off x="5089946" y="43776"/>
        <a:ext cx="2754294" cy="784862"/>
      </dsp:txXfrm>
    </dsp:sp>
    <dsp:sp modelId="{28237BF6-2E20-4632-A4E2-57C5CCC4E27F}">
      <dsp:nvSpPr>
        <dsp:cNvPr id="0" name=""/>
        <dsp:cNvSpPr/>
      </dsp:nvSpPr>
      <dsp:spPr>
        <a:xfrm rot="16200000">
          <a:off x="2175831" y="-1174266"/>
          <a:ext cx="695824" cy="5047488"/>
        </a:xfrm>
        <a:prstGeom prst="round2SameRect">
          <a:avLst/>
        </a:prstGeom>
        <a:solidFill>
          <a:srgbClr val="F6ABAF"/>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9540" tIns="64770" rIns="129540" bIns="64770" numCol="1" spcCol="1270" anchor="ctr" anchorCtr="0">
          <a:noAutofit/>
        </a:bodyPr>
        <a:lstStyle/>
        <a:p>
          <a:pPr marL="285750" lvl="1" indent="-285750" algn="l" defTabSz="1511300">
            <a:lnSpc>
              <a:spcPct val="90000"/>
            </a:lnSpc>
            <a:spcBef>
              <a:spcPct val="0"/>
            </a:spcBef>
            <a:spcAft>
              <a:spcPct val="15000"/>
            </a:spcAft>
            <a:buNone/>
          </a:pPr>
          <a:r>
            <a:rPr lang="en-US" sz="3400" kern="1200" dirty="0">
              <a:latin typeface="Mulish Light" pitchFamily="2" charset="0"/>
            </a:rPr>
            <a:t>Praise and thanks</a:t>
          </a:r>
          <a:endParaRPr lang="en-GB" sz="3400" kern="1200" dirty="0">
            <a:latin typeface="Mulish Light" pitchFamily="2" charset="0"/>
          </a:endParaRPr>
        </a:p>
      </dsp:txBody>
      <dsp:txXfrm rot="5400000">
        <a:off x="33967" y="1035532"/>
        <a:ext cx="5013521" cy="627890"/>
      </dsp:txXfrm>
    </dsp:sp>
    <dsp:sp modelId="{6659D022-E015-4369-B597-8D19A28C7697}">
      <dsp:nvSpPr>
        <dsp:cNvPr id="0" name=""/>
        <dsp:cNvSpPr/>
      </dsp:nvSpPr>
      <dsp:spPr>
        <a:xfrm>
          <a:off x="5047488" y="914587"/>
          <a:ext cx="2839212" cy="869780"/>
        </a:xfrm>
        <a:prstGeom prst="roundRect">
          <a:avLst/>
        </a:prstGeom>
        <a:solidFill>
          <a:srgbClr val="3A7B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62865" rIns="125730" bIns="62865" numCol="1" spcCol="1270" anchor="ctr" anchorCtr="0">
          <a:noAutofit/>
        </a:bodyPr>
        <a:lstStyle/>
        <a:p>
          <a:pPr marL="0" lvl="0" indent="0" algn="ctr" defTabSz="1466850">
            <a:lnSpc>
              <a:spcPct val="90000"/>
            </a:lnSpc>
            <a:spcBef>
              <a:spcPct val="0"/>
            </a:spcBef>
            <a:spcAft>
              <a:spcPct val="35000"/>
            </a:spcAft>
            <a:buNone/>
          </a:pPr>
          <a:r>
            <a:rPr lang="ar-SA" sz="3300" kern="1200" dirty="0">
              <a:latin typeface="KFGQPC Uthman Taha Naskh" panose="02000000000000000000" pitchFamily="2" charset="-78"/>
              <a:cs typeface="KFGQPC Uthman Taha Naskh" panose="02000000000000000000" pitchFamily="2" charset="-78"/>
            </a:rPr>
            <a:t>حَمْدُ</a:t>
          </a:r>
          <a:endParaRPr lang="en-GB" sz="3300" kern="1200" dirty="0"/>
        </a:p>
      </dsp:txBody>
      <dsp:txXfrm>
        <a:off x="5089947" y="957046"/>
        <a:ext cx="2754294" cy="784862"/>
      </dsp:txXfrm>
    </dsp:sp>
    <dsp:sp modelId="{0150607C-2DD7-438E-A23B-8EB291155D2A}">
      <dsp:nvSpPr>
        <dsp:cNvPr id="0" name=""/>
        <dsp:cNvSpPr/>
      </dsp:nvSpPr>
      <dsp:spPr>
        <a:xfrm rot="16200000">
          <a:off x="2175831" y="-260997"/>
          <a:ext cx="695824" cy="5047488"/>
        </a:xfrm>
        <a:prstGeom prst="round2SameRect">
          <a:avLst/>
        </a:prstGeom>
        <a:solidFill>
          <a:srgbClr val="F6ABAF"/>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9540" tIns="64770" rIns="129540" bIns="64770" numCol="1" spcCol="1270" anchor="ctr" anchorCtr="0">
          <a:noAutofit/>
        </a:bodyPr>
        <a:lstStyle/>
        <a:p>
          <a:pPr marL="285750" lvl="1" indent="-285750" algn="l" defTabSz="1511300">
            <a:lnSpc>
              <a:spcPct val="90000"/>
            </a:lnSpc>
            <a:spcBef>
              <a:spcPct val="0"/>
            </a:spcBef>
            <a:spcAft>
              <a:spcPct val="15000"/>
            </a:spcAft>
            <a:buNone/>
          </a:pPr>
          <a:r>
            <a:rPr lang="en-US" sz="3400" kern="1200" dirty="0">
              <a:latin typeface="Mulish Light" pitchFamily="2" charset="0"/>
            </a:rPr>
            <a:t>the NURTURING Lord</a:t>
          </a:r>
          <a:endParaRPr lang="en-GB" sz="3400" kern="1200" dirty="0">
            <a:latin typeface="Mulish Light" pitchFamily="2" charset="0"/>
          </a:endParaRPr>
        </a:p>
      </dsp:txBody>
      <dsp:txXfrm rot="5400000">
        <a:off x="33967" y="1948801"/>
        <a:ext cx="5013521" cy="627890"/>
      </dsp:txXfrm>
    </dsp:sp>
    <dsp:sp modelId="{043F98EA-7D0A-499E-AEB9-730A7B4D2B19}">
      <dsp:nvSpPr>
        <dsp:cNvPr id="0" name=""/>
        <dsp:cNvSpPr/>
      </dsp:nvSpPr>
      <dsp:spPr>
        <a:xfrm>
          <a:off x="5047488" y="1827856"/>
          <a:ext cx="2839212" cy="869780"/>
        </a:xfrm>
        <a:prstGeom prst="roundRect">
          <a:avLst/>
        </a:prstGeom>
        <a:solidFill>
          <a:srgbClr val="3A7B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62865" rIns="125730" bIns="62865" numCol="1" spcCol="1270" anchor="ctr" anchorCtr="0">
          <a:noAutofit/>
        </a:bodyPr>
        <a:lstStyle/>
        <a:p>
          <a:pPr marL="0" lvl="0" indent="0" algn="ctr" defTabSz="1466850">
            <a:lnSpc>
              <a:spcPct val="90000"/>
            </a:lnSpc>
            <a:spcBef>
              <a:spcPct val="0"/>
            </a:spcBef>
            <a:spcAft>
              <a:spcPct val="35000"/>
            </a:spcAft>
            <a:buNone/>
          </a:pPr>
          <a:r>
            <a:rPr lang="ar-SA" sz="3300" kern="1200" dirty="0">
              <a:latin typeface="KFGQPC Uthman Taha Naskh" panose="02000000000000000000" pitchFamily="2" charset="-78"/>
              <a:cs typeface="KFGQPC Uthman Taha Naskh" panose="02000000000000000000" pitchFamily="2" charset="-78"/>
            </a:rPr>
            <a:t>رَبِّ </a:t>
          </a:r>
          <a:endParaRPr lang="en-GB" sz="3300" kern="1200" dirty="0"/>
        </a:p>
      </dsp:txBody>
      <dsp:txXfrm>
        <a:off x="5089947" y="1870315"/>
        <a:ext cx="2754294" cy="78486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4D112D-B43C-4A6A-BCD0-A32804DE6687}">
      <dsp:nvSpPr>
        <dsp:cNvPr id="0" name=""/>
        <dsp:cNvSpPr/>
      </dsp:nvSpPr>
      <dsp:spPr>
        <a:xfrm rot="10800000">
          <a:off x="0" y="374"/>
          <a:ext cx="4732020" cy="1460435"/>
        </a:xfrm>
        <a:prstGeom prst="rightArrow">
          <a:avLst>
            <a:gd name="adj1" fmla="val 75000"/>
            <a:gd name="adj2" fmla="val 50000"/>
          </a:avLst>
        </a:prstGeom>
        <a:solidFill>
          <a:srgbClr val="F6ABAF">
            <a:alpha val="90000"/>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970" tIns="13970" rIns="13970" bIns="13970" numCol="1" spcCol="1270" anchor="t" anchorCtr="0">
          <a:noAutofit/>
        </a:bodyPr>
        <a:lstStyle/>
        <a:p>
          <a:pPr marL="228600" lvl="1" indent="-228600" algn="l" defTabSz="977900">
            <a:lnSpc>
              <a:spcPct val="90000"/>
            </a:lnSpc>
            <a:spcBef>
              <a:spcPct val="0"/>
            </a:spcBef>
            <a:spcAft>
              <a:spcPct val="15000"/>
            </a:spcAft>
            <a:buFont typeface="Courier New" panose="02070309020205020404" pitchFamily="49" charset="0"/>
            <a:buChar char="o"/>
          </a:pPr>
          <a:r>
            <a:rPr lang="en-US" sz="2200" kern="1200" dirty="0">
              <a:solidFill>
                <a:schemeClr val="tx1"/>
              </a:solidFill>
              <a:latin typeface="Mulish Light" pitchFamily="2" charset="0"/>
            </a:rPr>
            <a:t>Ibadah= purpose of life</a:t>
          </a:r>
          <a:endParaRPr lang="en-GB" sz="2200" kern="1200" dirty="0">
            <a:solidFill>
              <a:schemeClr val="tx1"/>
            </a:solidFill>
            <a:latin typeface="Mulish Light" pitchFamily="2" charset="0"/>
          </a:endParaRPr>
        </a:p>
        <a:p>
          <a:pPr marL="228600" lvl="1" indent="-228600" algn="l" defTabSz="977900">
            <a:lnSpc>
              <a:spcPct val="90000"/>
            </a:lnSpc>
            <a:spcBef>
              <a:spcPct val="0"/>
            </a:spcBef>
            <a:spcAft>
              <a:spcPct val="15000"/>
            </a:spcAft>
            <a:buFont typeface="Courier New" panose="02070309020205020404" pitchFamily="49" charset="0"/>
            <a:buChar char="o"/>
          </a:pPr>
          <a:r>
            <a:rPr lang="en-GB" sz="2200" kern="1200" dirty="0">
              <a:solidFill>
                <a:schemeClr val="tx1"/>
              </a:solidFill>
              <a:latin typeface="Mulish Light" pitchFamily="2" charset="0"/>
            </a:rPr>
            <a:t>Utmost humility + utmost love= ibadah</a:t>
          </a:r>
        </a:p>
      </dsp:txBody>
      <dsp:txXfrm rot="10800000">
        <a:off x="547663" y="182928"/>
        <a:ext cx="4184357" cy="1095327"/>
      </dsp:txXfrm>
    </dsp:sp>
    <dsp:sp modelId="{6458983D-17A3-4FEB-94D9-B7833A9546CA}">
      <dsp:nvSpPr>
        <dsp:cNvPr id="0" name=""/>
        <dsp:cNvSpPr/>
      </dsp:nvSpPr>
      <dsp:spPr>
        <a:xfrm>
          <a:off x="4732020" y="374"/>
          <a:ext cx="3154680" cy="1460435"/>
        </a:xfrm>
        <a:prstGeom prst="roundRect">
          <a:avLst/>
        </a:prstGeom>
        <a:solidFill>
          <a:srgbClr val="3A7B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550" tIns="104775" rIns="209550" bIns="104775" numCol="1" spcCol="1270" anchor="ctr" anchorCtr="0">
          <a:noAutofit/>
        </a:bodyPr>
        <a:lstStyle/>
        <a:p>
          <a:pPr marL="0" lvl="0" indent="0" algn="ctr" defTabSz="2444750">
            <a:lnSpc>
              <a:spcPct val="90000"/>
            </a:lnSpc>
            <a:spcBef>
              <a:spcPct val="0"/>
            </a:spcBef>
            <a:spcAft>
              <a:spcPct val="35000"/>
            </a:spcAft>
            <a:buNone/>
          </a:pPr>
          <a:r>
            <a:rPr lang="ar-SA" sz="5500" kern="1200" dirty="0">
              <a:latin typeface="KFGQPC Uthman Taha Naskh" panose="02000000000000000000" pitchFamily="2" charset="-78"/>
              <a:cs typeface="KFGQPC Uthman Taha Naskh" panose="02000000000000000000" pitchFamily="2" charset="-78"/>
            </a:rPr>
            <a:t>نَعْبُدُ</a:t>
          </a:r>
          <a:endParaRPr lang="en-GB" sz="5500" kern="1200" dirty="0"/>
        </a:p>
      </dsp:txBody>
      <dsp:txXfrm>
        <a:off x="4803313" y="71667"/>
        <a:ext cx="3012094" cy="1317849"/>
      </dsp:txXfrm>
    </dsp:sp>
    <dsp:sp modelId="{371AC947-611B-4019-8127-725B31B6D839}">
      <dsp:nvSpPr>
        <dsp:cNvPr id="0" name=""/>
        <dsp:cNvSpPr/>
      </dsp:nvSpPr>
      <dsp:spPr>
        <a:xfrm rot="10800000">
          <a:off x="0" y="1606853"/>
          <a:ext cx="4732020" cy="1460435"/>
        </a:xfrm>
        <a:prstGeom prst="rightArrow">
          <a:avLst>
            <a:gd name="adj1" fmla="val 75000"/>
            <a:gd name="adj2" fmla="val 50000"/>
          </a:avLst>
        </a:prstGeom>
        <a:solidFill>
          <a:srgbClr val="F6ABAF">
            <a:alpha val="90000"/>
          </a:srgb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970" tIns="13970" rIns="13970" bIns="13970" numCol="1" spcCol="1270" anchor="t" anchorCtr="0">
          <a:noAutofit/>
        </a:bodyPr>
        <a:lstStyle/>
        <a:p>
          <a:pPr marL="228600" lvl="1" indent="-228600" algn="l" defTabSz="977900">
            <a:lnSpc>
              <a:spcPct val="90000"/>
            </a:lnSpc>
            <a:spcBef>
              <a:spcPct val="0"/>
            </a:spcBef>
            <a:spcAft>
              <a:spcPct val="15000"/>
            </a:spcAft>
            <a:buFont typeface="Courier New" panose="02070309020205020404" pitchFamily="49" charset="0"/>
            <a:buChar char="o"/>
          </a:pPr>
          <a:r>
            <a:rPr lang="en-GB" sz="2200" kern="1200" dirty="0">
              <a:solidFill>
                <a:schemeClr val="tx1"/>
              </a:solidFill>
              <a:latin typeface="Mulish Light" pitchFamily="2" charset="0"/>
            </a:rPr>
            <a:t>Complete reliance and trust.</a:t>
          </a:r>
        </a:p>
        <a:p>
          <a:pPr marL="228600" lvl="1" indent="-228600" algn="l" defTabSz="977900">
            <a:lnSpc>
              <a:spcPct val="90000"/>
            </a:lnSpc>
            <a:spcBef>
              <a:spcPct val="0"/>
            </a:spcBef>
            <a:spcAft>
              <a:spcPct val="15000"/>
            </a:spcAft>
            <a:buFont typeface="Courier New" panose="02070309020205020404" pitchFamily="49" charset="0"/>
            <a:buChar char="o"/>
          </a:pPr>
          <a:r>
            <a:rPr lang="en-US" sz="2200" kern="1200" dirty="0">
              <a:solidFill>
                <a:schemeClr val="tx1"/>
              </a:solidFill>
              <a:latin typeface="Mulish Light" pitchFamily="2" charset="0"/>
            </a:rPr>
            <a:t>Asking Allah to help us accomplish our purpose in life.</a:t>
          </a:r>
          <a:endParaRPr lang="en-GB" sz="2200" kern="1200" dirty="0">
            <a:solidFill>
              <a:schemeClr val="tx1"/>
            </a:solidFill>
            <a:latin typeface="Mulish Light" pitchFamily="2" charset="0"/>
          </a:endParaRPr>
        </a:p>
      </dsp:txBody>
      <dsp:txXfrm rot="10800000">
        <a:off x="547663" y="1789407"/>
        <a:ext cx="4184357" cy="1095327"/>
      </dsp:txXfrm>
    </dsp:sp>
    <dsp:sp modelId="{780000A8-775B-4FFC-9D56-998A05ACD479}">
      <dsp:nvSpPr>
        <dsp:cNvPr id="0" name=""/>
        <dsp:cNvSpPr/>
      </dsp:nvSpPr>
      <dsp:spPr>
        <a:xfrm>
          <a:off x="4732020" y="1606853"/>
          <a:ext cx="3154680" cy="1460435"/>
        </a:xfrm>
        <a:prstGeom prst="roundRect">
          <a:avLst/>
        </a:prstGeom>
        <a:solidFill>
          <a:srgbClr val="3A7B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550" tIns="104775" rIns="209550" bIns="104775" numCol="1" spcCol="1270" anchor="ctr" anchorCtr="0">
          <a:noAutofit/>
        </a:bodyPr>
        <a:lstStyle/>
        <a:p>
          <a:pPr marL="0" lvl="0" indent="0" algn="ctr" defTabSz="2444750">
            <a:lnSpc>
              <a:spcPct val="90000"/>
            </a:lnSpc>
            <a:spcBef>
              <a:spcPct val="0"/>
            </a:spcBef>
            <a:spcAft>
              <a:spcPct val="35000"/>
            </a:spcAft>
            <a:buNone/>
          </a:pPr>
          <a:r>
            <a:rPr lang="ar-SA" sz="5500" kern="1200" dirty="0">
              <a:latin typeface="KFGQPC Uthman Taha Naskh" panose="02000000000000000000" pitchFamily="2" charset="-78"/>
              <a:cs typeface="KFGQPC Uthman Taha Naskh" panose="02000000000000000000" pitchFamily="2" charset="-78"/>
            </a:rPr>
            <a:t>نَسْتَعِيْنُ</a:t>
          </a:r>
          <a:endParaRPr lang="en-GB" sz="5500" kern="1200" dirty="0"/>
        </a:p>
      </dsp:txBody>
      <dsp:txXfrm>
        <a:off x="4803313" y="1678146"/>
        <a:ext cx="3012094" cy="131784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A17E3F-3261-4577-9922-30546194F824}">
      <dsp:nvSpPr>
        <dsp:cNvPr id="0" name=""/>
        <dsp:cNvSpPr/>
      </dsp:nvSpPr>
      <dsp:spPr>
        <a:xfrm>
          <a:off x="1298934" y="1705"/>
          <a:ext cx="1603623" cy="801811"/>
        </a:xfrm>
        <a:prstGeom prst="roundRect">
          <a:avLst>
            <a:gd name="adj" fmla="val 10000"/>
          </a:avLst>
        </a:prstGeom>
        <a:solidFill>
          <a:srgbClr val="F6ABAF"/>
        </a:solidFill>
        <a:ln w="12700" cap="flat" cmpd="sng" algn="ctr">
          <a:solidFill>
            <a:srgbClr val="F6ABAF"/>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ar-SA" sz="1800" kern="1200" dirty="0">
              <a:latin typeface="KFGQPC Uthman Taha Naskh" panose="02000000000000000000" pitchFamily="2" charset="-78"/>
              <a:cs typeface="KFGQPC Uthman Taha Naskh" panose="02000000000000000000" pitchFamily="2" charset="-78"/>
            </a:rPr>
            <a:t>الضَّآلِّيْنَ</a:t>
          </a:r>
          <a:endParaRPr lang="en-GB" sz="1800" kern="1200" dirty="0"/>
        </a:p>
      </dsp:txBody>
      <dsp:txXfrm>
        <a:off x="1322418" y="25189"/>
        <a:ext cx="1556655" cy="754843"/>
      </dsp:txXfrm>
    </dsp:sp>
    <dsp:sp modelId="{88ED9596-B1BD-4C30-8783-79E7872A84AA}">
      <dsp:nvSpPr>
        <dsp:cNvPr id="0" name=""/>
        <dsp:cNvSpPr/>
      </dsp:nvSpPr>
      <dsp:spPr>
        <a:xfrm>
          <a:off x="1459296" y="803517"/>
          <a:ext cx="160362" cy="601358"/>
        </a:xfrm>
        <a:custGeom>
          <a:avLst/>
          <a:gdLst/>
          <a:ahLst/>
          <a:cxnLst/>
          <a:rect l="0" t="0" r="0" b="0"/>
          <a:pathLst>
            <a:path>
              <a:moveTo>
                <a:pt x="0" y="0"/>
              </a:moveTo>
              <a:lnTo>
                <a:pt x="0" y="601358"/>
              </a:lnTo>
              <a:lnTo>
                <a:pt x="160362" y="60135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52FF0E1-4317-42CD-8801-A68AD267D8CC}">
      <dsp:nvSpPr>
        <dsp:cNvPr id="0" name=""/>
        <dsp:cNvSpPr/>
      </dsp:nvSpPr>
      <dsp:spPr>
        <a:xfrm>
          <a:off x="1619659" y="1003970"/>
          <a:ext cx="1282898" cy="801811"/>
        </a:xfrm>
        <a:prstGeom prst="roundRect">
          <a:avLst>
            <a:gd name="adj" fmla="val 10000"/>
          </a:avLst>
        </a:prstGeom>
        <a:solidFill>
          <a:schemeClr val="lt1">
            <a:alpha val="90000"/>
            <a:hueOff val="0"/>
            <a:satOff val="0"/>
            <a:lumOff val="0"/>
            <a:alphaOff val="0"/>
          </a:schemeClr>
        </a:solidFill>
        <a:ln w="12700" cap="flat" cmpd="sng" algn="ctr">
          <a:solidFill>
            <a:srgbClr val="216175"/>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725" tIns="57150" rIns="85725" bIns="57150" numCol="1" spcCol="1270" anchor="ctr" anchorCtr="0">
          <a:noAutofit/>
        </a:bodyPr>
        <a:lstStyle/>
        <a:p>
          <a:pPr marL="0" lvl="0" indent="0" algn="ctr" defTabSz="2000250">
            <a:lnSpc>
              <a:spcPct val="90000"/>
            </a:lnSpc>
            <a:spcBef>
              <a:spcPct val="0"/>
            </a:spcBef>
            <a:spcAft>
              <a:spcPct val="35000"/>
            </a:spcAft>
            <a:buNone/>
          </a:pPr>
          <a:endParaRPr lang="en-GB" sz="4500" kern="1200" dirty="0"/>
        </a:p>
      </dsp:txBody>
      <dsp:txXfrm>
        <a:off x="1643143" y="1027454"/>
        <a:ext cx="1235930" cy="754843"/>
      </dsp:txXfrm>
    </dsp:sp>
    <dsp:sp modelId="{733C3E07-484C-4185-950D-3B51B7A31DC7}">
      <dsp:nvSpPr>
        <dsp:cNvPr id="0" name=""/>
        <dsp:cNvSpPr/>
      </dsp:nvSpPr>
      <dsp:spPr>
        <a:xfrm>
          <a:off x="1459296" y="803517"/>
          <a:ext cx="160362" cy="1603623"/>
        </a:xfrm>
        <a:custGeom>
          <a:avLst/>
          <a:gdLst/>
          <a:ahLst/>
          <a:cxnLst/>
          <a:rect l="0" t="0" r="0" b="0"/>
          <a:pathLst>
            <a:path>
              <a:moveTo>
                <a:pt x="0" y="0"/>
              </a:moveTo>
              <a:lnTo>
                <a:pt x="0" y="1603623"/>
              </a:lnTo>
              <a:lnTo>
                <a:pt x="160362" y="1603623"/>
              </a:lnTo>
            </a:path>
          </a:pathLst>
        </a:custGeom>
        <a:noFill/>
        <a:ln w="12700" cap="flat" cmpd="sng" algn="ctr">
          <a:solidFill>
            <a:srgbClr val="216175"/>
          </a:solidFill>
          <a:prstDash val="solid"/>
          <a:miter lim="800000"/>
        </a:ln>
        <a:effectLst/>
      </dsp:spPr>
      <dsp:style>
        <a:lnRef idx="2">
          <a:scrgbClr r="0" g="0" b="0"/>
        </a:lnRef>
        <a:fillRef idx="0">
          <a:scrgbClr r="0" g="0" b="0"/>
        </a:fillRef>
        <a:effectRef idx="0">
          <a:scrgbClr r="0" g="0" b="0"/>
        </a:effectRef>
        <a:fontRef idx="minor"/>
      </dsp:style>
    </dsp:sp>
    <dsp:sp modelId="{CFA2B8BA-FB24-4A17-961F-D648C2B4728F}">
      <dsp:nvSpPr>
        <dsp:cNvPr id="0" name=""/>
        <dsp:cNvSpPr/>
      </dsp:nvSpPr>
      <dsp:spPr>
        <a:xfrm>
          <a:off x="1619659" y="2006234"/>
          <a:ext cx="1282898" cy="801811"/>
        </a:xfrm>
        <a:prstGeom prst="roundRect">
          <a:avLst>
            <a:gd name="adj" fmla="val 10000"/>
          </a:avLst>
        </a:prstGeom>
        <a:solidFill>
          <a:schemeClr val="lt1">
            <a:alpha val="90000"/>
            <a:hueOff val="0"/>
            <a:satOff val="0"/>
            <a:lumOff val="0"/>
            <a:alphaOff val="0"/>
          </a:schemeClr>
        </a:solidFill>
        <a:ln w="12700" cap="flat" cmpd="sng" algn="ctr">
          <a:solidFill>
            <a:srgbClr val="216175"/>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725" tIns="57150" rIns="85725" bIns="57150" numCol="1" spcCol="1270" anchor="ctr" anchorCtr="0">
          <a:noAutofit/>
        </a:bodyPr>
        <a:lstStyle/>
        <a:p>
          <a:pPr marL="0" lvl="0" indent="0" algn="ctr" defTabSz="2000250">
            <a:lnSpc>
              <a:spcPct val="90000"/>
            </a:lnSpc>
            <a:spcBef>
              <a:spcPct val="0"/>
            </a:spcBef>
            <a:spcAft>
              <a:spcPct val="35000"/>
            </a:spcAft>
            <a:buNone/>
          </a:pPr>
          <a:endParaRPr lang="en-GB" sz="4500" kern="1200" dirty="0"/>
        </a:p>
      </dsp:txBody>
      <dsp:txXfrm>
        <a:off x="1643143" y="2029718"/>
        <a:ext cx="1235930" cy="754843"/>
      </dsp:txXfrm>
    </dsp:sp>
    <dsp:sp modelId="{1A2FD102-E0EC-4F23-B33D-417537744E99}">
      <dsp:nvSpPr>
        <dsp:cNvPr id="0" name=""/>
        <dsp:cNvSpPr/>
      </dsp:nvSpPr>
      <dsp:spPr>
        <a:xfrm>
          <a:off x="3303463" y="1705"/>
          <a:ext cx="1603623" cy="801811"/>
        </a:xfrm>
        <a:prstGeom prst="roundRect">
          <a:avLst>
            <a:gd name="adj" fmla="val 10000"/>
          </a:avLst>
        </a:prstGeom>
        <a:solidFill>
          <a:srgbClr val="F6ABAF"/>
        </a:solidFill>
        <a:ln w="12700" cap="flat" cmpd="sng" algn="ctr">
          <a:solidFill>
            <a:srgbClr val="F6ABAF"/>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ar-SA" sz="1800" kern="1200" dirty="0">
              <a:latin typeface="KFGQPC Uthman Taha Naskh" panose="02000000000000000000" pitchFamily="2" charset="-78"/>
              <a:cs typeface="KFGQPC Uthman Taha Naskh" panose="02000000000000000000" pitchFamily="2" charset="-78"/>
            </a:rPr>
            <a:t>غَيْرِ الْمَغْضُوْبِ عَلَيْهِمْ </a:t>
          </a:r>
          <a:endParaRPr lang="en-GB" sz="1800" kern="1200" dirty="0"/>
        </a:p>
      </dsp:txBody>
      <dsp:txXfrm>
        <a:off x="3326947" y="25189"/>
        <a:ext cx="1556655" cy="754843"/>
      </dsp:txXfrm>
    </dsp:sp>
    <dsp:sp modelId="{68D4D2D7-D1B5-4BAC-8FFE-84F1BE87BAAA}">
      <dsp:nvSpPr>
        <dsp:cNvPr id="0" name=""/>
        <dsp:cNvSpPr/>
      </dsp:nvSpPr>
      <dsp:spPr>
        <a:xfrm>
          <a:off x="3463825" y="803517"/>
          <a:ext cx="160362" cy="601358"/>
        </a:xfrm>
        <a:custGeom>
          <a:avLst/>
          <a:gdLst/>
          <a:ahLst/>
          <a:cxnLst/>
          <a:rect l="0" t="0" r="0" b="0"/>
          <a:pathLst>
            <a:path>
              <a:moveTo>
                <a:pt x="0" y="0"/>
              </a:moveTo>
              <a:lnTo>
                <a:pt x="0" y="601358"/>
              </a:lnTo>
              <a:lnTo>
                <a:pt x="160362" y="60135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4C5EE1-7F0E-4413-ACA8-45886BDA8C40}">
      <dsp:nvSpPr>
        <dsp:cNvPr id="0" name=""/>
        <dsp:cNvSpPr/>
      </dsp:nvSpPr>
      <dsp:spPr>
        <a:xfrm>
          <a:off x="3624188" y="1003970"/>
          <a:ext cx="1282898" cy="801811"/>
        </a:xfrm>
        <a:prstGeom prst="roundRect">
          <a:avLst>
            <a:gd name="adj" fmla="val 10000"/>
          </a:avLst>
        </a:prstGeom>
        <a:solidFill>
          <a:schemeClr val="lt1">
            <a:alpha val="90000"/>
            <a:hueOff val="0"/>
            <a:satOff val="0"/>
            <a:lumOff val="0"/>
            <a:alphaOff val="0"/>
          </a:schemeClr>
        </a:solidFill>
        <a:ln w="12700" cap="flat" cmpd="sng" algn="ctr">
          <a:solidFill>
            <a:srgbClr val="216175"/>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0485" tIns="46990" rIns="70485" bIns="46990" numCol="1" spcCol="1270" anchor="ctr" anchorCtr="0">
          <a:noAutofit/>
        </a:bodyPr>
        <a:lstStyle/>
        <a:p>
          <a:pPr marL="0" lvl="0" indent="0" algn="ctr" defTabSz="1644650">
            <a:lnSpc>
              <a:spcPct val="90000"/>
            </a:lnSpc>
            <a:spcBef>
              <a:spcPct val="0"/>
            </a:spcBef>
            <a:spcAft>
              <a:spcPct val="35000"/>
            </a:spcAft>
            <a:buNone/>
          </a:pPr>
          <a:endParaRPr lang="en-GB" sz="3700" kern="1200" dirty="0"/>
        </a:p>
      </dsp:txBody>
      <dsp:txXfrm>
        <a:off x="3647672" y="1027454"/>
        <a:ext cx="1235930" cy="754843"/>
      </dsp:txXfrm>
    </dsp:sp>
    <dsp:sp modelId="{AC7C53DE-2A19-4B11-B8E0-FBE983FC395E}">
      <dsp:nvSpPr>
        <dsp:cNvPr id="0" name=""/>
        <dsp:cNvSpPr/>
      </dsp:nvSpPr>
      <dsp:spPr>
        <a:xfrm>
          <a:off x="3463825" y="803517"/>
          <a:ext cx="160362" cy="1603623"/>
        </a:xfrm>
        <a:custGeom>
          <a:avLst/>
          <a:gdLst/>
          <a:ahLst/>
          <a:cxnLst/>
          <a:rect l="0" t="0" r="0" b="0"/>
          <a:pathLst>
            <a:path>
              <a:moveTo>
                <a:pt x="0" y="0"/>
              </a:moveTo>
              <a:lnTo>
                <a:pt x="0" y="1603623"/>
              </a:lnTo>
              <a:lnTo>
                <a:pt x="160362" y="1603623"/>
              </a:lnTo>
            </a:path>
          </a:pathLst>
        </a:custGeom>
        <a:noFill/>
        <a:ln w="12700" cap="flat" cmpd="sng" algn="ctr">
          <a:solidFill>
            <a:srgbClr val="216175"/>
          </a:solidFill>
          <a:prstDash val="solid"/>
          <a:miter lim="800000"/>
        </a:ln>
        <a:effectLst/>
      </dsp:spPr>
      <dsp:style>
        <a:lnRef idx="2">
          <a:scrgbClr r="0" g="0" b="0"/>
        </a:lnRef>
        <a:fillRef idx="0">
          <a:scrgbClr r="0" g="0" b="0"/>
        </a:fillRef>
        <a:effectRef idx="0">
          <a:scrgbClr r="0" g="0" b="0"/>
        </a:effectRef>
        <a:fontRef idx="minor"/>
      </dsp:style>
    </dsp:sp>
    <dsp:sp modelId="{C316AF45-5EF5-4936-BA31-7DD0564FEE12}">
      <dsp:nvSpPr>
        <dsp:cNvPr id="0" name=""/>
        <dsp:cNvSpPr/>
      </dsp:nvSpPr>
      <dsp:spPr>
        <a:xfrm>
          <a:off x="3624188" y="2006234"/>
          <a:ext cx="1282898" cy="801811"/>
        </a:xfrm>
        <a:prstGeom prst="roundRect">
          <a:avLst>
            <a:gd name="adj" fmla="val 10000"/>
          </a:avLst>
        </a:prstGeom>
        <a:solidFill>
          <a:schemeClr val="lt1">
            <a:alpha val="90000"/>
            <a:hueOff val="0"/>
            <a:satOff val="0"/>
            <a:lumOff val="0"/>
            <a:alphaOff val="0"/>
          </a:schemeClr>
        </a:solidFill>
        <a:ln w="12700" cap="flat" cmpd="sng" algn="ctr">
          <a:solidFill>
            <a:srgbClr val="216175"/>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0485" tIns="46990" rIns="70485" bIns="46990" numCol="1" spcCol="1270" anchor="ctr" anchorCtr="0">
          <a:noAutofit/>
        </a:bodyPr>
        <a:lstStyle/>
        <a:p>
          <a:pPr marL="0" lvl="0" indent="0" algn="ctr" defTabSz="1644650">
            <a:lnSpc>
              <a:spcPct val="90000"/>
            </a:lnSpc>
            <a:spcBef>
              <a:spcPct val="0"/>
            </a:spcBef>
            <a:spcAft>
              <a:spcPct val="35000"/>
            </a:spcAft>
            <a:buNone/>
          </a:pPr>
          <a:endParaRPr lang="en-GB" sz="3700" kern="1200"/>
        </a:p>
      </dsp:txBody>
      <dsp:txXfrm>
        <a:off x="3647672" y="2029718"/>
        <a:ext cx="1235930" cy="754843"/>
      </dsp:txXfrm>
    </dsp:sp>
    <dsp:sp modelId="{06772820-78A1-4255-9B78-CB4B132FCB70}">
      <dsp:nvSpPr>
        <dsp:cNvPr id="0" name=""/>
        <dsp:cNvSpPr/>
      </dsp:nvSpPr>
      <dsp:spPr>
        <a:xfrm>
          <a:off x="5307992" y="1705"/>
          <a:ext cx="1603623" cy="801811"/>
        </a:xfrm>
        <a:prstGeom prst="roundRect">
          <a:avLst>
            <a:gd name="adj" fmla="val 10000"/>
          </a:avLst>
        </a:prstGeom>
        <a:solidFill>
          <a:srgbClr val="F6ABAF"/>
        </a:solidFill>
        <a:ln w="12700" cap="flat" cmpd="sng" algn="ctr">
          <a:solidFill>
            <a:srgbClr val="F6ABAF"/>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ar-SA" sz="1800" kern="1200" dirty="0">
              <a:latin typeface="KFGQPC Uthman Taha Naskh" panose="02000000000000000000" pitchFamily="2" charset="-78"/>
              <a:cs typeface="KFGQPC Uthman Taha Naskh" panose="02000000000000000000" pitchFamily="2" charset="-78"/>
            </a:rPr>
            <a:t>الَّذِينَ أَنْعَمْتَ عَلَيْهِم</a:t>
          </a:r>
          <a:endParaRPr lang="en-GB" sz="1800" kern="1200" dirty="0"/>
        </a:p>
      </dsp:txBody>
      <dsp:txXfrm>
        <a:off x="5331476" y="25189"/>
        <a:ext cx="1556655" cy="754843"/>
      </dsp:txXfrm>
    </dsp:sp>
    <dsp:sp modelId="{2C0A30D9-C11C-42FF-964D-5BF17911AAEE}">
      <dsp:nvSpPr>
        <dsp:cNvPr id="0" name=""/>
        <dsp:cNvSpPr/>
      </dsp:nvSpPr>
      <dsp:spPr>
        <a:xfrm>
          <a:off x="5468354" y="803517"/>
          <a:ext cx="160362" cy="601358"/>
        </a:xfrm>
        <a:custGeom>
          <a:avLst/>
          <a:gdLst/>
          <a:ahLst/>
          <a:cxnLst/>
          <a:rect l="0" t="0" r="0" b="0"/>
          <a:pathLst>
            <a:path>
              <a:moveTo>
                <a:pt x="0" y="0"/>
              </a:moveTo>
              <a:lnTo>
                <a:pt x="0" y="601358"/>
              </a:lnTo>
              <a:lnTo>
                <a:pt x="160362" y="60135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FDA08BB-0208-42A9-9328-55EF8FB1CD30}">
      <dsp:nvSpPr>
        <dsp:cNvPr id="0" name=""/>
        <dsp:cNvSpPr/>
      </dsp:nvSpPr>
      <dsp:spPr>
        <a:xfrm>
          <a:off x="5628716" y="1003970"/>
          <a:ext cx="1282898" cy="801811"/>
        </a:xfrm>
        <a:prstGeom prst="roundRect">
          <a:avLst>
            <a:gd name="adj" fmla="val 10000"/>
          </a:avLst>
        </a:prstGeom>
        <a:solidFill>
          <a:schemeClr val="lt1">
            <a:alpha val="90000"/>
            <a:hueOff val="0"/>
            <a:satOff val="0"/>
            <a:lumOff val="0"/>
            <a:alphaOff val="0"/>
          </a:schemeClr>
        </a:solidFill>
        <a:ln w="12700" cap="flat" cmpd="sng" algn="ctr">
          <a:solidFill>
            <a:srgbClr val="216175"/>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0485" tIns="46990" rIns="70485" bIns="46990" numCol="1" spcCol="1270" anchor="ctr" anchorCtr="0">
          <a:noAutofit/>
        </a:bodyPr>
        <a:lstStyle/>
        <a:p>
          <a:pPr marL="0" lvl="0" indent="0" algn="ctr" defTabSz="1644650">
            <a:lnSpc>
              <a:spcPct val="90000"/>
            </a:lnSpc>
            <a:spcBef>
              <a:spcPct val="0"/>
            </a:spcBef>
            <a:spcAft>
              <a:spcPct val="35000"/>
            </a:spcAft>
            <a:buNone/>
          </a:pPr>
          <a:endParaRPr lang="en-GB" sz="3700" kern="1200"/>
        </a:p>
      </dsp:txBody>
      <dsp:txXfrm>
        <a:off x="5652200" y="1027454"/>
        <a:ext cx="1235930" cy="754843"/>
      </dsp:txXfrm>
    </dsp:sp>
    <dsp:sp modelId="{99078B36-C72F-4971-839E-2DD8A6783608}">
      <dsp:nvSpPr>
        <dsp:cNvPr id="0" name=""/>
        <dsp:cNvSpPr/>
      </dsp:nvSpPr>
      <dsp:spPr>
        <a:xfrm>
          <a:off x="5468354" y="803517"/>
          <a:ext cx="160362" cy="1603623"/>
        </a:xfrm>
        <a:custGeom>
          <a:avLst/>
          <a:gdLst/>
          <a:ahLst/>
          <a:cxnLst/>
          <a:rect l="0" t="0" r="0" b="0"/>
          <a:pathLst>
            <a:path>
              <a:moveTo>
                <a:pt x="0" y="0"/>
              </a:moveTo>
              <a:lnTo>
                <a:pt x="0" y="1603623"/>
              </a:lnTo>
              <a:lnTo>
                <a:pt x="160362" y="1603623"/>
              </a:lnTo>
            </a:path>
          </a:pathLst>
        </a:custGeom>
        <a:noFill/>
        <a:ln w="12700" cap="flat" cmpd="sng" algn="ctr">
          <a:solidFill>
            <a:srgbClr val="216175"/>
          </a:solidFill>
          <a:prstDash val="solid"/>
          <a:miter lim="800000"/>
        </a:ln>
        <a:effectLst/>
      </dsp:spPr>
      <dsp:style>
        <a:lnRef idx="2">
          <a:scrgbClr r="0" g="0" b="0"/>
        </a:lnRef>
        <a:fillRef idx="0">
          <a:scrgbClr r="0" g="0" b="0"/>
        </a:fillRef>
        <a:effectRef idx="0">
          <a:scrgbClr r="0" g="0" b="0"/>
        </a:effectRef>
        <a:fontRef idx="minor"/>
      </dsp:style>
    </dsp:sp>
    <dsp:sp modelId="{2D8D8D80-021C-449D-9918-4DB7D0C430D1}">
      <dsp:nvSpPr>
        <dsp:cNvPr id="0" name=""/>
        <dsp:cNvSpPr/>
      </dsp:nvSpPr>
      <dsp:spPr>
        <a:xfrm>
          <a:off x="5628716" y="2006234"/>
          <a:ext cx="1282898" cy="801811"/>
        </a:xfrm>
        <a:prstGeom prst="roundRect">
          <a:avLst>
            <a:gd name="adj" fmla="val 10000"/>
          </a:avLst>
        </a:prstGeom>
        <a:solidFill>
          <a:schemeClr val="lt1">
            <a:alpha val="90000"/>
            <a:hueOff val="0"/>
            <a:satOff val="0"/>
            <a:lumOff val="0"/>
            <a:alphaOff val="0"/>
          </a:schemeClr>
        </a:solidFill>
        <a:ln w="12700" cap="flat" cmpd="sng" algn="ctr">
          <a:solidFill>
            <a:srgbClr val="216175"/>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0485" tIns="46990" rIns="70485" bIns="46990" numCol="1" spcCol="1270" anchor="ctr" anchorCtr="0">
          <a:noAutofit/>
        </a:bodyPr>
        <a:lstStyle/>
        <a:p>
          <a:pPr marL="0" lvl="0" indent="0" algn="ctr" defTabSz="1644650">
            <a:lnSpc>
              <a:spcPct val="90000"/>
            </a:lnSpc>
            <a:spcBef>
              <a:spcPct val="0"/>
            </a:spcBef>
            <a:spcAft>
              <a:spcPct val="35000"/>
            </a:spcAft>
            <a:buNone/>
          </a:pPr>
          <a:endParaRPr lang="en-GB" sz="3700" kern="1200"/>
        </a:p>
      </dsp:txBody>
      <dsp:txXfrm>
        <a:off x="5652200" y="2029718"/>
        <a:ext cx="1235930" cy="754843"/>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145887-54B2-4734-807D-F2204D959812}" type="datetimeFigureOut">
              <a:rPr lang="en-GB" smtClean="0"/>
              <a:t>18/05/2022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866EDD-B9C2-46E4-8727-C4EA0228B052}" type="slidenum">
              <a:rPr lang="en-GB" smtClean="0"/>
              <a:t>‹#›</a:t>
            </a:fld>
            <a:endParaRPr lang="en-GB"/>
          </a:p>
        </p:txBody>
      </p:sp>
    </p:spTree>
    <p:extLst>
      <p:ext uri="{BB962C8B-B14F-4D97-AF65-F5344CB8AC3E}">
        <p14:creationId xmlns:p14="http://schemas.microsoft.com/office/powerpoint/2010/main" val="476214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Calibri Light" panose="020F0302020204030204" pitchFamily="34" charset="0"/>
                <a:ea typeface="Calibri" panose="020F0502020204030204" pitchFamily="34" charset="0"/>
                <a:cs typeface="Arial" panose="020B0604020202020204" pitchFamily="34" charset="0"/>
              </a:rPr>
              <a:t>Have you ever wondered why Allah chose this specific </a:t>
            </a:r>
            <a:r>
              <a:rPr lang="en-GB" sz="1800" dirty="0" err="1">
                <a:effectLst/>
                <a:latin typeface="Calibri Light" panose="020F0302020204030204" pitchFamily="34" charset="0"/>
                <a:ea typeface="Calibri" panose="020F0502020204030204" pitchFamily="34" charset="0"/>
                <a:cs typeface="Arial" panose="020B0604020202020204" pitchFamily="34" charset="0"/>
              </a:rPr>
              <a:t>sūrah</a:t>
            </a:r>
            <a:r>
              <a:rPr lang="en-GB" sz="1800" dirty="0">
                <a:effectLst/>
                <a:latin typeface="Calibri Light" panose="020F0302020204030204" pitchFamily="34" charset="0"/>
                <a:ea typeface="Calibri" panose="020F0502020204030204" pitchFamily="34" charset="0"/>
                <a:cs typeface="Arial" panose="020B0604020202020204" pitchFamily="34" charset="0"/>
              </a:rPr>
              <a:t> from all the other </a:t>
            </a:r>
            <a:r>
              <a:rPr lang="en-GB" sz="1800" dirty="0" err="1">
                <a:effectLst/>
                <a:latin typeface="Calibri Light" panose="020F0302020204030204" pitchFamily="34" charset="0"/>
                <a:ea typeface="Calibri" panose="020F0502020204030204" pitchFamily="34" charset="0"/>
                <a:cs typeface="Arial" panose="020B0604020202020204" pitchFamily="34" charset="0"/>
              </a:rPr>
              <a:t>sūrahs</a:t>
            </a:r>
            <a:r>
              <a:rPr lang="en-GB" sz="1800" dirty="0">
                <a:effectLst/>
                <a:latin typeface="Calibri Light" panose="020F0302020204030204" pitchFamily="34" charset="0"/>
                <a:ea typeface="Calibri" panose="020F0502020204030204" pitchFamily="34" charset="0"/>
                <a:cs typeface="Arial" panose="020B0604020202020204" pitchFamily="34" charset="0"/>
              </a:rPr>
              <a:t> in the Qur’ān? Why are we required to read </a:t>
            </a:r>
            <a:r>
              <a:rPr lang="en-GB" sz="1800" dirty="0" err="1">
                <a:effectLst/>
                <a:latin typeface="Calibri Light" panose="020F0302020204030204" pitchFamily="34" charset="0"/>
                <a:ea typeface="Calibri" panose="020F0502020204030204" pitchFamily="34" charset="0"/>
                <a:cs typeface="Arial" panose="020B0604020202020204" pitchFamily="34" charset="0"/>
              </a:rPr>
              <a:t>Sūrah</a:t>
            </a:r>
            <a:r>
              <a:rPr lang="en-GB" sz="1800" dirty="0">
                <a:effectLst/>
                <a:latin typeface="Calibri Light" panose="020F0302020204030204" pitchFamily="34" charset="0"/>
                <a:ea typeface="Calibri" panose="020F0502020204030204" pitchFamily="34" charset="0"/>
                <a:cs typeface="Arial" panose="020B0604020202020204" pitchFamily="34" charset="0"/>
              </a:rPr>
              <a:t> al-</a:t>
            </a:r>
            <a:r>
              <a:rPr lang="en-GB" sz="1800" dirty="0" err="1">
                <a:effectLst/>
                <a:latin typeface="Calibri Light" panose="020F0302020204030204" pitchFamily="34" charset="0"/>
                <a:ea typeface="Calibri" panose="020F0502020204030204" pitchFamily="34" charset="0"/>
                <a:cs typeface="Arial" panose="020B0604020202020204" pitchFamily="34" charset="0"/>
              </a:rPr>
              <a:t>Fātihah</a:t>
            </a:r>
            <a:r>
              <a:rPr lang="en-GB" sz="1800" dirty="0">
                <a:effectLst/>
                <a:latin typeface="Calibri Light" panose="020F0302020204030204" pitchFamily="34" charset="0"/>
                <a:ea typeface="Calibri" panose="020F0502020204030204" pitchFamily="34" charset="0"/>
                <a:cs typeface="Arial" panose="020B0604020202020204" pitchFamily="34" charset="0"/>
              </a:rPr>
              <a:t> at least 17 times a day?</a:t>
            </a:r>
          </a:p>
          <a:p>
            <a:pPr>
              <a:lnSpc>
                <a:spcPct val="107000"/>
              </a:lnSpc>
              <a:spcAft>
                <a:spcPts val="800"/>
              </a:spcAft>
            </a:pPr>
            <a:r>
              <a:rPr lang="en-GB" sz="1800" dirty="0">
                <a:effectLst/>
                <a:latin typeface="Calibri Light" panose="020F0302020204030204" pitchFamily="34" charset="0"/>
                <a:ea typeface="Calibri" panose="020F0502020204030204" pitchFamily="34" charset="0"/>
                <a:cs typeface="Arial" panose="020B0604020202020204" pitchFamily="34" charset="0"/>
              </a:rPr>
              <a:t>Why is it repeated in every single </a:t>
            </a:r>
            <a:r>
              <a:rPr lang="en-GB" sz="1800" dirty="0" err="1">
                <a:effectLst/>
                <a:latin typeface="Calibri Light" panose="020F0302020204030204" pitchFamily="34" charset="0"/>
                <a:ea typeface="Calibri" panose="020F0502020204030204" pitchFamily="34" charset="0"/>
                <a:cs typeface="Arial" panose="020B0604020202020204" pitchFamily="34" charset="0"/>
              </a:rPr>
              <a:t>rakʿah</a:t>
            </a:r>
            <a:r>
              <a:rPr lang="en-GB" sz="1800" dirty="0">
                <a:effectLst/>
                <a:latin typeface="Calibri Light" panose="020F0302020204030204" pitchFamily="34" charset="0"/>
                <a:ea typeface="Calibri" panose="020F0502020204030204" pitchFamily="34" charset="0"/>
                <a:cs typeface="Arial" panose="020B0604020202020204" pitchFamily="34" charset="0"/>
              </a:rPr>
              <a:t>? What’s so amazing about this </a:t>
            </a:r>
            <a:r>
              <a:rPr lang="en-GB" sz="1800" dirty="0" err="1">
                <a:effectLst/>
                <a:latin typeface="Calibri Light" panose="020F0302020204030204" pitchFamily="34" charset="0"/>
                <a:ea typeface="Calibri" panose="020F0502020204030204" pitchFamily="34" charset="0"/>
                <a:cs typeface="Arial" panose="020B0604020202020204" pitchFamily="34" charset="0"/>
              </a:rPr>
              <a:t>sūrah</a:t>
            </a:r>
            <a:r>
              <a:rPr lang="en-GB" sz="1800" dirty="0">
                <a:effectLst/>
                <a:latin typeface="Calibri Light" panose="020F0302020204030204" pitchFamily="34" charset="0"/>
                <a:ea typeface="Calibri" panose="020F0502020204030204" pitchFamily="34" charset="0"/>
                <a:cs typeface="Arial" panose="020B0604020202020204" pitchFamily="34" charset="0"/>
              </a:rPr>
              <a:t>?</a:t>
            </a:r>
          </a:p>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1</a:t>
            </a:fld>
            <a:endParaRPr lang="en-GB"/>
          </a:p>
        </p:txBody>
      </p:sp>
    </p:spTree>
    <p:extLst>
      <p:ext uri="{BB962C8B-B14F-4D97-AF65-F5344CB8AC3E}">
        <p14:creationId xmlns:p14="http://schemas.microsoft.com/office/powerpoint/2010/main" val="16353534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ea typeface="Calibri" panose="020F0502020204030204" pitchFamily="34" charset="0"/>
                <a:cs typeface="KFGQPC Uthman Taha Naskh" panose="02000000000000000000" pitchFamily="2" charset="-78"/>
              </a:rPr>
              <a:t>(Muslim 395a) </a:t>
            </a:r>
          </a:p>
          <a:p>
            <a:endParaRPr lang="en-GB" dirty="0"/>
          </a:p>
          <a:p>
            <a:r>
              <a:rPr lang="en-GB" dirty="0"/>
              <a:t>Ask learner(s) to translate this hadith and then explain the hadith.</a:t>
            </a:r>
          </a:p>
          <a:p>
            <a:endParaRPr lang="en-GB" dirty="0"/>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spc="-5" dirty="0">
                <a:solidFill>
                  <a:srgbClr val="231F20"/>
                </a:solidFill>
                <a:effectLst/>
                <a:latin typeface="Times New Roman" panose="02020603050405020304" pitchFamily="18" charset="0"/>
                <a:ea typeface="Times New Roman" panose="02020603050405020304" pitchFamily="18" charset="0"/>
              </a:rPr>
              <a:t>The Messenger of </a:t>
            </a:r>
            <a:r>
              <a:rPr lang="en-US" sz="1800" dirty="0">
                <a:solidFill>
                  <a:srgbClr val="231F20"/>
                </a:solidFill>
                <a:effectLst/>
                <a:latin typeface="Times New Roman" panose="02020603050405020304" pitchFamily="18" charset="0"/>
                <a:ea typeface="Times New Roman" panose="02020603050405020304" pitchFamily="18" charset="0"/>
              </a:rPr>
              <a:t>Allah g said, “Allah, the Most High, said, ‘I have divided the</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prayer</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(i.e.</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the</a:t>
            </a:r>
            <a:r>
              <a:rPr lang="en-US" sz="1800" spc="-25" dirty="0">
                <a:solidFill>
                  <a:srgbClr val="231F20"/>
                </a:solidFill>
                <a:effectLst/>
                <a:latin typeface="Times New Roman" panose="02020603050405020304" pitchFamily="18" charset="0"/>
                <a:ea typeface="Times New Roman" panose="02020603050405020304" pitchFamily="18" charset="0"/>
              </a:rPr>
              <a:t> </a:t>
            </a:r>
            <a:r>
              <a:rPr lang="en-US" sz="1800" dirty="0" err="1">
                <a:solidFill>
                  <a:srgbClr val="231F20"/>
                </a:solidFill>
                <a:effectLst/>
                <a:latin typeface="Times New Roman" panose="02020603050405020304" pitchFamily="18" charset="0"/>
                <a:ea typeface="Times New Roman" panose="02020603050405020304" pitchFamily="18" charset="0"/>
              </a:rPr>
              <a:t>Fātiḥah</a:t>
            </a:r>
            <a:r>
              <a:rPr lang="en-US" sz="1800" dirty="0">
                <a:solidFill>
                  <a:srgbClr val="231F20"/>
                </a:solidFill>
                <a:effectLst/>
                <a:latin typeface="Times New Roman" panose="02020603050405020304" pitchFamily="18" charset="0"/>
                <a:ea typeface="Times New Roman" panose="02020603050405020304" pitchFamily="18" charset="0"/>
              </a:rPr>
              <a:t>)</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between</a:t>
            </a:r>
            <a:r>
              <a:rPr lang="en-US" sz="1800" spc="-2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Myself</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My</a:t>
            </a:r>
            <a:r>
              <a:rPr lang="en-US" sz="1800" spc="-2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slave</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equally</a:t>
            </a:r>
            <a:r>
              <a:rPr lang="en-US" sz="1800" spc="-2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My</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slave</a:t>
            </a:r>
            <a:r>
              <a:rPr lang="en-US" sz="1800" spc="-2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shall</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have what he asked for.’ Therefore, when the slave says, ‘All praises and thanks</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are due to Allah, the Lord of the worlds,’ Allah says, ‘My slave has praised Me.’</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When he says, ‘The All-Merciful, the Very Merciful,’ Allah says, ‘My slave has</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extolled Me.’ When he says, ‘Master of the Day of Judgement,’ Allah says, ‘My</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slave has glorified Me.’ (In another narration, he says, ‘My slave has entrusted</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his</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affairs</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to</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Me.’).</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When</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he</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says,</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‘You</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Alone</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we</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worship</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You</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Alone</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we</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ask</a:t>
            </a:r>
            <a:r>
              <a:rPr lang="en-US" sz="1800" spc="-2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for help,’ Allah says, ‘This is between Me and My slave and My slave shall have</a:t>
            </a:r>
            <a:r>
              <a:rPr lang="en-US" sz="1800" spc="-2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what he asked for.’ When he says, ‘Guide us to the Straight Path, the Path of</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those whom You have </a:t>
            </a:r>
            <a:r>
              <a:rPr lang="en-US" sz="1800" dirty="0" err="1">
                <a:solidFill>
                  <a:srgbClr val="231F20"/>
                </a:solidFill>
                <a:effectLst/>
                <a:latin typeface="Times New Roman" panose="02020603050405020304" pitchFamily="18" charset="0"/>
                <a:ea typeface="Times New Roman" panose="02020603050405020304" pitchFamily="18" charset="0"/>
              </a:rPr>
              <a:t>favoured</a:t>
            </a:r>
            <a:r>
              <a:rPr lang="en-US" sz="1800" dirty="0">
                <a:solidFill>
                  <a:srgbClr val="231F20"/>
                </a:solidFill>
                <a:effectLst/>
                <a:latin typeface="Times New Roman" panose="02020603050405020304" pitchFamily="18" charset="0"/>
                <a:ea typeface="Times New Roman" panose="02020603050405020304" pitchFamily="18" charset="0"/>
              </a:rPr>
              <a:t>, not of those who incur [Your] anger, nor of</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those</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who</a:t>
            </a:r>
            <a:r>
              <a:rPr lang="en-US" sz="1800" spc="-2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have</a:t>
            </a:r>
            <a:r>
              <a:rPr lang="en-US" sz="1800" spc="-2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gone</a:t>
            </a:r>
            <a:r>
              <a:rPr lang="en-US" sz="1800" spc="-2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astray,’</a:t>
            </a:r>
            <a:r>
              <a:rPr lang="en-US" sz="1800" spc="-2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Allah</a:t>
            </a:r>
            <a:r>
              <a:rPr lang="en-US" sz="1800" spc="-2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says,</a:t>
            </a:r>
            <a:r>
              <a:rPr lang="en-US" sz="1800" spc="-2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‘This</a:t>
            </a:r>
            <a:r>
              <a:rPr lang="en-US" sz="1800" spc="-2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is</a:t>
            </a:r>
            <a:r>
              <a:rPr lang="en-US" sz="1800" spc="-2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for</a:t>
            </a:r>
            <a:r>
              <a:rPr lang="en-US" sz="1800" spc="-2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My</a:t>
            </a:r>
            <a:r>
              <a:rPr lang="en-US" sz="1800" spc="-2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slave</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2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My</a:t>
            </a:r>
            <a:r>
              <a:rPr lang="en-US" sz="1800" spc="-2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slave</a:t>
            </a:r>
            <a:r>
              <a:rPr lang="en-US" sz="1800" spc="-2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shall</a:t>
            </a:r>
            <a:r>
              <a:rPr lang="en-US" sz="1800" spc="-2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have</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what</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he</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asked</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for’”</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(Muslim).</a:t>
            </a:r>
            <a:endParaRPr lang="en-GB" sz="1800" dirty="0">
              <a:effectLst/>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11</a:t>
            </a:fld>
            <a:endParaRPr lang="en-GB"/>
          </a:p>
        </p:txBody>
      </p:sp>
    </p:spTree>
    <p:extLst>
      <p:ext uri="{BB962C8B-B14F-4D97-AF65-F5344CB8AC3E}">
        <p14:creationId xmlns:p14="http://schemas.microsoft.com/office/powerpoint/2010/main" val="31796560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learners to role play the conversation…One can say the ayah, and the other the response. Swap roles.</a:t>
            </a:r>
          </a:p>
          <a:p>
            <a:endParaRPr lang="en-GB" dirty="0"/>
          </a:p>
          <a:p>
            <a:r>
              <a:rPr lang="en-GB" dirty="0"/>
              <a:t>Handout to be given to learners.</a:t>
            </a:r>
            <a:endParaRPr lang="en-US" dirty="0"/>
          </a:p>
        </p:txBody>
      </p:sp>
      <p:sp>
        <p:nvSpPr>
          <p:cNvPr id="4" name="Slide Number Placeholder 3"/>
          <p:cNvSpPr>
            <a:spLocks noGrp="1"/>
          </p:cNvSpPr>
          <p:nvPr>
            <p:ph type="sldNum" sz="quarter" idx="5"/>
          </p:nvPr>
        </p:nvSpPr>
        <p:spPr/>
        <p:txBody>
          <a:bodyPr/>
          <a:lstStyle/>
          <a:p>
            <a:fld id="{9B866EDD-B9C2-46E4-8727-C4EA0228B052}" type="slidenum">
              <a:rPr lang="en-GB" smtClean="0"/>
              <a:t>12</a:t>
            </a:fld>
            <a:endParaRPr lang="en-GB"/>
          </a:p>
        </p:txBody>
      </p:sp>
    </p:spTree>
    <p:extLst>
      <p:ext uri="{BB962C8B-B14F-4D97-AF65-F5344CB8AC3E}">
        <p14:creationId xmlns:p14="http://schemas.microsoft.com/office/powerpoint/2010/main" val="28826837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The </a:t>
            </a:r>
            <a:r>
              <a:rPr lang="en-US" dirty="0" err="1"/>
              <a:t>Adhkar</a:t>
            </a:r>
            <a:r>
              <a:rPr lang="en-US" dirty="0"/>
              <a:t> Bank</a:t>
            </a:r>
          </a:p>
          <a:p>
            <a:pPr marL="0" indent="0">
              <a:buNone/>
            </a:pPr>
            <a:r>
              <a:rPr lang="en-US" dirty="0"/>
              <a:t>This slide in all of the salah PPTs aims to gradually add to the learners’ collection of </a:t>
            </a:r>
            <a:r>
              <a:rPr lang="en-US" dirty="0" err="1"/>
              <a:t>adhakr</a:t>
            </a:r>
            <a:r>
              <a:rPr lang="en-US" dirty="0"/>
              <a:t> &amp; </a:t>
            </a:r>
            <a:r>
              <a:rPr lang="en-US" dirty="0" err="1"/>
              <a:t>du’as</a:t>
            </a:r>
            <a:r>
              <a:rPr lang="en-US" dirty="0"/>
              <a:t>, which they can </a:t>
            </a:r>
            <a:r>
              <a:rPr lang="en-US" dirty="0" err="1"/>
              <a:t>memorise</a:t>
            </a:r>
            <a:r>
              <a:rPr lang="en-US" dirty="0"/>
              <a:t> and recite in their salah. Some learners may find this difficult, so this step can be skipped/adapted to their learning needs. An incentive (e.g. rewards/merits/treat/competition) may also be used to encourage students to </a:t>
            </a:r>
            <a:r>
              <a:rPr lang="en-US" dirty="0" err="1"/>
              <a:t>memorise</a:t>
            </a:r>
            <a:r>
              <a:rPr lang="en-US" dirty="0"/>
              <a:t> the </a:t>
            </a:r>
            <a:r>
              <a:rPr lang="en-US" dirty="0" err="1"/>
              <a:t>adhkar</a:t>
            </a:r>
            <a:r>
              <a:rPr lang="en-US" dirty="0"/>
              <a:t>.</a:t>
            </a:r>
            <a:endParaRPr lang="en-GB" dirty="0"/>
          </a:p>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13</a:t>
            </a:fld>
            <a:endParaRPr lang="en-GB"/>
          </a:p>
        </p:txBody>
      </p:sp>
    </p:spTree>
    <p:extLst>
      <p:ext uri="{BB962C8B-B14F-4D97-AF65-F5344CB8AC3E}">
        <p14:creationId xmlns:p14="http://schemas.microsoft.com/office/powerpoint/2010/main" val="35960604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a student to volunteer/choose a student to come to the front of the class and recite Surah al-</a:t>
            </a:r>
            <a:r>
              <a:rPr lang="en-GB" dirty="0" err="1"/>
              <a:t>Fatihah</a:t>
            </a:r>
            <a:r>
              <a:rPr lang="en-GB" dirty="0"/>
              <a:t>. Ask her to pause and then ask 3 learners (+/-) of the class to say 1 thing each about the ayah. And then move on to the next, and do the same.</a:t>
            </a:r>
          </a:p>
          <a:p>
            <a:endParaRPr lang="en-GB" dirty="0"/>
          </a:p>
          <a:p>
            <a:r>
              <a:rPr lang="en-GB" dirty="0"/>
              <a:t>Give each pupil a chance to share and review together what you have learnt as a class together.</a:t>
            </a:r>
          </a:p>
        </p:txBody>
      </p:sp>
      <p:sp>
        <p:nvSpPr>
          <p:cNvPr id="4" name="Slide Number Placeholder 3"/>
          <p:cNvSpPr>
            <a:spLocks noGrp="1"/>
          </p:cNvSpPr>
          <p:nvPr>
            <p:ph type="sldNum" sz="quarter" idx="5"/>
          </p:nvPr>
        </p:nvSpPr>
        <p:spPr/>
        <p:txBody>
          <a:bodyPr/>
          <a:lstStyle/>
          <a:p>
            <a:fld id="{9B866EDD-B9C2-46E4-8727-C4EA0228B052}" type="slidenum">
              <a:rPr lang="en-GB" smtClean="0"/>
              <a:t>14</a:t>
            </a:fld>
            <a:endParaRPr lang="en-GB"/>
          </a:p>
        </p:txBody>
      </p:sp>
    </p:spTree>
    <p:extLst>
      <p:ext uri="{BB962C8B-B14F-4D97-AF65-F5344CB8AC3E}">
        <p14:creationId xmlns:p14="http://schemas.microsoft.com/office/powerpoint/2010/main" val="14741838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Pray Salah al-</a:t>
            </a:r>
            <a:r>
              <a:rPr lang="en-GB" dirty="0" err="1"/>
              <a:t>Duha</a:t>
            </a:r>
            <a:r>
              <a:rPr lang="en-GB" dirty="0"/>
              <a:t>/upcoming </a:t>
            </a:r>
            <a:r>
              <a:rPr lang="en-GB" dirty="0" err="1"/>
              <a:t>fard</a:t>
            </a:r>
            <a:r>
              <a:rPr lang="en-GB" dirty="0"/>
              <a:t> prayer/2 </a:t>
            </a:r>
            <a:r>
              <a:rPr lang="en-GB" dirty="0" err="1"/>
              <a:t>rak’ah</a:t>
            </a:r>
            <a:r>
              <a:rPr lang="en-GB" dirty="0"/>
              <a:t> </a:t>
            </a:r>
            <a:r>
              <a:rPr lang="en-GB" dirty="0" err="1"/>
              <a:t>nafl</a:t>
            </a:r>
            <a:r>
              <a:rPr lang="en-GB" dirty="0"/>
              <a:t> etc with a full focus on Allah, and try to practice something we </a:t>
            </a:r>
            <a:r>
              <a:rPr lang="en-GB"/>
              <a:t>have learnt today.</a:t>
            </a:r>
          </a:p>
        </p:txBody>
      </p:sp>
      <p:sp>
        <p:nvSpPr>
          <p:cNvPr id="4" name="Slide Number Placeholder 3"/>
          <p:cNvSpPr>
            <a:spLocks noGrp="1"/>
          </p:cNvSpPr>
          <p:nvPr>
            <p:ph type="sldNum" sz="quarter" idx="5"/>
          </p:nvPr>
        </p:nvSpPr>
        <p:spPr/>
        <p:txBody>
          <a:bodyPr/>
          <a:lstStyle/>
          <a:p>
            <a:fld id="{9B866EDD-B9C2-46E4-8727-C4EA0228B052}" type="slidenum">
              <a:rPr lang="en-GB" smtClean="0"/>
              <a:t>15</a:t>
            </a:fld>
            <a:endParaRPr lang="en-GB"/>
          </a:p>
        </p:txBody>
      </p:sp>
    </p:spTree>
    <p:extLst>
      <p:ext uri="{BB962C8B-B14F-4D97-AF65-F5344CB8AC3E}">
        <p14:creationId xmlns:p14="http://schemas.microsoft.com/office/powerpoint/2010/main" val="10392134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B866EDD-B9C2-46E4-8727-C4EA0228B052}" type="slidenum">
              <a:rPr lang="en-GB" smtClean="0"/>
              <a:t>2</a:t>
            </a:fld>
            <a:endParaRPr lang="en-GB"/>
          </a:p>
        </p:txBody>
      </p:sp>
    </p:spTree>
    <p:extLst>
      <p:ext uri="{BB962C8B-B14F-4D97-AF65-F5344CB8AC3E}">
        <p14:creationId xmlns:p14="http://schemas.microsoft.com/office/powerpoint/2010/main" val="35702845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https://sunnah.com/muslim:806</a:t>
            </a:r>
          </a:p>
          <a:p>
            <a:endParaRPr lang="en-GB" dirty="0"/>
          </a:p>
          <a:p>
            <a:r>
              <a:rPr lang="en-GB" b="0" dirty="0">
                <a:effectLst/>
              </a:rPr>
              <a:t>“Rejoice in two lights brought to you which have not been brought to any prophet before you, Al-</a:t>
            </a:r>
            <a:r>
              <a:rPr lang="en-GB" b="0" dirty="0" err="1">
                <a:effectLst/>
              </a:rPr>
              <a:t>Fatihah</a:t>
            </a:r>
            <a:r>
              <a:rPr lang="en-GB" b="0" dirty="0">
                <a:effectLst/>
              </a:rPr>
              <a:t> and the last verses of Al- Baqarah”.</a:t>
            </a:r>
            <a:endParaRPr lang="en-GB" dirty="0"/>
          </a:p>
          <a:p>
            <a:r>
              <a:rPr lang="en-GB" b="0" dirty="0">
                <a:effectLst/>
              </a:rPr>
              <a:t>Ibn ‘Abbas narrated: </a:t>
            </a:r>
            <a:br>
              <a:rPr lang="en-GB" b="0" dirty="0">
                <a:effectLst/>
              </a:rPr>
            </a:br>
            <a:r>
              <a:rPr lang="en-GB" b="0" dirty="0">
                <a:effectLst/>
              </a:rPr>
              <a:t>“While Jibril was with the Messenger of Allah, he heard a noise from above. Jibril lifted his sight to the sky and said: “This is a door in the Heavens being opened, and it has never been opened before now.” An Angel descended from that door and came to the Prophet and said: “Receive the glad tidings of two lights that you have been given, which no other Prophet before you was given: the Opening of the Book (Al </a:t>
            </a:r>
            <a:r>
              <a:rPr lang="en-GB" b="0" dirty="0" err="1">
                <a:effectLst/>
              </a:rPr>
              <a:t>Fatiha</a:t>
            </a:r>
            <a:r>
              <a:rPr lang="en-GB" b="0" dirty="0">
                <a:effectLst/>
              </a:rPr>
              <a:t>), and the last verses of ‘al-Baqarah.’ You will not read a letter of them except that you will gain its benefit.”</a:t>
            </a:r>
            <a:endParaRPr lang="en-GB" dirty="0"/>
          </a:p>
          <a:p>
            <a:r>
              <a:rPr lang="en-GB" b="1" dirty="0"/>
              <a:t>Sahih Muslim</a:t>
            </a:r>
            <a:endParaRPr lang="en-GB" dirty="0"/>
          </a:p>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4</a:t>
            </a:fld>
            <a:endParaRPr lang="en-GB"/>
          </a:p>
        </p:txBody>
      </p:sp>
    </p:spTree>
    <p:extLst>
      <p:ext uri="{BB962C8B-B14F-4D97-AF65-F5344CB8AC3E}">
        <p14:creationId xmlns:p14="http://schemas.microsoft.com/office/powerpoint/2010/main" val="16731461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5</a:t>
            </a:fld>
            <a:endParaRPr lang="en-GB"/>
          </a:p>
        </p:txBody>
      </p:sp>
    </p:spTree>
    <p:extLst>
      <p:ext uri="{BB962C8B-B14F-4D97-AF65-F5344CB8AC3E}">
        <p14:creationId xmlns:p14="http://schemas.microsoft.com/office/powerpoint/2010/main" val="39917802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Listen to a recitation of Surah al-</a:t>
            </a:r>
            <a:r>
              <a:rPr lang="en-US" dirty="0" err="1"/>
              <a:t>Fatihah</a:t>
            </a:r>
            <a:r>
              <a:rPr lang="en-US" dirty="0"/>
              <a:t> e.g. https://quranicaudio.com/quran/23</a:t>
            </a:r>
          </a:p>
          <a:p>
            <a:endParaRPr lang="en-US" dirty="0"/>
          </a:p>
          <a:p>
            <a:endParaRPr lang="en-US" dirty="0"/>
          </a:p>
          <a:p>
            <a:r>
              <a:rPr lang="en-US" dirty="0"/>
              <a:t>Go through the surah, ayah by ayah.</a:t>
            </a:r>
          </a:p>
          <a:p>
            <a:endParaRPr lang="en-US" dirty="0"/>
          </a:p>
          <a:p>
            <a:r>
              <a:rPr lang="en-US" dirty="0"/>
              <a:t>Ask a different pupil each time to translate the meaning before explaining the ayah/asking students to explain (if they have already covered the tafsir previously)</a:t>
            </a:r>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Owner, The Master, The Nurturer, The One who nourishes and sustains the whole of creation. It is He who regulates their affairs and grants them </a:t>
            </a:r>
            <a:r>
              <a:rPr lang="en-US" sz="1800" dirty="0">
                <a:solidFill>
                  <a:srgbClr val="231F20"/>
                </a:solidFill>
                <a:effectLst/>
                <a:latin typeface="Times New Roman" panose="02020603050405020304" pitchFamily="18" charset="0"/>
                <a:ea typeface="Times New Roman" panose="02020603050405020304" pitchFamily="18" charset="0"/>
              </a:rPr>
              <a:t>endless blessings. He is their</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sole Creator and Provider. He</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is their Protector and</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Caretaker.</a:t>
            </a:r>
            <a:endParaRPr lang="en-GB" sz="1800" dirty="0">
              <a:effectLst/>
              <a:latin typeface="Times New Roman" panose="02020603050405020304" pitchFamily="18" charset="0"/>
              <a:ea typeface="Times New Roman" panose="02020603050405020304" pitchFamily="18" charset="0"/>
            </a:endParaRPr>
          </a:p>
          <a:p>
            <a:endParaRPr lang="en-GB" dirty="0"/>
          </a:p>
          <a:p>
            <a:r>
              <a:rPr lang="en-US" sz="1800" i="1" dirty="0" err="1">
                <a:solidFill>
                  <a:srgbClr val="231F20"/>
                </a:solidFill>
                <a:effectLst/>
                <a:latin typeface="Times New Roman" panose="02020603050405020304" pitchFamily="18" charset="0"/>
                <a:ea typeface="Times New Roman" panose="02020603050405020304" pitchFamily="18" charset="0"/>
              </a:rPr>
              <a:t>ʿālam</a:t>
            </a:r>
            <a:r>
              <a:rPr lang="en-US" sz="1800" i="1"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refers</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to</a:t>
            </a:r>
            <a:r>
              <a:rPr lang="en-US" sz="1800" spc="-1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everything</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in</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existence besides</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Allah</a:t>
            </a:r>
            <a:endParaRPr lang="en-GB" dirty="0"/>
          </a:p>
          <a:p>
            <a:endParaRPr lang="en-US" dirty="0"/>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231F20"/>
                </a:solidFill>
                <a:effectLst/>
                <a:latin typeface="Times New Roman" panose="02020603050405020304" pitchFamily="18" charset="0"/>
                <a:ea typeface="Times New Roman" panose="02020603050405020304" pitchFamily="18" charset="0"/>
              </a:rPr>
              <a:t>In the very first āyah of </a:t>
            </a:r>
            <a:r>
              <a:rPr lang="en-US" sz="1800" dirty="0" err="1">
                <a:solidFill>
                  <a:srgbClr val="231F20"/>
                </a:solidFill>
                <a:effectLst/>
                <a:latin typeface="Times New Roman" panose="02020603050405020304" pitchFamily="18" charset="0"/>
                <a:ea typeface="Times New Roman" panose="02020603050405020304" pitchFamily="18" charset="0"/>
              </a:rPr>
              <a:t>Ṣūrah</a:t>
            </a:r>
            <a:r>
              <a:rPr lang="en-US" sz="1800" dirty="0">
                <a:solidFill>
                  <a:srgbClr val="231F20"/>
                </a:solidFill>
                <a:effectLst/>
                <a:latin typeface="Times New Roman" panose="02020603050405020304" pitchFamily="18" charset="0"/>
                <a:ea typeface="Times New Roman" panose="02020603050405020304" pitchFamily="18" charset="0"/>
              </a:rPr>
              <a:t> al-</a:t>
            </a:r>
            <a:r>
              <a:rPr lang="en-US" sz="1800" dirty="0" err="1">
                <a:solidFill>
                  <a:srgbClr val="231F20"/>
                </a:solidFill>
                <a:effectLst/>
                <a:latin typeface="Times New Roman" panose="02020603050405020304" pitchFamily="18" charset="0"/>
                <a:ea typeface="Times New Roman" panose="02020603050405020304" pitchFamily="18" charset="0"/>
              </a:rPr>
              <a:t>Fātiḥah</a:t>
            </a:r>
            <a:r>
              <a:rPr lang="en-US" sz="1800" dirty="0">
                <a:solidFill>
                  <a:srgbClr val="231F20"/>
                </a:solidFill>
                <a:effectLst/>
                <a:latin typeface="Times New Roman" panose="02020603050405020304" pitchFamily="18" charset="0"/>
                <a:ea typeface="Times New Roman" panose="02020603050405020304" pitchFamily="18" charset="0"/>
              </a:rPr>
              <a:t>, the central fact of this life is conveyed</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to us: who Allah b is. Knowledge of Allah b is the pinnacle of all knowledge and </a:t>
            </a:r>
            <a:r>
              <a:rPr lang="en-US" sz="1800" spc="-2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the</a:t>
            </a:r>
            <a:r>
              <a:rPr lang="en-US" sz="1800" spc="-5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greatest</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of</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all</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sciences,</a:t>
            </a:r>
            <a:r>
              <a:rPr lang="en-US" sz="1800" spc="-5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as</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there</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is</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no</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one</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greater</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than</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Him.</a:t>
            </a:r>
            <a:endParaRPr lang="en-GB" sz="1800" dirty="0">
              <a:effectLst/>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6</a:t>
            </a:fld>
            <a:endParaRPr lang="en-GB"/>
          </a:p>
        </p:txBody>
      </p:sp>
    </p:spTree>
    <p:extLst>
      <p:ext uri="{BB962C8B-B14F-4D97-AF65-F5344CB8AC3E}">
        <p14:creationId xmlns:p14="http://schemas.microsoft.com/office/powerpoint/2010/main" val="34283978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28700" marR="1027430" indent="-635" algn="l">
              <a:lnSpc>
                <a:spcPct val="127000"/>
              </a:lnSpc>
              <a:spcAft>
                <a:spcPts val="0"/>
              </a:spcAft>
            </a:pP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Al-</a:t>
            </a:r>
            <a:r>
              <a:rPr lang="en-US" sz="1800" dirty="0" err="1">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Raḥmān</a:t>
            </a:r>
            <a:r>
              <a:rPr lang="en-US" sz="1800" spc="2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is</a:t>
            </a:r>
            <a:r>
              <a:rPr lang="en-US" sz="1800" spc="3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a</a:t>
            </a:r>
            <a:r>
              <a:rPr lang="en-US" sz="1800" spc="3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Name</a:t>
            </a:r>
            <a:r>
              <a:rPr lang="en-US" sz="1800" spc="3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which</a:t>
            </a:r>
            <a:r>
              <a:rPr lang="en-US" sz="1800" spc="3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encompasses</a:t>
            </a:r>
            <a:r>
              <a:rPr lang="en-US" sz="1800" spc="3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the</a:t>
            </a:r>
            <a:r>
              <a:rPr lang="en-US" sz="1800" spc="3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mercy</a:t>
            </a:r>
            <a:r>
              <a:rPr lang="en-US" sz="1800" spc="3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Allah</a:t>
            </a:r>
            <a:r>
              <a:rPr lang="en-US" sz="1800" spc="3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shows</a:t>
            </a:r>
            <a:r>
              <a:rPr lang="en-US" sz="1800" spc="-22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to</a:t>
            </a:r>
            <a:r>
              <a:rPr lang="en-US" sz="1800" spc="3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all</a:t>
            </a:r>
            <a:r>
              <a:rPr lang="en-US" sz="1800" spc="3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of</a:t>
            </a:r>
            <a:r>
              <a:rPr lang="en-US" sz="1800" spc="3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His</a:t>
            </a:r>
            <a:r>
              <a:rPr lang="en-US" sz="1800" spc="3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creation.</a:t>
            </a:r>
            <a:r>
              <a:rPr lang="en-US" sz="1800" spc="3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However,</a:t>
            </a:r>
            <a:r>
              <a:rPr lang="en-US" sz="1800" spc="3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al-</a:t>
            </a:r>
            <a:r>
              <a:rPr lang="en-US" sz="1800" dirty="0" err="1">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Raḥīm</a:t>
            </a:r>
            <a:r>
              <a:rPr lang="en-US" sz="1800" spc="3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is</a:t>
            </a:r>
            <a:r>
              <a:rPr lang="en-US" sz="1800" spc="3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a</a:t>
            </a:r>
            <a:r>
              <a:rPr lang="en-US" sz="1800" spc="3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specific</a:t>
            </a:r>
            <a:r>
              <a:rPr lang="en-US" sz="1800" spc="3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attribute</a:t>
            </a:r>
            <a:r>
              <a:rPr lang="en-US" sz="1800" spc="3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that</a:t>
            </a:r>
            <a:r>
              <a:rPr lang="en-US" sz="1800" spc="-21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is</a:t>
            </a:r>
            <a:r>
              <a:rPr lang="en-US" sz="1800" spc="1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exclusive</a:t>
            </a:r>
            <a:r>
              <a:rPr lang="en-US" sz="1800" spc="1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to</a:t>
            </a:r>
            <a:r>
              <a:rPr lang="en-US" sz="1800" spc="1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the</a:t>
            </a:r>
            <a:r>
              <a:rPr lang="en-US" sz="1800" spc="1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believers,</a:t>
            </a:r>
            <a:r>
              <a:rPr lang="en-US" sz="1800" spc="1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both</a:t>
            </a:r>
            <a:r>
              <a:rPr lang="en-US" sz="1800" spc="1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in</a:t>
            </a:r>
            <a:r>
              <a:rPr lang="en-US" sz="1800" spc="1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this</a:t>
            </a:r>
            <a:r>
              <a:rPr lang="en-US" sz="1800" spc="1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world</a:t>
            </a:r>
            <a:r>
              <a:rPr lang="en-US" sz="1800" spc="1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and</a:t>
            </a:r>
            <a:r>
              <a:rPr lang="en-US" sz="1800" spc="1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in</a:t>
            </a:r>
            <a:r>
              <a:rPr lang="en-US" sz="1800" spc="1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the</a:t>
            </a:r>
            <a:r>
              <a:rPr lang="en-US" sz="1800" spc="1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hereafter.</a:t>
            </a:r>
            <a:r>
              <a:rPr lang="en-US" sz="1800" spc="-22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The form of </a:t>
            </a:r>
            <a:r>
              <a:rPr lang="en-US" sz="1800" dirty="0" err="1">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raḥmah</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He extends to the believers - particularly to His </a:t>
            </a:r>
            <a:r>
              <a:rPr lang="en-US" sz="1800" spc="-22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friends</a:t>
            </a:r>
            <a:r>
              <a:rPr lang="en-US" sz="1800" spc="2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a:t>
            </a:r>
            <a:r>
              <a:rPr lang="en-US" sz="1800" dirty="0" err="1">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awliyā</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a:t>
            </a:r>
            <a:r>
              <a:rPr lang="en-US" sz="1800" spc="2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a:t>
            </a:r>
            <a:r>
              <a:rPr lang="en-US" sz="1800" spc="2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differs</a:t>
            </a:r>
            <a:r>
              <a:rPr lang="en-US" sz="1800" spc="2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from</a:t>
            </a:r>
            <a:r>
              <a:rPr lang="en-US" sz="1800" spc="2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His</a:t>
            </a:r>
            <a:r>
              <a:rPr lang="en-US" sz="1800" spc="2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general</a:t>
            </a:r>
            <a:r>
              <a:rPr lang="en-US" sz="1800" spc="2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mercy</a:t>
            </a:r>
            <a:r>
              <a:rPr lang="en-US" sz="1800" spc="2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which</a:t>
            </a:r>
            <a:r>
              <a:rPr lang="en-US" sz="1800" spc="2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He</a:t>
            </a:r>
            <a:r>
              <a:rPr lang="en-US" sz="1800" spc="2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extend s</a:t>
            </a:r>
            <a:r>
              <a:rPr lang="en-US" sz="1800" spc="-22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to</a:t>
            </a:r>
            <a:r>
              <a:rPr lang="en-US" sz="1800" spc="-2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all</a:t>
            </a:r>
            <a:r>
              <a:rPr lang="en-US" sz="1800" spc="-2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of</a:t>
            </a:r>
            <a:r>
              <a:rPr lang="en-US" sz="1800" spc="-2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His</a:t>
            </a:r>
            <a:r>
              <a:rPr lang="en-US" sz="1800" spc="-2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creation.</a:t>
            </a:r>
            <a:endParaRPr lang="en-GB" sz="1800" dirty="0">
              <a:effectLst/>
              <a:latin typeface="Times New Roman" panose="02020603050405020304" pitchFamily="18" charset="0"/>
              <a:ea typeface="Times New Roman" panose="02020603050405020304" pitchFamily="18" charset="0"/>
            </a:endParaRPr>
          </a:p>
          <a:p>
            <a:pPr algn="l">
              <a:spcBef>
                <a:spcPts val="30"/>
              </a:spcBef>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a:p>
            <a:pPr marL="1028700" marR="1027430" algn="l">
              <a:lnSpc>
                <a:spcPct val="125000"/>
              </a:lnSpc>
              <a:spcAft>
                <a:spcPts val="0"/>
              </a:spcAft>
            </a:pP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Al-</a:t>
            </a:r>
            <a:r>
              <a:rPr lang="en-US" sz="1800" dirty="0" err="1">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Raḥmān</a:t>
            </a:r>
            <a:r>
              <a:rPr lang="en-US" sz="1800" spc="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can</a:t>
            </a:r>
            <a:r>
              <a:rPr lang="en-US" sz="1800" spc="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also</a:t>
            </a:r>
            <a:r>
              <a:rPr lang="en-US" sz="1800" spc="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mean</a:t>
            </a:r>
            <a:r>
              <a:rPr lang="en-US" sz="1800" spc="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the</a:t>
            </a:r>
            <a:r>
              <a:rPr lang="en-US" sz="1800" spc="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one</a:t>
            </a:r>
            <a:r>
              <a:rPr lang="en-US" sz="1800" spc="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who</a:t>
            </a:r>
            <a:r>
              <a:rPr lang="en-US" sz="1800" spc="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is</a:t>
            </a:r>
            <a:r>
              <a:rPr lang="en-US" sz="1800" spc="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extremely</a:t>
            </a:r>
            <a:r>
              <a:rPr lang="en-US" sz="1800" spc="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merciful,</a:t>
            </a:r>
            <a:r>
              <a:rPr lang="en-US" sz="1800" spc="-22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whereas</a:t>
            </a:r>
            <a:r>
              <a:rPr lang="en-US" sz="1800" spc="-5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al-</a:t>
            </a:r>
            <a:r>
              <a:rPr lang="en-US" sz="1800" dirty="0" err="1">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Raḥim</a:t>
            </a:r>
            <a:r>
              <a:rPr lang="en-US" sz="1800" spc="-5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is</a:t>
            </a:r>
            <a:r>
              <a:rPr lang="en-US" sz="1800" spc="-5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the</a:t>
            </a:r>
            <a:r>
              <a:rPr lang="en-US" sz="1800" spc="-5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one</a:t>
            </a:r>
            <a:r>
              <a:rPr lang="en-US" sz="1800" spc="-4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who</a:t>
            </a:r>
            <a:r>
              <a:rPr lang="en-US" sz="1800" spc="-5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is</a:t>
            </a:r>
            <a:r>
              <a:rPr lang="en-US" sz="1800" spc="-5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permanently</a:t>
            </a:r>
            <a:r>
              <a:rPr lang="en-US" sz="1800" spc="-5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merciful.</a:t>
            </a:r>
            <a:r>
              <a:rPr lang="en-US" sz="1800" spc="-4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Together,</a:t>
            </a:r>
            <a:r>
              <a:rPr lang="en-US" sz="1800" spc="-22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spc="-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these</a:t>
            </a:r>
            <a:r>
              <a:rPr lang="en-US" sz="1800" spc="-3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spc="-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Names</a:t>
            </a:r>
            <a:r>
              <a:rPr lang="en-US" sz="1800" spc="-2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spc="-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describe</a:t>
            </a:r>
            <a:r>
              <a:rPr lang="en-US" sz="1800" spc="-2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Allah</a:t>
            </a:r>
            <a:r>
              <a:rPr lang="en-US" sz="1800" spc="-2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as</a:t>
            </a:r>
            <a:r>
              <a:rPr lang="en-US" sz="1800" spc="-2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b="1"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extremely</a:t>
            </a:r>
            <a:r>
              <a:rPr lang="en-US" sz="1800" b="1" spc="-2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b="1"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merciful,</a:t>
            </a:r>
            <a:r>
              <a:rPr lang="en-US" sz="1800" b="1" spc="-2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b="1"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all</a:t>
            </a:r>
            <a:r>
              <a:rPr lang="en-US" sz="1800" b="1" spc="-3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b="1"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the</a:t>
            </a:r>
            <a:r>
              <a:rPr lang="en-US" sz="1800" b="1" spc="-2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b="1"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time.</a:t>
            </a:r>
            <a:endParaRPr lang="en-GB" sz="1800" b="1" dirty="0">
              <a:effectLst/>
              <a:latin typeface="Times New Roman" panose="02020603050405020304" pitchFamily="18" charset="0"/>
              <a:ea typeface="Times New Roman" panose="02020603050405020304" pitchFamily="18" charset="0"/>
            </a:endParaRPr>
          </a:p>
          <a:p>
            <a:pPr algn="l">
              <a:spcBef>
                <a:spcPts val="50"/>
              </a:spcBef>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a:p>
            <a:pPr marL="1028700" marR="1027430" indent="-635" algn="l">
              <a:lnSpc>
                <a:spcPct val="130000"/>
              </a:lnSpc>
              <a:spcAft>
                <a:spcPts val="0"/>
              </a:spcAft>
            </a:pP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Although</a:t>
            </a:r>
            <a:r>
              <a:rPr lang="en-US" sz="1800" spc="7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the</a:t>
            </a:r>
            <a:r>
              <a:rPr lang="en-US" sz="1800" spc="7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scholars</a:t>
            </a:r>
            <a:r>
              <a:rPr lang="en-US" sz="1800" spc="7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have</a:t>
            </a:r>
            <a:r>
              <a:rPr lang="en-US" sz="1800" spc="7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mentioned</a:t>
            </a:r>
            <a:r>
              <a:rPr lang="en-US" sz="1800" spc="7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other</a:t>
            </a:r>
            <a:r>
              <a:rPr lang="en-US" sz="1800" spc="7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differences,</a:t>
            </a:r>
            <a:r>
              <a:rPr lang="en-US" sz="1800" spc="7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it</a:t>
            </a:r>
            <a:r>
              <a:rPr lang="en-US" sz="1800" spc="7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is</a:t>
            </a:r>
            <a:r>
              <a:rPr lang="en-US" sz="1800" spc="-22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important</a:t>
            </a:r>
            <a:r>
              <a:rPr lang="en-US" sz="1800" spc="-4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to</a:t>
            </a:r>
            <a:r>
              <a:rPr lang="en-US" sz="1800" spc="-5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remember</a:t>
            </a:r>
            <a:r>
              <a:rPr lang="en-US" sz="1800" spc="-4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that</a:t>
            </a:r>
            <a:r>
              <a:rPr lang="en-US" sz="1800" spc="-4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both</a:t>
            </a:r>
            <a:r>
              <a:rPr lang="en-US" sz="1800" spc="-4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Names</a:t>
            </a:r>
            <a:r>
              <a:rPr lang="en-US" sz="1800" spc="-4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encompass</a:t>
            </a:r>
            <a:r>
              <a:rPr lang="en-US" sz="1800" spc="-4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all</a:t>
            </a:r>
            <a:r>
              <a:rPr lang="en-US" sz="1800" spc="-4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aspects</a:t>
            </a:r>
            <a:r>
              <a:rPr lang="en-US" sz="1800" spc="-4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and</a:t>
            </a:r>
            <a:r>
              <a:rPr lang="en-US" sz="1800" spc="-21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dimensions</a:t>
            </a:r>
            <a:r>
              <a:rPr lang="en-US" sz="1800" spc="-3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of</a:t>
            </a:r>
            <a:r>
              <a:rPr lang="en-US" sz="1800" spc="-3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mercy.</a:t>
            </a:r>
            <a:endParaRPr lang="en-GB" sz="1800" dirty="0">
              <a:effectLst/>
              <a:latin typeface="Times New Roman" panose="02020603050405020304" pitchFamily="18" charset="0"/>
              <a:ea typeface="Times New Roman" panose="02020603050405020304" pitchFamily="18" charset="0"/>
            </a:endParaRPr>
          </a:p>
          <a:p>
            <a:pPr algn="l"/>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7</a:t>
            </a:fld>
            <a:endParaRPr lang="en-GB"/>
          </a:p>
        </p:txBody>
      </p:sp>
    </p:spTree>
    <p:extLst>
      <p:ext uri="{BB962C8B-B14F-4D97-AF65-F5344CB8AC3E}">
        <p14:creationId xmlns:p14="http://schemas.microsoft.com/office/powerpoint/2010/main" val="25848904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231F20"/>
                </a:solidFill>
                <a:effectLst/>
                <a:latin typeface="Times New Roman" panose="02020603050405020304" pitchFamily="18" charset="0"/>
                <a:ea typeface="Times New Roman" panose="02020603050405020304" pitchFamily="18" charset="0"/>
              </a:rPr>
              <a:t>The previous āyah established the supreme and unending mercy of Allah b.</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However,</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if</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it</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is</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taken</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on</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its</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own,</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we</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may</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become</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complacent.</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Excessive</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hope</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in</a:t>
            </a:r>
            <a:r>
              <a:rPr lang="en-US" sz="1800" spc="-2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His</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mercy</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could</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lead</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us</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to</a:t>
            </a:r>
            <a:r>
              <a:rPr lang="en-US" sz="1800" spc="-5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neglect</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His</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rights</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those</a:t>
            </a:r>
            <a:r>
              <a:rPr lang="en-US" sz="1800" spc="-5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of</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His</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creation.</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Because</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of</a:t>
            </a:r>
            <a:r>
              <a:rPr lang="en-US" sz="1800" spc="-2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this, this next āyah reminds us that Allah is the Owner of the Day of Judgement.</a:t>
            </a:r>
            <a:r>
              <a:rPr lang="en-US" sz="1800" spc="5" dirty="0">
                <a:solidFill>
                  <a:srgbClr val="231F20"/>
                </a:solidFill>
                <a:effectLst/>
                <a:latin typeface="Times New Roman" panose="02020603050405020304" pitchFamily="18" charset="0"/>
                <a:ea typeface="Times New Roman" panose="02020603050405020304" pitchFamily="18" charset="0"/>
              </a:rPr>
              <a:t> </a:t>
            </a:r>
          </a:p>
          <a:p>
            <a:endParaRPr lang="en-US" sz="1800" spc="5" dirty="0">
              <a:solidFill>
                <a:srgbClr val="231F20"/>
              </a:solidFill>
              <a:effectLst/>
              <a:latin typeface="Times New Roman" panose="02020603050405020304" pitchFamily="18" charset="0"/>
            </a:endParaRPr>
          </a:p>
          <a:p>
            <a:endParaRPr lang="en-US" sz="1800" spc="5" dirty="0">
              <a:solidFill>
                <a:srgbClr val="231F20"/>
              </a:solidFill>
              <a:effectLst/>
              <a:latin typeface="Times New Roman" panose="02020603050405020304" pitchFamily="18" charset="0"/>
            </a:endParaRPr>
          </a:p>
          <a:p>
            <a:r>
              <a:rPr lang="en-US" sz="1800" dirty="0">
                <a:solidFill>
                  <a:srgbClr val="231F20"/>
                </a:solidFill>
                <a:effectLst/>
                <a:latin typeface="Times New Roman" panose="02020603050405020304" pitchFamily="18" charset="0"/>
                <a:ea typeface="Times New Roman" panose="02020603050405020304" pitchFamily="18" charset="0"/>
              </a:rPr>
              <a:t>This āyah establishes a fundamental principle: belief in the hereafter. We are</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reminded that life is temporary. Instead of becoming besotted with it, we should</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prepare for what is to come. Death is inevitable and the hereafter is eternal.</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Preparing for it will help us survive the tribulations of that Terrible Day. This </a:t>
            </a:r>
            <a:r>
              <a:rPr lang="en-US" sz="1800" spc="-2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āyah reminds us to be humble before the Almighty, and to be humble before His</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creation.</a:t>
            </a:r>
            <a:r>
              <a:rPr lang="en-US" sz="1800" spc="-25" dirty="0">
                <a:solidFill>
                  <a:srgbClr val="231F20"/>
                </a:solidFill>
                <a:effectLst/>
                <a:latin typeface="Times New Roman" panose="02020603050405020304" pitchFamily="18" charset="0"/>
                <a:ea typeface="Times New Roman" panose="02020603050405020304" pitchFamily="18" charset="0"/>
              </a:rPr>
              <a:t> </a:t>
            </a:r>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8</a:t>
            </a:fld>
            <a:endParaRPr lang="en-GB"/>
          </a:p>
        </p:txBody>
      </p:sp>
    </p:spTree>
    <p:extLst>
      <p:ext uri="{BB962C8B-B14F-4D97-AF65-F5344CB8AC3E}">
        <p14:creationId xmlns:p14="http://schemas.microsoft.com/office/powerpoint/2010/main" val="35810401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solidFill>
                  <a:srgbClr val="231F20"/>
                </a:solidFill>
                <a:effectLst/>
                <a:latin typeface="Times New Roman" panose="02020603050405020304" pitchFamily="18" charset="0"/>
                <a:ea typeface="Times New Roman" panose="02020603050405020304" pitchFamily="18" charset="0"/>
              </a:rPr>
              <a:t>This ayah tells us who we are. We acknowledge our servitude, our humility...the fact that we are completely dependent on Allah (swt)…that we need His help for everything.</a:t>
            </a:r>
          </a:p>
          <a:p>
            <a:endParaRPr lang="en-US" sz="1800" dirty="0">
              <a:solidFill>
                <a:srgbClr val="231F20"/>
              </a:solidFill>
              <a:effectLst/>
              <a:latin typeface="Times New Roman" panose="02020603050405020304" pitchFamily="18" charset="0"/>
              <a:ea typeface="Times New Roman" panose="02020603050405020304" pitchFamily="18" charset="0"/>
            </a:endParaRPr>
          </a:p>
          <a:p>
            <a:endParaRPr lang="en-US" sz="1800" dirty="0">
              <a:solidFill>
                <a:srgbClr val="231F20"/>
              </a:solidFill>
              <a:effectLst/>
              <a:latin typeface="Times New Roman" panose="02020603050405020304" pitchFamily="18" charset="0"/>
              <a:ea typeface="Times New Roman" panose="02020603050405020304" pitchFamily="18" charset="0"/>
            </a:endParaRPr>
          </a:p>
          <a:p>
            <a:endParaRPr lang="en-US" sz="1800" dirty="0">
              <a:solidFill>
                <a:srgbClr val="231F20"/>
              </a:solidFill>
              <a:effectLst/>
              <a:latin typeface="Times New Roman" panose="02020603050405020304" pitchFamily="18" charset="0"/>
              <a:ea typeface="Times New Roman" panose="02020603050405020304" pitchFamily="18" charset="0"/>
            </a:endParaRPr>
          </a:p>
          <a:p>
            <a:endParaRPr lang="en-US" sz="1800" dirty="0">
              <a:solidFill>
                <a:srgbClr val="231F20"/>
              </a:solidFill>
              <a:effectLst/>
              <a:latin typeface="Times New Roman" panose="02020603050405020304" pitchFamily="18" charset="0"/>
              <a:ea typeface="Times New Roman" panose="02020603050405020304" pitchFamily="18" charset="0"/>
            </a:endParaRPr>
          </a:p>
          <a:p>
            <a:r>
              <a:rPr lang="en-US" sz="1800" dirty="0">
                <a:solidFill>
                  <a:srgbClr val="231F20"/>
                </a:solidFill>
                <a:effectLst/>
                <a:latin typeface="Times New Roman" panose="02020603050405020304" pitchFamily="18" charset="0"/>
                <a:ea typeface="Times New Roman" panose="02020603050405020304" pitchFamily="18" charset="0"/>
              </a:rPr>
              <a:t>The word </a:t>
            </a:r>
            <a:r>
              <a:rPr lang="en-US" sz="1800" i="1" dirty="0">
                <a:solidFill>
                  <a:srgbClr val="231F20"/>
                </a:solidFill>
                <a:effectLst/>
                <a:latin typeface="Times New Roman" panose="02020603050405020304" pitchFamily="18" charset="0"/>
                <a:ea typeface="Times New Roman" panose="02020603050405020304" pitchFamily="18" charset="0"/>
              </a:rPr>
              <a:t>‘</a:t>
            </a:r>
            <a:r>
              <a:rPr lang="en-US" sz="1800" i="1" dirty="0" err="1">
                <a:solidFill>
                  <a:srgbClr val="231F20"/>
                </a:solidFill>
                <a:effectLst/>
                <a:latin typeface="Times New Roman" panose="02020603050405020304" pitchFamily="18" charset="0"/>
                <a:ea typeface="Times New Roman" panose="02020603050405020304" pitchFamily="18" charset="0"/>
              </a:rPr>
              <a:t>iyyāka</a:t>
            </a:r>
            <a:r>
              <a:rPr lang="en-US" sz="1800" i="1"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has been repeated in this āyah. This repetition </a:t>
            </a:r>
            <a:r>
              <a:rPr lang="en-US" sz="1800" dirty="0" err="1">
                <a:solidFill>
                  <a:srgbClr val="231F20"/>
                </a:solidFill>
                <a:effectLst/>
                <a:latin typeface="Times New Roman" panose="02020603050405020304" pitchFamily="18" charset="0"/>
                <a:ea typeface="Times New Roman" panose="02020603050405020304" pitchFamily="18" charset="0"/>
              </a:rPr>
              <a:t>emphasises</a:t>
            </a:r>
            <a:r>
              <a:rPr lang="en-US" sz="1800" dirty="0">
                <a:solidFill>
                  <a:srgbClr val="231F20"/>
                </a:solidFill>
                <a:effectLst/>
                <a:latin typeface="Times New Roman" panose="02020603050405020304" pitchFamily="18" charset="0"/>
                <a:ea typeface="Times New Roman" panose="02020603050405020304" pitchFamily="18" charset="0"/>
              </a:rPr>
              <a:t> that</a:t>
            </a:r>
            <a:r>
              <a:rPr lang="en-US" sz="1800" spc="-2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both</a:t>
            </a:r>
            <a:r>
              <a:rPr lang="en-US" sz="1800" spc="1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worship</a:t>
            </a:r>
            <a:r>
              <a:rPr lang="en-US" sz="1800" spc="1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1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asking</a:t>
            </a:r>
            <a:r>
              <a:rPr lang="en-US" sz="1800" spc="1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for</a:t>
            </a:r>
            <a:r>
              <a:rPr lang="en-US" sz="1800" spc="1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help</a:t>
            </a:r>
            <a:r>
              <a:rPr lang="en-US" sz="1800" spc="1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should</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be</a:t>
            </a:r>
            <a:r>
              <a:rPr lang="en-US" sz="1800" spc="1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reserved</a:t>
            </a:r>
            <a:r>
              <a:rPr lang="en-US" sz="1800" spc="1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for</a:t>
            </a:r>
            <a:r>
              <a:rPr lang="en-US" sz="1800" spc="1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Allah</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Alone.</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Therefore,</a:t>
            </a:r>
            <a:r>
              <a:rPr lang="en-US" sz="1800" spc="-23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I worship Only You, </a:t>
            </a:r>
            <a:r>
              <a:rPr lang="en-US" sz="1800" i="1" dirty="0" err="1">
                <a:solidFill>
                  <a:srgbClr val="231F20"/>
                </a:solidFill>
                <a:effectLst/>
                <a:latin typeface="Times New Roman" panose="02020603050405020304" pitchFamily="18" charset="0"/>
                <a:ea typeface="Times New Roman" panose="02020603050405020304" pitchFamily="18" charset="0"/>
              </a:rPr>
              <a:t>Ya</a:t>
            </a:r>
            <a:r>
              <a:rPr lang="en-US" sz="1800" i="1" dirty="0">
                <a:solidFill>
                  <a:srgbClr val="231F20"/>
                </a:solidFill>
                <a:effectLst/>
                <a:latin typeface="Times New Roman" panose="02020603050405020304" pitchFamily="18" charset="0"/>
                <a:ea typeface="Times New Roman" panose="02020603050405020304" pitchFamily="18" charset="0"/>
              </a:rPr>
              <a:t> Allah</a:t>
            </a:r>
            <a:r>
              <a:rPr lang="en-US" sz="1800" dirty="0">
                <a:solidFill>
                  <a:srgbClr val="231F20"/>
                </a:solidFill>
                <a:effectLst/>
                <a:latin typeface="Times New Roman" panose="02020603050405020304" pitchFamily="18" charset="0"/>
                <a:ea typeface="Times New Roman" panose="02020603050405020304" pitchFamily="18" charset="0"/>
              </a:rPr>
              <a:t>. </a:t>
            </a:r>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9</a:t>
            </a:fld>
            <a:endParaRPr lang="en-GB"/>
          </a:p>
        </p:txBody>
      </p:sp>
    </p:spTree>
    <p:extLst>
      <p:ext uri="{BB962C8B-B14F-4D97-AF65-F5344CB8AC3E}">
        <p14:creationId xmlns:p14="http://schemas.microsoft.com/office/powerpoint/2010/main" val="28693964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Calibri Light" panose="020F0302020204030204" pitchFamily="34" charset="0"/>
                <a:ea typeface="Calibri" panose="020F0502020204030204" pitchFamily="34" charset="0"/>
                <a:cs typeface="Arial" panose="020B0604020202020204" pitchFamily="34" charset="0"/>
              </a:rPr>
              <a:t>The straight path is the way of Allah, the path of truth, the path of His beloved Messenger </a:t>
            </a:r>
            <a:r>
              <a:rPr lang="en-GB" sz="1800" dirty="0">
                <a:effectLst/>
                <a:latin typeface="KFGQPC Arabic Symbols 01" panose="02000000000000000000" pitchFamily="2" charset="2"/>
                <a:ea typeface="Calibri" panose="020F0502020204030204" pitchFamily="34" charset="0"/>
                <a:cs typeface="KFGQPC Uthman Taha Naskh" panose="02000000000000000000" pitchFamily="2" charset="-78"/>
              </a:rPr>
              <a:t>g</a:t>
            </a:r>
            <a:r>
              <a:rPr lang="en-GB" sz="1800" dirty="0">
                <a:effectLst/>
                <a:latin typeface="Calibri Light" panose="020F0302020204030204" pitchFamily="34" charset="0"/>
                <a:ea typeface="Calibri" panose="020F0502020204030204" pitchFamily="34" charset="0"/>
                <a:cs typeface="Arial" panose="020B0604020202020204" pitchFamily="34" charset="0"/>
              </a:rPr>
              <a:t> and the path to </a:t>
            </a:r>
            <a:r>
              <a:rPr lang="en-GB" sz="1800" dirty="0">
                <a:effectLst/>
                <a:latin typeface="Calibri" panose="020F0502020204030204" pitchFamily="34" charset="0"/>
                <a:ea typeface="Calibri" panose="020F0502020204030204" pitchFamily="34" charset="0"/>
                <a:cs typeface="Arial" panose="020B0604020202020204" pitchFamily="34" charset="0"/>
              </a:rPr>
              <a:t> </a:t>
            </a:r>
            <a:r>
              <a:rPr lang="en-GB" sz="1800" dirty="0">
                <a:effectLst/>
                <a:latin typeface="Calibri Light" panose="020F0302020204030204" pitchFamily="34" charset="0"/>
                <a:ea typeface="Calibri" panose="020F0502020204030204" pitchFamily="34" charset="0"/>
                <a:cs typeface="Arial" panose="020B0604020202020204" pitchFamily="34" charset="0"/>
              </a:rPr>
              <a:t>paradise. Allah has defined the straight path for us to ensure we are led to Him. On this path we single Allah out for worship, and remain obedient to Him and His Messenger. </a:t>
            </a:r>
            <a:r>
              <a:rPr lang="en-GB" sz="1800" dirty="0">
                <a:effectLst/>
                <a:latin typeface="Calibri" panose="020F0502020204030204" pitchFamily="34" charset="0"/>
                <a:ea typeface="Calibri" panose="020F0502020204030204" pitchFamily="34" charset="0"/>
                <a:cs typeface="Arial" panose="020B0604020202020204" pitchFamily="34" charset="0"/>
              </a:rPr>
              <a:t> </a:t>
            </a:r>
            <a:r>
              <a:rPr lang="en-GB" sz="1800" dirty="0">
                <a:effectLst/>
                <a:latin typeface="Calibri Light" panose="020F0302020204030204" pitchFamily="34" charset="0"/>
                <a:ea typeface="Calibri" panose="020F0502020204030204" pitchFamily="34" charset="0"/>
                <a:cs typeface="Arial" panose="020B0604020202020204" pitchFamily="34" charset="0"/>
              </a:rPr>
              <a:t>It is the path of truth (</a:t>
            </a:r>
            <a:r>
              <a:rPr lang="en-GB" sz="1800" i="1" dirty="0" err="1">
                <a:effectLst/>
                <a:latin typeface="Calibri Light" panose="020F0302020204030204" pitchFamily="34" charset="0"/>
                <a:ea typeface="Calibri" panose="020F0502020204030204" pitchFamily="34" charset="0"/>
                <a:cs typeface="Arial" panose="020B0604020202020204" pitchFamily="34" charset="0"/>
              </a:rPr>
              <a:t>ḥaqq</a:t>
            </a:r>
            <a:r>
              <a:rPr lang="en-GB" sz="1800" dirty="0">
                <a:effectLst/>
                <a:latin typeface="Calibri Light" panose="020F0302020204030204" pitchFamily="34" charset="0"/>
                <a:ea typeface="Calibri" panose="020F0502020204030204" pitchFamily="34" charset="0"/>
                <a:cs typeface="Arial" panose="020B0604020202020204" pitchFamily="34" charset="0"/>
              </a:rPr>
              <a:t>) which is embodied in the Sunnah of the Messenger of Allah </a:t>
            </a:r>
            <a:r>
              <a:rPr lang="en-GB" sz="1800" dirty="0">
                <a:effectLst/>
                <a:latin typeface="KFGQPC Arabic Symbols 01" panose="02000000000000000000" pitchFamily="2" charset="2"/>
                <a:ea typeface="Calibri" panose="020F0502020204030204" pitchFamily="34" charset="0"/>
                <a:cs typeface="KFGQPC Uthman Taha Naskh" panose="02000000000000000000" pitchFamily="2" charset="-78"/>
              </a:rPr>
              <a:t>g</a:t>
            </a:r>
            <a:r>
              <a:rPr lang="en-GB" sz="1800" dirty="0">
                <a:effectLst/>
                <a:latin typeface="Calibri Light" panose="020F0302020204030204" pitchFamily="34" charset="0"/>
                <a:ea typeface="Calibri" panose="020F0502020204030204" pitchFamily="34" charset="0"/>
                <a:cs typeface="Arial" panose="020B0604020202020204" pitchFamily="34" charset="0"/>
              </a:rPr>
              <a:t> and the way of his Companions.</a:t>
            </a:r>
          </a:p>
          <a:p>
            <a:pPr>
              <a:lnSpc>
                <a:spcPct val="107000"/>
              </a:lnSpc>
              <a:spcAft>
                <a:spcPts val="800"/>
              </a:spcAft>
            </a:pPr>
            <a:endParaRPr lang="en-GB" sz="1800" dirty="0">
              <a:effectLst/>
              <a:latin typeface="Calibri Light" panose="020F0302020204030204" pitchFamily="34" charset="0"/>
              <a:ea typeface="Calibri" panose="020F0502020204030204" pitchFamily="34" charset="0"/>
              <a:cs typeface="Arial" panose="020B0604020202020204" pitchFamily="34" charset="0"/>
            </a:endParaRPr>
          </a:p>
          <a:p>
            <a:pPr>
              <a:lnSpc>
                <a:spcPct val="107000"/>
              </a:lnSpc>
              <a:spcAft>
                <a:spcPts val="800"/>
              </a:spcAft>
            </a:pPr>
            <a:r>
              <a:rPr lang="ar-SA" sz="6000" dirty="0">
                <a:highlight>
                  <a:srgbClr val="F6ABAF"/>
                </a:highlight>
                <a:latin typeface="KFGQPC Uthman Taha Naskh" panose="02000000000000000000" pitchFamily="2" charset="-78"/>
                <a:cs typeface="KFGQPC Uthman Taha Naskh" panose="02000000000000000000" pitchFamily="2" charset="-78"/>
              </a:rPr>
              <a:t>أَنْعَمْتَ عَلَيْهِمْ </a:t>
            </a:r>
            <a:endParaRPr lang="en-GB" sz="1800" dirty="0">
              <a:effectLst/>
              <a:latin typeface="Calibri Light" panose="020F030202020403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spc="-5" dirty="0">
                <a:solidFill>
                  <a:srgbClr val="231F20"/>
                </a:solidFill>
                <a:effectLst/>
                <a:latin typeface="Times New Roman" panose="02020603050405020304" pitchFamily="18" charset="0"/>
                <a:ea typeface="Times New Roman" panose="02020603050405020304" pitchFamily="18" charset="0"/>
              </a:rPr>
              <a:t>“Whoever</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obeys</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Allah</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and</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the</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Messenger</a:t>
            </a:r>
            <a:r>
              <a:rPr lang="en-US" sz="1800" spc="-55"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will</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be</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with</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those</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whom</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Allah</a:t>
            </a:r>
            <a:r>
              <a:rPr lang="en-US" sz="1800" spc="-250"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has</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blessed:</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the</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Prophets</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the</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i="1" dirty="0" err="1">
                <a:solidFill>
                  <a:srgbClr val="231F20"/>
                </a:solidFill>
                <a:effectLst/>
                <a:latin typeface="Times New Roman" panose="02020603050405020304" pitchFamily="18" charset="0"/>
                <a:ea typeface="Times New Roman" panose="02020603050405020304" pitchFamily="18" charset="0"/>
              </a:rPr>
              <a:t>Ṣiddīqīn</a:t>
            </a:r>
            <a:r>
              <a:rPr lang="en-US" sz="1800" dirty="0">
                <a:solidFill>
                  <a:srgbClr val="231F20"/>
                </a:solidFill>
                <a:effectLst/>
                <a:latin typeface="Times New Roman" panose="02020603050405020304" pitchFamily="18" charset="0"/>
                <a:ea typeface="Times New Roman" panose="02020603050405020304" pitchFamily="18" charset="0"/>
              </a:rPr>
              <a:t>,</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the</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martyrs</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the</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righteous.</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What </a:t>
            </a:r>
            <a:r>
              <a:rPr lang="en-US" sz="1800" spc="-2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excellent</a:t>
            </a:r>
            <a:r>
              <a:rPr lang="en-US" sz="1800" spc="-5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company</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such</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people</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are!”</a:t>
            </a:r>
            <a:r>
              <a:rPr lang="en-US" sz="1800" spc="-5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(4:69).</a:t>
            </a:r>
            <a:endParaRPr lang="en-GB" sz="1800" dirty="0">
              <a:effectLst/>
              <a:latin typeface="Times New Roman" panose="02020603050405020304" pitchFamily="18" charset="0"/>
              <a:ea typeface="Times New Roman" panose="02020603050405020304" pitchFamily="18" charset="0"/>
            </a:endParaRPr>
          </a:p>
          <a:p>
            <a:pPr>
              <a:lnSpc>
                <a:spcPct val="107000"/>
              </a:lnSpc>
              <a:spcAft>
                <a:spcPts val="800"/>
              </a:spcAft>
            </a:pPr>
            <a:r>
              <a:rPr lang="en-US" sz="1800" dirty="0">
                <a:solidFill>
                  <a:srgbClr val="231F20"/>
                </a:solidFill>
                <a:effectLst/>
                <a:latin typeface="Times New Roman" panose="02020603050405020304" pitchFamily="18" charset="0"/>
                <a:ea typeface="Times New Roman" panose="02020603050405020304" pitchFamily="18" charset="0"/>
              </a:rPr>
              <a:t>the</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Prophets</a:t>
            </a:r>
            <a:r>
              <a:rPr lang="en-US" sz="1800" spc="-60" dirty="0">
                <a:solidFill>
                  <a:srgbClr val="231F20"/>
                </a:solidFill>
                <a:effectLst/>
                <a:latin typeface="Times New Roman" panose="02020603050405020304" pitchFamily="18" charset="0"/>
                <a:ea typeface="Times New Roman" panose="02020603050405020304" pitchFamily="18" charset="0"/>
              </a:rPr>
              <a:t> </a:t>
            </a:r>
          </a:p>
          <a:p>
            <a:pPr>
              <a:lnSpc>
                <a:spcPct val="107000"/>
              </a:lnSpc>
              <a:spcAft>
                <a:spcPts val="800"/>
              </a:spcAft>
            </a:pPr>
            <a:r>
              <a:rPr lang="en-US" sz="1800" dirty="0">
                <a:solidFill>
                  <a:srgbClr val="231F20"/>
                </a:solidFill>
                <a:effectLst/>
                <a:latin typeface="Times New Roman" panose="02020603050405020304" pitchFamily="18" charset="0"/>
                <a:ea typeface="Times New Roman" panose="02020603050405020304" pitchFamily="18" charset="0"/>
              </a:rPr>
              <a:t>the</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i="1" dirty="0" err="1">
                <a:solidFill>
                  <a:srgbClr val="231F20"/>
                </a:solidFill>
                <a:effectLst/>
                <a:latin typeface="Times New Roman" panose="02020603050405020304" pitchFamily="18" charset="0"/>
                <a:ea typeface="Times New Roman" panose="02020603050405020304" pitchFamily="18" charset="0"/>
              </a:rPr>
              <a:t>Ṣiddīqīn</a:t>
            </a:r>
            <a:r>
              <a:rPr lang="en-US" sz="1800" dirty="0">
                <a:solidFill>
                  <a:srgbClr val="231F20"/>
                </a:solidFill>
                <a:effectLst/>
                <a:latin typeface="Times New Roman" panose="02020603050405020304" pitchFamily="18" charset="0"/>
                <a:ea typeface="Times New Roman" panose="02020603050405020304" pitchFamily="18" charset="0"/>
              </a:rPr>
              <a:t>,</a:t>
            </a:r>
            <a:r>
              <a:rPr lang="en-US" sz="1800" spc="-60" dirty="0">
                <a:solidFill>
                  <a:srgbClr val="231F20"/>
                </a:solidFill>
                <a:effectLst/>
                <a:latin typeface="Times New Roman" panose="02020603050405020304" pitchFamily="18" charset="0"/>
                <a:ea typeface="Times New Roman" panose="02020603050405020304" pitchFamily="18" charset="0"/>
              </a:rPr>
              <a:t> </a:t>
            </a:r>
          </a:p>
          <a:p>
            <a:pPr>
              <a:lnSpc>
                <a:spcPct val="107000"/>
              </a:lnSpc>
              <a:spcAft>
                <a:spcPts val="800"/>
              </a:spcAft>
            </a:pPr>
            <a:r>
              <a:rPr lang="en-US" sz="1800" dirty="0">
                <a:solidFill>
                  <a:srgbClr val="231F20"/>
                </a:solidFill>
                <a:effectLst/>
                <a:latin typeface="Times New Roman" panose="02020603050405020304" pitchFamily="18" charset="0"/>
                <a:ea typeface="Times New Roman" panose="02020603050405020304" pitchFamily="18" charset="0"/>
              </a:rPr>
              <a:t>the</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martyrs</a:t>
            </a:r>
            <a:r>
              <a:rPr lang="en-US" sz="1800" spc="-60" dirty="0">
                <a:solidFill>
                  <a:srgbClr val="231F20"/>
                </a:solidFill>
                <a:effectLst/>
                <a:latin typeface="Times New Roman" panose="02020603050405020304" pitchFamily="18" charset="0"/>
                <a:ea typeface="Times New Roman" panose="02020603050405020304" pitchFamily="18" charset="0"/>
              </a:rPr>
              <a:t> </a:t>
            </a:r>
          </a:p>
          <a:p>
            <a:pPr>
              <a:lnSpc>
                <a:spcPct val="107000"/>
              </a:lnSpc>
              <a:spcAft>
                <a:spcPts val="800"/>
              </a:spcAft>
            </a:pP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the</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righteous.</a:t>
            </a:r>
            <a:r>
              <a:rPr lang="en-US" sz="1800" spc="-60" dirty="0">
                <a:solidFill>
                  <a:srgbClr val="231F20"/>
                </a:solidFill>
                <a:effectLst/>
                <a:latin typeface="Times New Roman" panose="02020603050405020304" pitchFamily="18" charset="0"/>
                <a:ea typeface="Times New Roman" panose="02020603050405020304" pitchFamily="18" charset="0"/>
              </a:rPr>
              <a:t> </a:t>
            </a:r>
            <a:endParaRPr lang="en-GB" sz="1800" dirty="0">
              <a:effectLst/>
              <a:latin typeface="Calibri Light" panose="020F030202020403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effectLst/>
              <a:latin typeface="Calibri Light" panose="020F030202020403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effectLst/>
              <a:latin typeface="Calibri Light" panose="020F0302020204030204" pitchFamily="34" charset="0"/>
              <a:ea typeface="Calibri" panose="020F0502020204030204" pitchFamily="34" charset="0"/>
              <a:cs typeface="Arial" panose="020B0604020202020204" pitchFamily="34" charset="0"/>
            </a:endParaRPr>
          </a:p>
          <a:p>
            <a:pPr>
              <a:lnSpc>
                <a:spcPct val="107000"/>
              </a:lnSpc>
              <a:spcAft>
                <a:spcPts val="800"/>
              </a:spcAft>
            </a:pPr>
            <a:r>
              <a:rPr lang="ar-SA" sz="6000" dirty="0">
                <a:latin typeface="KFGQPC Uthman Taha Naskh" panose="02000000000000000000" pitchFamily="2" charset="-78"/>
                <a:cs typeface="KFGQPC Uthman Taha Naskh" panose="02000000000000000000" pitchFamily="2" charset="-78"/>
              </a:rPr>
              <a:t>غَيْرِ الْمَغْضُوْبِ عَلَيْهِمْ </a:t>
            </a:r>
            <a:endParaRPr lang="en-GB" sz="1800" dirty="0">
              <a:effectLst/>
              <a:latin typeface="Calibri Light" panose="020F03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US" sz="1800" dirty="0">
                <a:solidFill>
                  <a:srgbClr val="231F20"/>
                </a:solidFill>
                <a:effectLst/>
                <a:latin typeface="Times New Roman" panose="02020603050405020304" pitchFamily="18" charset="0"/>
                <a:ea typeface="Times New Roman" panose="02020603050405020304" pitchFamily="18" charset="0"/>
              </a:rPr>
              <a:t>The Jews are those who incurred anger and </a:t>
            </a:r>
          </a:p>
          <a:p>
            <a:pPr>
              <a:lnSpc>
                <a:spcPct val="107000"/>
              </a:lnSpc>
              <a:spcAft>
                <a:spcPts val="800"/>
              </a:spcAft>
            </a:pPr>
            <a:r>
              <a:rPr lang="en-US" sz="1800" dirty="0">
                <a:solidFill>
                  <a:srgbClr val="231F20"/>
                </a:solidFill>
                <a:effectLst/>
                <a:latin typeface="Times New Roman" panose="02020603050405020304" pitchFamily="18" charset="0"/>
                <a:ea typeface="Times New Roman" panose="02020603050405020304" pitchFamily="18" charset="0"/>
              </a:rPr>
              <a:t>those</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who</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had</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the</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knowledge</a:t>
            </a:r>
            <a:r>
              <a:rPr lang="en-US" sz="1800" spc="-25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but</a:t>
            </a:r>
            <a:r>
              <a:rPr lang="en-US" sz="1800" spc="-8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did</a:t>
            </a:r>
            <a:r>
              <a:rPr lang="en-US" sz="1800" spc="-7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not</a:t>
            </a:r>
            <a:r>
              <a:rPr lang="en-US" sz="1800" spc="-8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act</a:t>
            </a:r>
            <a:r>
              <a:rPr lang="en-US" sz="1800" spc="-7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upon</a:t>
            </a:r>
            <a:r>
              <a:rPr lang="en-US" sz="1800" spc="-7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it.</a:t>
            </a:r>
            <a:r>
              <a:rPr lang="en-US" sz="1800" spc="-80" dirty="0">
                <a:solidFill>
                  <a:srgbClr val="231F20"/>
                </a:solidFill>
                <a:effectLst/>
                <a:latin typeface="Times New Roman" panose="02020603050405020304" pitchFamily="18" charset="0"/>
                <a:ea typeface="Times New Roman" panose="02020603050405020304" pitchFamily="18" charset="0"/>
              </a:rPr>
              <a:t> </a:t>
            </a:r>
          </a:p>
          <a:p>
            <a:pPr>
              <a:lnSpc>
                <a:spcPct val="107000"/>
              </a:lnSpc>
              <a:spcAft>
                <a:spcPts val="800"/>
              </a:spcAft>
            </a:pPr>
            <a:endParaRPr lang="en-GB" sz="1800" dirty="0">
              <a:effectLst/>
              <a:latin typeface="Calibri Light" panose="020F030202020403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effectLst/>
              <a:latin typeface="Calibri Light" panose="020F030202020403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effectLst/>
              <a:latin typeface="Calibri Light" panose="020F0302020204030204" pitchFamily="34" charset="0"/>
              <a:ea typeface="Calibri" panose="020F0502020204030204" pitchFamily="34" charset="0"/>
              <a:cs typeface="Arial" panose="020B0604020202020204" pitchFamily="34" charset="0"/>
            </a:endParaRPr>
          </a:p>
          <a:p>
            <a:pPr>
              <a:lnSpc>
                <a:spcPct val="107000"/>
              </a:lnSpc>
              <a:spcAft>
                <a:spcPts val="800"/>
              </a:spcAft>
            </a:pPr>
            <a:r>
              <a:rPr lang="ar-SA" sz="6000" dirty="0">
                <a:latin typeface="KFGQPC Uthman Taha Naskh" panose="02000000000000000000" pitchFamily="2" charset="-78"/>
                <a:cs typeface="KFGQPC Uthman Taha Naskh" panose="02000000000000000000" pitchFamily="2" charset="-78"/>
              </a:rPr>
              <a:t>وَلَا الضَّآلِّيْنَ</a:t>
            </a:r>
            <a:endParaRPr lang="en-GB" sz="1800" dirty="0">
              <a:effectLst/>
              <a:latin typeface="Calibri Light" panose="020F030202020403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dirty="0">
                <a:solidFill>
                  <a:srgbClr val="231F20"/>
                </a:solidFill>
                <a:effectLst/>
                <a:latin typeface="Times New Roman" panose="02020603050405020304" pitchFamily="18" charset="0"/>
                <a:ea typeface="Times New Roman" panose="02020603050405020304" pitchFamily="18" charset="0"/>
              </a:rPr>
              <a:t>the</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Christians</a:t>
            </a:r>
            <a:r>
              <a:rPr lang="en-US" sz="1800" spc="-5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are</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the</a:t>
            </a:r>
            <a:r>
              <a:rPr lang="en-US" sz="1800" spc="-5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misguided</a:t>
            </a:r>
            <a:r>
              <a:rPr lang="en-US" sz="1800" spc="-5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ones”</a:t>
            </a:r>
            <a:r>
              <a:rPr lang="en-US" sz="1800" spc="-50" dirty="0">
                <a:solidFill>
                  <a:srgbClr val="231F20"/>
                </a:solidFill>
                <a:effectLst/>
                <a:latin typeface="Times New Roman" panose="02020603050405020304" pitchFamily="18" charset="0"/>
                <a:ea typeface="Times New Roman" panose="02020603050405020304" pitchFamily="18" charset="0"/>
              </a:rPr>
              <a:t> </a:t>
            </a:r>
            <a:endParaRPr lang="en-GB" sz="1800" dirty="0">
              <a:effectLst/>
              <a:latin typeface="Calibri Light" panose="020F0302020204030204" pitchFamily="34" charset="0"/>
              <a:ea typeface="Calibri" panose="020F0502020204030204" pitchFamily="34" charset="0"/>
              <a:cs typeface="Arial" panose="020B0604020202020204" pitchFamily="34" charset="0"/>
            </a:endParaRPr>
          </a:p>
          <a:p>
            <a:r>
              <a:rPr lang="en-US" sz="1800" dirty="0">
                <a:solidFill>
                  <a:srgbClr val="231F20"/>
                </a:solidFill>
                <a:effectLst/>
                <a:latin typeface="Times New Roman" panose="02020603050405020304" pitchFamily="18" charset="0"/>
                <a:ea typeface="Times New Roman" panose="02020603050405020304" pitchFamily="18" charset="0"/>
              </a:rPr>
              <a:t>those</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who</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lacked</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the</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knowledge</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hence</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veered</a:t>
            </a:r>
            <a:r>
              <a:rPr lang="en-US" sz="1800" spc="-25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off</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the</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Straight</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Path.</a:t>
            </a:r>
            <a:endParaRPr lang="ar-EG" dirty="0"/>
          </a:p>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10</a:t>
            </a:fld>
            <a:endParaRPr lang="en-GB"/>
          </a:p>
        </p:txBody>
      </p:sp>
    </p:spTree>
    <p:extLst>
      <p:ext uri="{BB962C8B-B14F-4D97-AF65-F5344CB8AC3E}">
        <p14:creationId xmlns:p14="http://schemas.microsoft.com/office/powerpoint/2010/main" val="14952957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CBB973C-B174-4017-9BE1-ADAB9678EB57}" type="datetimeFigureOut">
              <a:rPr lang="en-GB" smtClean="0"/>
              <a:t>18/05/2022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8744795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CBB973C-B174-4017-9BE1-ADAB9678EB57}" type="datetimeFigureOut">
              <a:rPr lang="en-GB" smtClean="0"/>
              <a:t>18/05/2022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9848615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CBB973C-B174-4017-9BE1-ADAB9678EB57}" type="datetimeFigureOut">
              <a:rPr lang="en-GB" smtClean="0"/>
              <a:t>18/05/2022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4434000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6CBB973C-B174-4017-9BE1-ADAB9678EB57}" type="datetimeFigureOut">
              <a:rPr lang="en-GB" smtClean="0"/>
              <a:t>18/05/2022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129144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CBB973C-B174-4017-9BE1-ADAB9678EB57}" type="datetimeFigureOut">
              <a:rPr lang="en-GB" smtClean="0"/>
              <a:t>18/05/2022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1146655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CBB973C-B174-4017-9BE1-ADAB9678EB57}" type="datetimeFigureOut">
              <a:rPr lang="en-GB" smtClean="0"/>
              <a:t>18/05/2022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9901038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6CBB973C-B174-4017-9BE1-ADAB9678EB57}" type="datetimeFigureOut">
              <a:rPr lang="en-GB" smtClean="0"/>
              <a:t>18/05/2022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3294078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 calcmode="lin" valueType="num">
                                      <p:cBhvr additive="base">
                                        <p:cTn id="3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1" end="1"/>
                                            </p:txEl>
                                          </p:spTgt>
                                        </p:tgtEl>
                                        <p:attrNameLst>
                                          <p:attrName>style.visibility</p:attrName>
                                        </p:attrNameLst>
                                      </p:cBhvr>
                                      <p:to>
                                        <p:strVal val="visible"/>
                                      </p:to>
                                    </p:set>
                                    <p:anim calcmode="lin" valueType="num">
                                      <p:cBhvr additive="base">
                                        <p:cTn id="4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xEl>
                                              <p:pRg st="2" end="2"/>
                                            </p:txEl>
                                          </p:spTgt>
                                        </p:tgtEl>
                                        <p:attrNameLst>
                                          <p:attrName>style.visibility</p:attrName>
                                        </p:attrNameLst>
                                      </p:cBhvr>
                                      <p:to>
                                        <p:strVal val="visible"/>
                                      </p:to>
                                    </p:set>
                                    <p:anim calcmode="lin" valueType="num">
                                      <p:cBhvr additive="base">
                                        <p:cTn id="4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
                                            <p:txEl>
                                              <p:pRg st="3" end="3"/>
                                            </p:txEl>
                                          </p:spTgt>
                                        </p:tgtEl>
                                        <p:attrNameLst>
                                          <p:attrName>style.visibility</p:attrName>
                                        </p:attrNameLst>
                                      </p:cBhvr>
                                      <p:to>
                                        <p:strVal val="visible"/>
                                      </p:to>
                                    </p:set>
                                    <p:anim calcmode="lin" valueType="num">
                                      <p:cBhvr additive="base">
                                        <p:cTn id="5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6">
                                            <p:txEl>
                                              <p:pRg st="4" end="4"/>
                                            </p:txEl>
                                          </p:spTgt>
                                        </p:tgtEl>
                                        <p:attrNameLst>
                                          <p:attrName>style.visibility</p:attrName>
                                        </p:attrNameLst>
                                      </p:cBhvr>
                                      <p:to>
                                        <p:strVal val="visible"/>
                                      </p:to>
                                    </p:set>
                                    <p:anim calcmode="lin" valueType="num">
                                      <p:cBhvr additive="base">
                                        <p:cTn id="6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Lst>
      </p:bldP>
      <p:bldP spid="6" grpId="0" build="p">
        <p:tmplLst>
          <p:tmpl lvl="1">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CBB973C-B174-4017-9BE1-ADAB9678EB57}" type="datetimeFigureOut">
              <a:rPr lang="en-GB" smtClean="0"/>
              <a:t>18/05/2022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3586959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BB973C-B174-4017-9BE1-ADAB9678EB57}" type="datetimeFigureOut">
              <a:rPr lang="en-GB" smtClean="0"/>
              <a:t>18/05/2022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33078665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CBB973C-B174-4017-9BE1-ADAB9678EB57}" type="datetimeFigureOut">
              <a:rPr lang="en-GB" smtClean="0"/>
              <a:t>18/05/2022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7338900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CBB973C-B174-4017-9BE1-ADAB9678EB57}" type="datetimeFigureOut">
              <a:rPr lang="en-GB" smtClean="0"/>
              <a:t>18/05/2022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8391655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BB973C-B174-4017-9BE1-ADAB9678EB57}" type="datetimeFigureOut">
              <a:rPr lang="en-GB" smtClean="0"/>
              <a:t>18/05/2022</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071372-4FD6-402E-AE1B-BA47B7410715}" type="slidenum">
              <a:rPr lang="en-GB" smtClean="0"/>
              <a:t>‹#›</a:t>
            </a:fld>
            <a:endParaRPr lang="en-GB"/>
          </a:p>
        </p:txBody>
      </p:sp>
    </p:spTree>
    <p:extLst>
      <p:ext uri="{BB962C8B-B14F-4D97-AF65-F5344CB8AC3E}">
        <p14:creationId xmlns:p14="http://schemas.microsoft.com/office/powerpoint/2010/main" val="8124922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Lst>
  </p:timing>
  <p:txStyles>
    <p:titleStyle>
      <a:lvl1pPr algn="l" defTabSz="914400" rtl="0" eaLnBrk="1" latinLnBrk="0" hangingPunct="1">
        <a:lnSpc>
          <a:spcPct val="90000"/>
        </a:lnSpc>
        <a:spcBef>
          <a:spcPct val="0"/>
        </a:spcBef>
        <a:buNone/>
        <a:defRPr sz="4400" kern="1200">
          <a:solidFill>
            <a:srgbClr val="216175"/>
          </a:solidFill>
          <a:latin typeface="Cabin Medium" panose="00000600000000000000"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ulish Light" pitchFamily="2" charset="0"/>
          <a:ea typeface="Open Sans Light" panose="020B0306030504020204" pitchFamily="34" charset="0"/>
          <a:cs typeface="Open Sans Light" panose="020B03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ulish Light" pitchFamily="2" charset="0"/>
          <a:ea typeface="Open Sans Light" panose="020B0306030504020204" pitchFamily="34" charset="0"/>
          <a:cs typeface="Open Sans Light" panose="020B03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ulish Light" pitchFamily="2" charset="0"/>
          <a:ea typeface="Open Sans Light" panose="020B0306030504020204" pitchFamily="34" charset="0"/>
          <a:cs typeface="Open Sans Light" panose="020B03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Light" pitchFamily="2" charset="0"/>
          <a:ea typeface="Open Sans Light" panose="020B0306030504020204" pitchFamily="34" charset="0"/>
          <a:cs typeface="Open Sans Light" panose="020B03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Light" pitchFamily="2"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notesSlide" Target="../notesSlides/notesSlide1.xml"/><Relationship Id="rId7" Type="http://schemas.openxmlformats.org/officeDocument/2006/relationships/diagramLayout" Target="../diagrams/layout1.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diagramData" Target="../diagrams/data1.xml"/><Relationship Id="rId5" Type="http://schemas.openxmlformats.org/officeDocument/2006/relationships/image" Target="../media/image1.wmf"/><Relationship Id="rId10" Type="http://schemas.microsoft.com/office/2007/relationships/diagramDrawing" Target="../diagrams/drawing1.xml"/><Relationship Id="rId4" Type="http://schemas.openxmlformats.org/officeDocument/2006/relationships/oleObject" Target="../embeddings/oleObject1.bin"/><Relationship Id="rId9" Type="http://schemas.openxmlformats.org/officeDocument/2006/relationships/diagramColors" Target="../diagrams/colors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0.webp"/><Relationship Id="rId3" Type="http://schemas.openxmlformats.org/officeDocument/2006/relationships/notesSlide" Target="../notesSlides/notesSlide11.xml"/><Relationship Id="rId7"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8.wmf"/><Relationship Id="rId4" Type="http://schemas.openxmlformats.org/officeDocument/2006/relationships/oleObject" Target="../embeddings/oleObject2.bin"/></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2.png"/><Relationship Id="rId5" Type="http://schemas.openxmlformats.org/officeDocument/2006/relationships/image" Target="../media/image11.wmf"/><Relationship Id="rId4" Type="http://schemas.openxmlformats.org/officeDocument/2006/relationships/oleObject" Target="../embeddings/oleObject4.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6.sv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424F23-A7BD-492C-A961-33CC3006AAB3}"/>
              </a:ext>
            </a:extLst>
          </p:cNvPr>
          <p:cNvSpPr>
            <a:spLocks noGrp="1"/>
          </p:cNvSpPr>
          <p:nvPr>
            <p:ph type="title"/>
          </p:nvPr>
        </p:nvSpPr>
        <p:spPr/>
        <p:txBody>
          <a:bodyPr/>
          <a:lstStyle/>
          <a:p>
            <a:r>
              <a:rPr lang="en-GB" dirty="0"/>
              <a:t>Starter</a:t>
            </a:r>
          </a:p>
        </p:txBody>
      </p:sp>
      <p:sp>
        <p:nvSpPr>
          <p:cNvPr id="3" name="Content Placeholder 2">
            <a:extLst>
              <a:ext uri="{FF2B5EF4-FFF2-40B4-BE49-F238E27FC236}">
                <a16:creationId xmlns:a16="http://schemas.microsoft.com/office/drawing/2014/main" id="{533EE1D0-6D81-4160-9B8E-B2B48C75CF5E}"/>
              </a:ext>
            </a:extLst>
          </p:cNvPr>
          <p:cNvSpPr>
            <a:spLocks noGrp="1"/>
          </p:cNvSpPr>
          <p:nvPr>
            <p:ph idx="1"/>
          </p:nvPr>
        </p:nvSpPr>
        <p:spPr/>
        <p:txBody>
          <a:bodyPr/>
          <a:lstStyle/>
          <a:p>
            <a:pPr marL="0" indent="0" algn="ctr">
              <a:buNone/>
            </a:pPr>
            <a:r>
              <a:rPr lang="en-GB" dirty="0"/>
              <a:t>How many times do you recite Surah al-Fatihah daily (minimum number)?</a:t>
            </a:r>
          </a:p>
          <a:p>
            <a:pPr marL="0" indent="0">
              <a:buNone/>
            </a:pPr>
            <a:endParaRPr lang="en-GB" dirty="0"/>
          </a:p>
          <a:p>
            <a:pPr marL="0" indent="0" algn="ctr">
              <a:buNone/>
            </a:pPr>
            <a:endParaRPr lang="en-GB" dirty="0"/>
          </a:p>
          <a:p>
            <a:endParaRPr lang="en-GB" dirty="0"/>
          </a:p>
          <a:p>
            <a:endParaRPr lang="en-GB" dirty="0"/>
          </a:p>
          <a:p>
            <a:endParaRPr lang="en-GB" dirty="0"/>
          </a:p>
          <a:p>
            <a:pPr marL="0" indent="0" algn="ctr">
              <a:buNone/>
            </a:pPr>
            <a:r>
              <a:rPr lang="en-GB" dirty="0"/>
              <a:t>Have you ever wondered why?</a:t>
            </a:r>
          </a:p>
        </p:txBody>
      </p:sp>
      <p:graphicFrame>
        <p:nvGraphicFramePr>
          <p:cNvPr id="4" name="Object 3">
            <a:extLst>
              <a:ext uri="{FF2B5EF4-FFF2-40B4-BE49-F238E27FC236}">
                <a16:creationId xmlns:a16="http://schemas.microsoft.com/office/drawing/2014/main" id="{C63E7182-1C37-4C36-92BC-23854712BCA3}"/>
              </a:ext>
            </a:extLst>
          </p:cNvPr>
          <p:cNvGraphicFramePr>
            <a:graphicFrameLocks noChangeAspect="1"/>
          </p:cNvGraphicFramePr>
          <p:nvPr>
            <p:extLst>
              <p:ext uri="{D42A27DB-BD31-4B8C-83A1-F6EECF244321}">
                <p14:modId xmlns:p14="http://schemas.microsoft.com/office/powerpoint/2010/main" val="3651547141"/>
              </p:ext>
            </p:extLst>
          </p:nvPr>
        </p:nvGraphicFramePr>
        <p:xfrm>
          <a:off x="6610229" y="249098"/>
          <a:ext cx="2356556" cy="1325563"/>
        </p:xfrm>
        <a:graphic>
          <a:graphicData uri="http://schemas.openxmlformats.org/presentationml/2006/ole">
            <mc:AlternateContent xmlns:mc="http://schemas.openxmlformats.org/markup-compatibility/2006">
              <mc:Choice xmlns:v="urn:schemas-microsoft-com:vml" Requires="v">
                <p:oleObj spid="_x0000_s7185" name="Bitmap Image" r:id="rId4" imgW="4267080" imgH="2400480" progId="Paint.Picture">
                  <p:embed/>
                </p:oleObj>
              </mc:Choice>
              <mc:Fallback>
                <p:oleObj name="Bitmap Image" r:id="rId4" imgW="4267080" imgH="2400480" progId="Paint.Picture">
                  <p:embed/>
                  <p:pic>
                    <p:nvPicPr>
                      <p:cNvPr id="4" name="Object 3">
                        <a:extLst>
                          <a:ext uri="{FF2B5EF4-FFF2-40B4-BE49-F238E27FC236}">
                            <a16:creationId xmlns:a16="http://schemas.microsoft.com/office/drawing/2014/main" id="{C7F4FDC2-5F7F-484E-B7F8-04BD8612213F}"/>
                          </a:ext>
                        </a:extLst>
                      </p:cNvPr>
                      <p:cNvPicPr/>
                      <p:nvPr/>
                    </p:nvPicPr>
                    <p:blipFill>
                      <a:blip r:embed="rId5"/>
                      <a:stretch>
                        <a:fillRect/>
                      </a:stretch>
                    </p:blipFill>
                    <p:spPr>
                      <a:xfrm>
                        <a:off x="6610229" y="249098"/>
                        <a:ext cx="2356556" cy="1325563"/>
                      </a:xfrm>
                      <a:prstGeom prst="rect">
                        <a:avLst/>
                      </a:prstGeom>
                    </p:spPr>
                  </p:pic>
                </p:oleObj>
              </mc:Fallback>
            </mc:AlternateContent>
          </a:graphicData>
        </a:graphic>
      </p:graphicFrame>
      <p:graphicFrame>
        <p:nvGraphicFramePr>
          <p:cNvPr id="5" name="Diagram 4">
            <a:extLst>
              <a:ext uri="{FF2B5EF4-FFF2-40B4-BE49-F238E27FC236}">
                <a16:creationId xmlns:a16="http://schemas.microsoft.com/office/drawing/2014/main" id="{6DFD5947-952E-4F50-B34C-C5338D644F15}"/>
              </a:ext>
            </a:extLst>
          </p:cNvPr>
          <p:cNvGraphicFramePr/>
          <p:nvPr>
            <p:extLst>
              <p:ext uri="{D42A27DB-BD31-4B8C-83A1-F6EECF244321}">
                <p14:modId xmlns:p14="http://schemas.microsoft.com/office/powerpoint/2010/main" val="2665431204"/>
              </p:ext>
            </p:extLst>
          </p:nvPr>
        </p:nvGraphicFramePr>
        <p:xfrm>
          <a:off x="628649" y="3058613"/>
          <a:ext cx="7777931" cy="1808355"/>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16385645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540AE-76CC-4E90-BD96-D6D27EC3925B}"/>
              </a:ext>
            </a:extLst>
          </p:cNvPr>
          <p:cNvSpPr>
            <a:spLocks noGrp="1"/>
          </p:cNvSpPr>
          <p:nvPr>
            <p:ph type="title"/>
          </p:nvPr>
        </p:nvSpPr>
        <p:spPr>
          <a:xfrm>
            <a:off x="628650" y="629505"/>
            <a:ext cx="7886700" cy="1325563"/>
          </a:xfrm>
        </p:spPr>
        <p:txBody>
          <a:bodyPr>
            <a:normAutofit fontScale="90000"/>
          </a:bodyPr>
          <a:lstStyle/>
          <a:p>
            <a:pPr algn="ctr">
              <a:lnSpc>
                <a:spcPct val="150000"/>
              </a:lnSpc>
            </a:pPr>
            <a:r>
              <a:rPr lang="ar-SA" dirty="0">
                <a:latin typeface="KFGQPC Uthman Taha Naskh" panose="02000000000000000000" pitchFamily="2" charset="-78"/>
                <a:cs typeface="KFGQPC Uthman Taha Naskh" panose="02000000000000000000" pitchFamily="2" charset="-78"/>
              </a:rPr>
              <a:t>اِهْدِنَا الصِّرَٰطَ الْمُسْتَقِيْمَ </a:t>
            </a:r>
            <a:r>
              <a:rPr lang="ar-SA" sz="4800" dirty="0">
                <a:latin typeface="KFGQPC Uthman Taha Naskh" panose="02000000000000000000" pitchFamily="2" charset="-78"/>
                <a:cs typeface="KFGQPC Uthman Taha Naskh" panose="02000000000000000000" pitchFamily="2" charset="-78"/>
              </a:rPr>
              <a:t>،</a:t>
            </a:r>
            <a:r>
              <a:rPr lang="ar-SA" dirty="0">
                <a:latin typeface="KFGQPC Uthman Taha Naskh" panose="02000000000000000000" pitchFamily="2" charset="-78"/>
                <a:cs typeface="KFGQPC Uthman Taha Naskh" panose="02000000000000000000" pitchFamily="2" charset="-78"/>
              </a:rPr>
              <a:t> صِرَٰطَ الَّذِينَ </a:t>
            </a:r>
            <a:r>
              <a:rPr lang="ar-SA" dirty="0">
                <a:highlight>
                  <a:srgbClr val="F6ABAF"/>
                </a:highlight>
                <a:latin typeface="KFGQPC Uthman Taha Naskh" panose="02000000000000000000" pitchFamily="2" charset="-78"/>
                <a:cs typeface="KFGQPC Uthman Taha Naskh" panose="02000000000000000000" pitchFamily="2" charset="-78"/>
              </a:rPr>
              <a:t>أَنْعَمْتَ عَلَيْهِمْ </a:t>
            </a:r>
            <a:r>
              <a:rPr lang="ar-SA" dirty="0">
                <a:latin typeface="KFGQPC Uthman Taha Naskh" panose="02000000000000000000" pitchFamily="2" charset="-78"/>
                <a:cs typeface="KFGQPC Uthman Taha Naskh" panose="02000000000000000000" pitchFamily="2" charset="-78"/>
              </a:rPr>
              <a:t>غَيْرِ الْمَغْضُوْبِ عَلَيْهِمْ وَلَا الضَّآلِّيْنَ</a:t>
            </a:r>
            <a:endParaRPr lang="en-GB" dirty="0"/>
          </a:p>
        </p:txBody>
      </p:sp>
      <p:sp>
        <p:nvSpPr>
          <p:cNvPr id="3" name="Content Placeholder 2">
            <a:extLst>
              <a:ext uri="{FF2B5EF4-FFF2-40B4-BE49-F238E27FC236}">
                <a16:creationId xmlns:a16="http://schemas.microsoft.com/office/drawing/2014/main" id="{646C6FC6-9FAE-4C77-93A4-1CDC7125E42C}"/>
              </a:ext>
            </a:extLst>
          </p:cNvPr>
          <p:cNvSpPr>
            <a:spLocks noGrp="1"/>
          </p:cNvSpPr>
          <p:nvPr>
            <p:ph idx="1"/>
          </p:nvPr>
        </p:nvSpPr>
        <p:spPr>
          <a:xfrm>
            <a:off x="628650" y="2411573"/>
            <a:ext cx="7886700" cy="3961301"/>
          </a:xfrm>
        </p:spPr>
        <p:txBody>
          <a:bodyPr>
            <a:normAutofit fontScale="77500" lnSpcReduction="20000"/>
          </a:bodyPr>
          <a:lstStyle/>
          <a:p>
            <a:pPr marL="0" indent="0">
              <a:buNone/>
            </a:pPr>
            <a:r>
              <a:rPr lang="en-US" dirty="0"/>
              <a:t>[A] Write 4:69</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What does the word </a:t>
            </a:r>
            <a:r>
              <a:rPr lang="en-US" dirty="0" err="1"/>
              <a:t>sirat</a:t>
            </a:r>
            <a:r>
              <a:rPr lang="en-US" dirty="0"/>
              <a:t> remind you of?</a:t>
            </a:r>
            <a:endParaRPr lang="en-GB" dirty="0"/>
          </a:p>
        </p:txBody>
      </p:sp>
      <p:graphicFrame>
        <p:nvGraphicFramePr>
          <p:cNvPr id="4" name="Diagram 3">
            <a:extLst>
              <a:ext uri="{FF2B5EF4-FFF2-40B4-BE49-F238E27FC236}">
                <a16:creationId xmlns:a16="http://schemas.microsoft.com/office/drawing/2014/main" id="{0D4A8477-2FCE-42B3-B996-4488BAACD800}"/>
              </a:ext>
            </a:extLst>
          </p:cNvPr>
          <p:cNvGraphicFramePr/>
          <p:nvPr>
            <p:extLst>
              <p:ext uri="{D42A27DB-BD31-4B8C-83A1-F6EECF244321}">
                <p14:modId xmlns:p14="http://schemas.microsoft.com/office/powerpoint/2010/main" val="3202921074"/>
              </p:ext>
            </p:extLst>
          </p:nvPr>
        </p:nvGraphicFramePr>
        <p:xfrm>
          <a:off x="304800" y="2821561"/>
          <a:ext cx="8210550" cy="28097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069565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5C2EC-E2D3-4B03-A39E-DF9F46B04EAD}"/>
              </a:ext>
            </a:extLst>
          </p:cNvPr>
          <p:cNvSpPr>
            <a:spLocks noGrp="1"/>
          </p:cNvSpPr>
          <p:nvPr>
            <p:ph type="title"/>
          </p:nvPr>
        </p:nvSpPr>
        <p:spPr/>
        <p:txBody>
          <a:bodyPr/>
          <a:lstStyle/>
          <a:p>
            <a:r>
              <a:rPr lang="en-GB" dirty="0"/>
              <a:t>An Amazing Conversation</a:t>
            </a:r>
          </a:p>
        </p:txBody>
      </p:sp>
      <p:sp>
        <p:nvSpPr>
          <p:cNvPr id="3" name="Content Placeholder 2">
            <a:extLst>
              <a:ext uri="{FF2B5EF4-FFF2-40B4-BE49-F238E27FC236}">
                <a16:creationId xmlns:a16="http://schemas.microsoft.com/office/drawing/2014/main" id="{A22B89EF-4727-48ED-8AF1-6825D6A71F9B}"/>
              </a:ext>
            </a:extLst>
          </p:cNvPr>
          <p:cNvSpPr>
            <a:spLocks noGrp="1"/>
          </p:cNvSpPr>
          <p:nvPr>
            <p:ph idx="1"/>
          </p:nvPr>
        </p:nvSpPr>
        <p:spPr>
          <a:xfrm>
            <a:off x="241300" y="1825624"/>
            <a:ext cx="8763000" cy="4867275"/>
          </a:xfrm>
        </p:spPr>
        <p:txBody>
          <a:bodyPr>
            <a:normAutofit fontScale="85000" lnSpcReduction="20000"/>
          </a:bodyPr>
          <a:lstStyle/>
          <a:p>
            <a:pPr algn="r" rtl="1">
              <a:lnSpc>
                <a:spcPct val="150000"/>
              </a:lnSpc>
              <a:spcAft>
                <a:spcPts val="800"/>
              </a:spcAft>
              <a:buClr>
                <a:srgbClr val="F6ABAF"/>
              </a:buClr>
              <a:buSzPct val="70000"/>
              <a:buFont typeface="Courier New" panose="02070309020205020404" pitchFamily="49" charset="0"/>
              <a:buChar char="o"/>
            </a:pPr>
            <a:r>
              <a:rPr lang="ar-SA" dirty="0"/>
              <a:t>‏</a:t>
            </a:r>
            <a:r>
              <a:rPr lang="ar-SA" sz="3200" dirty="0">
                <a:latin typeface="KFGQPC Uthman Taha Naskh" panose="02000000000000000000" pitchFamily="2" charset="-78"/>
                <a:ea typeface="Calibri" panose="020F0502020204030204" pitchFamily="34" charset="0"/>
                <a:cs typeface="KFGQPC Uthman Taha Naskh" panose="02000000000000000000" pitchFamily="2" charset="-78"/>
              </a:rPr>
              <a:t>"‏ قَالَ اللَّهُ تَعَالَى</a:t>
            </a:r>
            <a:r>
              <a:rPr lang="en-US" sz="3200" dirty="0">
                <a:latin typeface="KFGQPC Uthman Taha Naskh" panose="02000000000000000000" pitchFamily="2" charset="-78"/>
                <a:ea typeface="Calibri" panose="020F0502020204030204" pitchFamily="34" charset="0"/>
                <a:cs typeface="KFGQPC Uthman Taha Naskh" panose="02000000000000000000" pitchFamily="2" charset="-78"/>
              </a:rPr>
              <a:t>:</a:t>
            </a:r>
            <a:r>
              <a:rPr lang="ar-SA" sz="3200" dirty="0">
                <a:latin typeface="KFGQPC Uthman Taha Naskh" panose="02000000000000000000" pitchFamily="2" charset="-78"/>
                <a:ea typeface="Calibri" panose="020F0502020204030204" pitchFamily="34" charset="0"/>
                <a:cs typeface="KFGQPC Uthman Taha Naskh" panose="02000000000000000000" pitchFamily="2" charset="-78"/>
              </a:rPr>
              <a:t> قَسَمْتُ الصَّلاَةَ بَيْنِي وَبَيْنَ عَبْدِي نِصْفَيْنِ وَلِعَبْدِي مَا سَأَلَ فَإِذَا قَالَ الْعَبْدُ</a:t>
            </a:r>
            <a:r>
              <a:rPr lang="ar-EG" sz="3200" dirty="0">
                <a:latin typeface="KFGQPC Uthman Taha Naskh" panose="02000000000000000000" pitchFamily="2" charset="-78"/>
                <a:ea typeface="Calibri" panose="020F0502020204030204" pitchFamily="34" charset="0"/>
                <a:cs typeface="KFGQPC Uthman Taha Naskh" panose="02000000000000000000" pitchFamily="2" charset="-78"/>
              </a:rPr>
              <a:t>:</a:t>
            </a:r>
            <a:r>
              <a:rPr lang="ar-SA" sz="3200" dirty="0">
                <a:latin typeface="KFGQPC Uthman Taha Naskh" panose="02000000000000000000" pitchFamily="2" charset="-78"/>
                <a:ea typeface="Calibri" panose="020F0502020204030204" pitchFamily="34" charset="0"/>
                <a:cs typeface="KFGQPC Uthman Taha Naskh" panose="02000000000000000000" pitchFamily="2" charset="-78"/>
              </a:rPr>
              <a:t> الْحَمْدُ لِلَّهِ رَبِّ الْعَالَمِينَ‏ ‏.‏ قَالَ اللَّهُ تَعَالَى حَمِدَنِي عَبْدِي</a:t>
            </a:r>
            <a:r>
              <a:rPr lang="ar-EG" sz="3200" dirty="0">
                <a:latin typeface="KFGQPC Uthman Taha Naskh" panose="02000000000000000000" pitchFamily="2" charset="-78"/>
                <a:ea typeface="Calibri" panose="020F0502020204030204" pitchFamily="34" charset="0"/>
                <a:cs typeface="KFGQPC Uthman Taha Naskh" panose="02000000000000000000" pitchFamily="2" charset="-78"/>
              </a:rPr>
              <a:t>.</a:t>
            </a:r>
            <a:endParaRPr lang="en-GB" sz="3200" dirty="0">
              <a:latin typeface="KFGQPC Uthman Taha Naskh" panose="02000000000000000000" pitchFamily="2" charset="-78"/>
              <a:ea typeface="Calibri" panose="020F0502020204030204" pitchFamily="34" charset="0"/>
              <a:cs typeface="KFGQPC Uthman Taha Naskh" panose="02000000000000000000" pitchFamily="2" charset="-78"/>
            </a:endParaRPr>
          </a:p>
          <a:p>
            <a:pPr algn="r" rtl="1">
              <a:lnSpc>
                <a:spcPct val="150000"/>
              </a:lnSpc>
              <a:spcAft>
                <a:spcPts val="800"/>
              </a:spcAft>
              <a:buClr>
                <a:srgbClr val="F6ABAF"/>
              </a:buClr>
              <a:buSzPct val="70000"/>
              <a:buFont typeface="Courier New" panose="02070309020205020404" pitchFamily="49" charset="0"/>
              <a:buChar char="o"/>
            </a:pPr>
            <a:r>
              <a:rPr lang="ar-SA" sz="3200" dirty="0">
                <a:effectLst/>
                <a:latin typeface="KFGQPC Uthman Taha Naskh" panose="02000000000000000000" pitchFamily="2" charset="-78"/>
                <a:ea typeface="Calibri" panose="020F0502020204030204" pitchFamily="34" charset="0"/>
                <a:cs typeface="KFGQPC Uthman Taha Naskh" panose="02000000000000000000" pitchFamily="2" charset="-78"/>
              </a:rPr>
              <a:t> وَإِذَا قَالَ</a:t>
            </a:r>
            <a:r>
              <a:rPr lang="en-GB" sz="3200" dirty="0">
                <a:effectLst/>
                <a:latin typeface="KFGQPC Uthman Taha Naskh" panose="02000000000000000000" pitchFamily="2" charset="-78"/>
                <a:ea typeface="Calibri" panose="020F0502020204030204" pitchFamily="34" charset="0"/>
                <a:cs typeface="KFGQPC Uthman Taha Naskh" panose="02000000000000000000" pitchFamily="2" charset="-78"/>
              </a:rPr>
              <a:t>:</a:t>
            </a:r>
            <a:r>
              <a:rPr lang="ar-SA" sz="3200" dirty="0">
                <a:effectLst/>
                <a:latin typeface="KFGQPC Uthman Taha Naskh" panose="02000000000000000000" pitchFamily="2" charset="-78"/>
                <a:ea typeface="Calibri" panose="020F0502020204030204" pitchFamily="34" charset="0"/>
                <a:cs typeface="KFGQPC Uthman Taha Naskh" panose="02000000000000000000" pitchFamily="2" charset="-78"/>
              </a:rPr>
              <a:t> ‏‏الرَّحْمَنِ الرَّحِيمِ‏‏ ‏.‏ قَالَ اللَّهُ تَعَالَى أَثْنَى عَلَىَّ عَبْدِي ‏.‏</a:t>
            </a:r>
            <a:endParaRPr lang="en-GB" sz="3200" dirty="0">
              <a:effectLst/>
              <a:latin typeface="Calibri" panose="020F0502020204030204" pitchFamily="34" charset="0"/>
              <a:ea typeface="Calibri" panose="020F0502020204030204" pitchFamily="34" charset="0"/>
              <a:cs typeface="KFGQPC Uthman Taha Naskh" panose="02000000000000000000" pitchFamily="2" charset="-78"/>
            </a:endParaRPr>
          </a:p>
          <a:p>
            <a:pPr algn="r" rtl="1">
              <a:lnSpc>
                <a:spcPct val="150000"/>
              </a:lnSpc>
              <a:spcAft>
                <a:spcPts val="800"/>
              </a:spcAft>
              <a:buClr>
                <a:srgbClr val="F6ABAF"/>
              </a:buClr>
              <a:buSzPct val="70000"/>
              <a:buFont typeface="Courier New" panose="02070309020205020404" pitchFamily="49" charset="0"/>
              <a:buChar char="o"/>
            </a:pPr>
            <a:r>
              <a:rPr lang="ar-SA" sz="3200" dirty="0">
                <a:effectLst/>
                <a:latin typeface="KFGQPC Uthman Taha Naskh" panose="02000000000000000000" pitchFamily="2" charset="-78"/>
                <a:ea typeface="Calibri" panose="020F0502020204030204" pitchFamily="34" charset="0"/>
                <a:cs typeface="KFGQPC Uthman Taha Naskh" panose="02000000000000000000" pitchFamily="2" charset="-78"/>
              </a:rPr>
              <a:t> وَإِذَا قَالَ</a:t>
            </a:r>
            <a:r>
              <a:rPr lang="en-GB" sz="3200" dirty="0">
                <a:effectLst/>
                <a:latin typeface="KFGQPC Uthman Taha Naskh" panose="02000000000000000000" pitchFamily="2" charset="-78"/>
                <a:ea typeface="Calibri" panose="020F0502020204030204" pitchFamily="34" charset="0"/>
                <a:cs typeface="KFGQPC Uthman Taha Naskh" panose="02000000000000000000" pitchFamily="2" charset="-78"/>
              </a:rPr>
              <a:t>:</a:t>
            </a:r>
            <a:r>
              <a:rPr lang="ar-SA" sz="3200" dirty="0">
                <a:effectLst/>
                <a:latin typeface="KFGQPC Uthman Taha Naskh" panose="02000000000000000000" pitchFamily="2" charset="-78"/>
                <a:ea typeface="Calibri" panose="020F0502020204030204" pitchFamily="34" charset="0"/>
                <a:cs typeface="KFGQPC Uthman Taha Naskh" panose="02000000000000000000" pitchFamily="2" charset="-78"/>
              </a:rPr>
              <a:t> مَالِكِ يَوْمِ الدِّينِ‏‏ ‏.‏ قَالَ مَجَّدَنِي عَبْدِي - وَقَالَ مَرَّةً فَوَّضَ إِلَىَّ عَبْدِي</a:t>
            </a:r>
            <a:r>
              <a:rPr lang="ar-EG" sz="3200" dirty="0">
                <a:effectLst/>
                <a:latin typeface="KFGQPC Uthman Taha Naskh" panose="02000000000000000000" pitchFamily="2" charset="-78"/>
                <a:ea typeface="Calibri" panose="020F0502020204030204" pitchFamily="34" charset="0"/>
                <a:cs typeface="KFGQPC Uthman Taha Naskh" panose="02000000000000000000" pitchFamily="2" charset="-78"/>
              </a:rPr>
              <a:t>.</a:t>
            </a:r>
            <a:endParaRPr lang="en-GB" sz="3200" dirty="0">
              <a:effectLst/>
              <a:latin typeface="Calibri" panose="020F0502020204030204" pitchFamily="34" charset="0"/>
              <a:ea typeface="Calibri" panose="020F0502020204030204" pitchFamily="34" charset="0"/>
              <a:cs typeface="KFGQPC Uthman Taha Naskh" panose="02000000000000000000" pitchFamily="2" charset="-78"/>
            </a:endParaRPr>
          </a:p>
          <a:p>
            <a:pPr algn="r" rtl="1">
              <a:lnSpc>
                <a:spcPct val="150000"/>
              </a:lnSpc>
              <a:spcAft>
                <a:spcPts val="800"/>
              </a:spcAft>
              <a:buClr>
                <a:srgbClr val="F6ABAF"/>
              </a:buClr>
              <a:buSzPct val="70000"/>
              <a:buFont typeface="Courier New" panose="02070309020205020404" pitchFamily="49" charset="0"/>
              <a:buChar char="o"/>
            </a:pPr>
            <a:r>
              <a:rPr lang="ar-SA" sz="3200" dirty="0">
                <a:effectLst/>
                <a:latin typeface="KFGQPC Uthman Taha Naskh" panose="02000000000000000000" pitchFamily="2" charset="-78"/>
                <a:ea typeface="Calibri" panose="020F0502020204030204" pitchFamily="34" charset="0"/>
                <a:cs typeface="KFGQPC Uthman Taha Naskh" panose="02000000000000000000" pitchFamily="2" charset="-78"/>
              </a:rPr>
              <a:t>فَإِذَا قَالَ‏</a:t>
            </a:r>
            <a:r>
              <a:rPr lang="en-GB" sz="3200" dirty="0">
                <a:latin typeface="KFGQPC Uthman Taha Naskh" panose="02000000000000000000" pitchFamily="2" charset="-78"/>
                <a:ea typeface="Calibri" panose="020F0502020204030204" pitchFamily="34" charset="0"/>
                <a:cs typeface="KFGQPC Uthman Taha Naskh" panose="02000000000000000000" pitchFamily="2" charset="-78"/>
              </a:rPr>
              <a:t>:</a:t>
            </a:r>
            <a:r>
              <a:rPr lang="ar-SA" sz="3200" dirty="0">
                <a:latin typeface="KFGQPC Uthman Taha Naskh" panose="02000000000000000000" pitchFamily="2" charset="-78"/>
                <a:ea typeface="Calibri" panose="020F0502020204030204" pitchFamily="34" charset="0"/>
                <a:cs typeface="KFGQPC Uthman Taha Naskh" panose="02000000000000000000" pitchFamily="2" charset="-78"/>
              </a:rPr>
              <a:t> </a:t>
            </a:r>
            <a:r>
              <a:rPr lang="ar-SA" sz="3200" dirty="0">
                <a:effectLst/>
                <a:latin typeface="KFGQPC Uthman Taha Naskh" panose="02000000000000000000" pitchFamily="2" charset="-78"/>
                <a:ea typeface="Calibri" panose="020F0502020204030204" pitchFamily="34" charset="0"/>
                <a:cs typeface="KFGQPC Uthman Taha Naskh" panose="02000000000000000000" pitchFamily="2" charset="-78"/>
              </a:rPr>
              <a:t>إِيَّاكَ نَعْبُدُ وَإِيَّاكَ نَسْتَعِينُ‏‏ ‏.‏ قَالَ هَذَا بَيْنِي وَبَيْنَ عَبْدِي وَلِعَبْدِي مَا سَأَلَ ‏.‏</a:t>
            </a:r>
            <a:endParaRPr lang="en-US" sz="3200" dirty="0">
              <a:effectLst/>
              <a:latin typeface="KFGQPC Uthman Taha Naskh" panose="02000000000000000000" pitchFamily="2" charset="-78"/>
              <a:ea typeface="Calibri" panose="020F0502020204030204" pitchFamily="34" charset="0"/>
              <a:cs typeface="KFGQPC Uthman Taha Naskh" panose="02000000000000000000" pitchFamily="2" charset="-78"/>
            </a:endParaRPr>
          </a:p>
          <a:p>
            <a:pPr algn="r" rtl="1">
              <a:lnSpc>
                <a:spcPct val="150000"/>
              </a:lnSpc>
              <a:spcAft>
                <a:spcPts val="800"/>
              </a:spcAft>
              <a:buClr>
                <a:srgbClr val="F6ABAF"/>
              </a:buClr>
              <a:buSzPct val="70000"/>
              <a:buFont typeface="Courier New" panose="02070309020205020404" pitchFamily="49" charset="0"/>
              <a:buChar char="o"/>
            </a:pPr>
            <a:r>
              <a:rPr lang="ar-SA" sz="3200" dirty="0">
                <a:effectLst/>
                <a:latin typeface="KFGQPC Uthman Taha Naskh" panose="02000000000000000000" pitchFamily="2" charset="-78"/>
                <a:ea typeface="Calibri" panose="020F0502020204030204" pitchFamily="34" charset="0"/>
                <a:cs typeface="KFGQPC Uthman Taha Naskh" panose="02000000000000000000" pitchFamily="2" charset="-78"/>
              </a:rPr>
              <a:t> فَإِذَا قَالَ</a:t>
            </a:r>
            <a:r>
              <a:rPr lang="en-GB" sz="3200" dirty="0">
                <a:effectLst/>
                <a:latin typeface="KFGQPC Uthman Taha Naskh" panose="02000000000000000000" pitchFamily="2" charset="-78"/>
                <a:ea typeface="Calibri" panose="020F0502020204030204" pitchFamily="34" charset="0"/>
                <a:cs typeface="KFGQPC Uthman Taha Naskh" panose="02000000000000000000" pitchFamily="2" charset="-78"/>
              </a:rPr>
              <a:t>:</a:t>
            </a:r>
            <a:r>
              <a:rPr lang="ar-SA" sz="3200" dirty="0">
                <a:effectLst/>
                <a:latin typeface="KFGQPC Uthman Taha Naskh" panose="02000000000000000000" pitchFamily="2" charset="-78"/>
                <a:ea typeface="Calibri" panose="020F0502020204030204" pitchFamily="34" charset="0"/>
                <a:cs typeface="KFGQPC Uthman Taha Naskh" panose="02000000000000000000" pitchFamily="2" charset="-78"/>
              </a:rPr>
              <a:t>‏‏ اهْدِنَا الصِّرَاطَ الْمُسْتَقِيمَ * صِرَاطَ الَّذِينَ أَنْعَمْتَ عَلَيْهِمْ غَيْرِ الْمَغْضُوبِ عَلَيْهِمْ وَلاَ الضَّالِّينَ‏‏ ‏.‏ قَالَ هَذَا لِعَبْدِي وَلِعَبْدِي مَا سَأَلَ ‏"‏</a:t>
            </a:r>
            <a:endParaRPr lang="en-GB" sz="3200" dirty="0">
              <a:effectLst/>
              <a:ea typeface="Calibri" panose="020F0502020204030204" pitchFamily="34" charset="0"/>
              <a:cs typeface="KFGQPC Uthman Taha Naskh" panose="02000000000000000000" pitchFamily="2" charset="-78"/>
            </a:endParaRPr>
          </a:p>
          <a:p>
            <a:pPr algn="r" rtl="1">
              <a:lnSpc>
                <a:spcPct val="107000"/>
              </a:lnSpc>
              <a:spcAft>
                <a:spcPts val="800"/>
              </a:spcAft>
            </a:pPr>
            <a:endParaRPr lang="en-GB" sz="2600" dirty="0">
              <a:effectLst/>
              <a:latin typeface="Calibri" panose="020F0502020204030204" pitchFamily="34" charset="0"/>
              <a:ea typeface="Calibri" panose="020F0502020204030204" pitchFamily="34" charset="0"/>
              <a:cs typeface="KFGQPC Uthman Taha Naskh" panose="02000000000000000000" pitchFamily="2" charset="-78"/>
            </a:endParaRPr>
          </a:p>
          <a:p>
            <a:endParaRPr lang="en-GB" dirty="0"/>
          </a:p>
        </p:txBody>
      </p:sp>
    </p:spTree>
    <p:extLst>
      <p:ext uri="{BB962C8B-B14F-4D97-AF65-F5344CB8AC3E}">
        <p14:creationId xmlns:p14="http://schemas.microsoft.com/office/powerpoint/2010/main" val="28509345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649ADE-0D1F-400E-A9B1-B156AE762460}"/>
              </a:ext>
            </a:extLst>
          </p:cNvPr>
          <p:cNvSpPr>
            <a:spLocks noGrp="1"/>
          </p:cNvSpPr>
          <p:nvPr>
            <p:ph type="title"/>
          </p:nvPr>
        </p:nvSpPr>
        <p:spPr/>
        <p:txBody>
          <a:bodyPr/>
          <a:lstStyle/>
          <a:p>
            <a:r>
              <a:rPr lang="en-GB" dirty="0"/>
              <a:t>In Pairs…</a:t>
            </a:r>
          </a:p>
        </p:txBody>
      </p:sp>
      <p:graphicFrame>
        <p:nvGraphicFramePr>
          <p:cNvPr id="4" name="Content Placeholder 3">
            <a:extLst>
              <a:ext uri="{FF2B5EF4-FFF2-40B4-BE49-F238E27FC236}">
                <a16:creationId xmlns:a16="http://schemas.microsoft.com/office/drawing/2014/main" id="{970E6AB7-80B5-4D20-8F9E-BBD874068497}"/>
              </a:ext>
            </a:extLst>
          </p:cNvPr>
          <p:cNvGraphicFramePr>
            <a:graphicFrameLocks noGrp="1" noChangeAspect="1"/>
          </p:cNvGraphicFramePr>
          <p:nvPr>
            <p:ph idx="1"/>
            <p:extLst>
              <p:ext uri="{D42A27DB-BD31-4B8C-83A1-F6EECF244321}">
                <p14:modId xmlns:p14="http://schemas.microsoft.com/office/powerpoint/2010/main" val="2836997470"/>
              </p:ext>
            </p:extLst>
          </p:nvPr>
        </p:nvGraphicFramePr>
        <p:xfrm>
          <a:off x="5406501" y="1666939"/>
          <a:ext cx="2578100" cy="2175000"/>
        </p:xfrm>
        <a:graphic>
          <a:graphicData uri="http://schemas.openxmlformats.org/presentationml/2006/ole">
            <mc:AlternateContent xmlns:mc="http://schemas.openxmlformats.org/markup-compatibility/2006">
              <mc:Choice xmlns:v="urn:schemas-microsoft-com:vml" Requires="v">
                <p:oleObj spid="_x0000_s8224" name="Bitmap Image" r:id="rId4" imgW="4335840" imgH="3657600" progId="Paint.Picture">
                  <p:embed/>
                </p:oleObj>
              </mc:Choice>
              <mc:Fallback>
                <p:oleObj name="Bitmap Image" r:id="rId4" imgW="4335840" imgH="3657600" progId="Paint.Picture">
                  <p:embed/>
                  <p:pic>
                    <p:nvPicPr>
                      <p:cNvPr id="0" name=""/>
                      <p:cNvPicPr/>
                      <p:nvPr/>
                    </p:nvPicPr>
                    <p:blipFill>
                      <a:blip r:embed="rId5"/>
                      <a:stretch>
                        <a:fillRect/>
                      </a:stretch>
                    </p:blipFill>
                    <p:spPr>
                      <a:xfrm>
                        <a:off x="5406501" y="1666939"/>
                        <a:ext cx="2578100" cy="2175000"/>
                      </a:xfrm>
                      <a:prstGeom prst="rect">
                        <a:avLst/>
                      </a:prstGeom>
                    </p:spPr>
                  </p:pic>
                </p:oleObj>
              </mc:Fallback>
            </mc:AlternateContent>
          </a:graphicData>
        </a:graphic>
      </p:graphicFrame>
      <p:graphicFrame>
        <p:nvGraphicFramePr>
          <p:cNvPr id="5" name="Content Placeholder 3">
            <a:extLst>
              <a:ext uri="{FF2B5EF4-FFF2-40B4-BE49-F238E27FC236}">
                <a16:creationId xmlns:a16="http://schemas.microsoft.com/office/drawing/2014/main" id="{5A3B6E11-05B5-4403-9316-7E810AEDD8DB}"/>
              </a:ext>
            </a:extLst>
          </p:cNvPr>
          <p:cNvGraphicFramePr>
            <a:graphicFrameLocks noChangeAspect="1"/>
          </p:cNvGraphicFramePr>
          <p:nvPr>
            <p:extLst>
              <p:ext uri="{D42A27DB-BD31-4B8C-83A1-F6EECF244321}">
                <p14:modId xmlns:p14="http://schemas.microsoft.com/office/powerpoint/2010/main" val="2111316552"/>
              </p:ext>
            </p:extLst>
          </p:nvPr>
        </p:nvGraphicFramePr>
        <p:xfrm>
          <a:off x="628650" y="3994368"/>
          <a:ext cx="2578100" cy="2175000"/>
        </p:xfrm>
        <a:graphic>
          <a:graphicData uri="http://schemas.openxmlformats.org/presentationml/2006/ole">
            <mc:AlternateContent xmlns:mc="http://schemas.openxmlformats.org/markup-compatibility/2006">
              <mc:Choice xmlns:v="urn:schemas-microsoft-com:vml" Requires="v">
                <p:oleObj spid="_x0000_s8225" name="Bitmap Image" r:id="rId6" imgW="4335840" imgH="3657600" progId="Paint.Picture">
                  <p:embed/>
                </p:oleObj>
              </mc:Choice>
              <mc:Fallback>
                <p:oleObj name="Bitmap Image" r:id="rId6" imgW="4335840" imgH="3657600" progId="Paint.Picture">
                  <p:embed/>
                  <p:pic>
                    <p:nvPicPr>
                      <p:cNvPr id="4" name="Content Placeholder 3">
                        <a:extLst>
                          <a:ext uri="{FF2B5EF4-FFF2-40B4-BE49-F238E27FC236}">
                            <a16:creationId xmlns:a16="http://schemas.microsoft.com/office/drawing/2014/main" id="{970E6AB7-80B5-4D20-8F9E-BBD874068497}"/>
                          </a:ext>
                        </a:extLst>
                      </p:cNvPr>
                      <p:cNvPicPr/>
                      <p:nvPr/>
                    </p:nvPicPr>
                    <p:blipFill>
                      <a:blip r:embed="rId5"/>
                      <a:stretch>
                        <a:fillRect/>
                      </a:stretch>
                    </p:blipFill>
                    <p:spPr>
                      <a:xfrm>
                        <a:off x="628650" y="3994368"/>
                        <a:ext cx="2578100" cy="2175000"/>
                      </a:xfrm>
                      <a:prstGeom prst="rect">
                        <a:avLst/>
                      </a:prstGeom>
                    </p:spPr>
                  </p:pic>
                </p:oleObj>
              </mc:Fallback>
            </mc:AlternateContent>
          </a:graphicData>
        </a:graphic>
      </p:graphicFrame>
      <p:pic>
        <p:nvPicPr>
          <p:cNvPr id="9" name="Picture 8">
            <a:extLst>
              <a:ext uri="{FF2B5EF4-FFF2-40B4-BE49-F238E27FC236}">
                <a16:creationId xmlns:a16="http://schemas.microsoft.com/office/drawing/2014/main" id="{1615F80C-489B-4640-A923-D15BCAA9D2F0}"/>
              </a:ext>
            </a:extLst>
          </p:cNvPr>
          <p:cNvPicPr>
            <a:picLocks noChangeAspect="1"/>
          </p:cNvPicPr>
          <p:nvPr/>
        </p:nvPicPr>
        <p:blipFill rotWithShape="1">
          <a:blip r:embed="rId7"/>
          <a:srcRect l="40534" t="15663" r="41262" b="70097"/>
          <a:stretch/>
        </p:blipFill>
        <p:spPr>
          <a:xfrm>
            <a:off x="2977499" y="2863632"/>
            <a:ext cx="2471592" cy="2174999"/>
          </a:xfrm>
          <a:prstGeom prst="rect">
            <a:avLst/>
          </a:prstGeom>
        </p:spPr>
      </p:pic>
      <p:pic>
        <p:nvPicPr>
          <p:cNvPr id="7" name="Content Placeholder 4">
            <a:extLst>
              <a:ext uri="{FF2B5EF4-FFF2-40B4-BE49-F238E27FC236}">
                <a16:creationId xmlns:a16="http://schemas.microsoft.com/office/drawing/2014/main" id="{D26735C0-38DB-4FCB-BD6D-15549F02404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788307" y="237154"/>
            <a:ext cx="1018809" cy="1219701"/>
          </a:xfrm>
          <a:prstGeom prst="rect">
            <a:avLst/>
          </a:prstGeom>
        </p:spPr>
      </p:pic>
    </p:spTree>
    <p:extLst>
      <p:ext uri="{BB962C8B-B14F-4D97-AF65-F5344CB8AC3E}">
        <p14:creationId xmlns:p14="http://schemas.microsoft.com/office/powerpoint/2010/main" val="40009919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333AE3-AC72-4230-A856-5D6059282101}"/>
              </a:ext>
            </a:extLst>
          </p:cNvPr>
          <p:cNvSpPr>
            <a:spLocks noGrp="1"/>
          </p:cNvSpPr>
          <p:nvPr>
            <p:ph type="title"/>
          </p:nvPr>
        </p:nvSpPr>
        <p:spPr/>
        <p:txBody>
          <a:bodyPr/>
          <a:lstStyle/>
          <a:p>
            <a:r>
              <a:rPr lang="en-US" dirty="0"/>
              <a:t>The </a:t>
            </a:r>
            <a:r>
              <a:rPr lang="en-US" dirty="0" err="1"/>
              <a:t>Adhkar</a:t>
            </a:r>
            <a:r>
              <a:rPr lang="en-US" dirty="0"/>
              <a:t> Bank</a:t>
            </a:r>
            <a:endParaRPr lang="en-GB" dirty="0"/>
          </a:p>
        </p:txBody>
      </p:sp>
      <p:sp>
        <p:nvSpPr>
          <p:cNvPr id="3" name="Content Placeholder 2">
            <a:extLst>
              <a:ext uri="{FF2B5EF4-FFF2-40B4-BE49-F238E27FC236}">
                <a16:creationId xmlns:a16="http://schemas.microsoft.com/office/drawing/2014/main" id="{C0E453BE-29A8-47FF-BE77-074D3C23401A}"/>
              </a:ext>
            </a:extLst>
          </p:cNvPr>
          <p:cNvSpPr>
            <a:spLocks noGrp="1"/>
          </p:cNvSpPr>
          <p:nvPr>
            <p:ph idx="1"/>
          </p:nvPr>
        </p:nvSpPr>
        <p:spPr>
          <a:xfrm>
            <a:off x="628650" y="1545771"/>
            <a:ext cx="7886700" cy="4631192"/>
          </a:xfrm>
        </p:spPr>
        <p:txBody>
          <a:bodyPr>
            <a:normAutofit fontScale="85000" lnSpcReduction="20000"/>
          </a:bodyPr>
          <a:lstStyle/>
          <a:p>
            <a:pPr marL="0" indent="0" algn="ctr">
              <a:buNone/>
            </a:pPr>
            <a:r>
              <a:rPr lang="en-US" b="1" dirty="0" err="1">
                <a:effectLst/>
              </a:rPr>
              <a:t>Adhkar</a:t>
            </a:r>
            <a:r>
              <a:rPr lang="en-US" b="1" dirty="0">
                <a:effectLst/>
              </a:rPr>
              <a:t> of </a:t>
            </a:r>
            <a:r>
              <a:rPr lang="en-US" b="1" dirty="0" err="1">
                <a:effectLst/>
              </a:rPr>
              <a:t>Ruku</a:t>
            </a:r>
            <a:r>
              <a:rPr lang="en-US" b="1" dirty="0">
                <a:effectLst/>
              </a:rPr>
              <a:t>‘</a:t>
            </a:r>
          </a:p>
          <a:p>
            <a:pPr marL="0" indent="0" algn="ctr">
              <a:buNone/>
            </a:pPr>
            <a:endParaRPr lang="en-US" b="1" dirty="0">
              <a:effectLst/>
            </a:endParaRPr>
          </a:p>
          <a:p>
            <a:pPr marL="0" lvl="0" indent="0" algn="ctr" rtl="1">
              <a:lnSpc>
                <a:spcPct val="107000"/>
              </a:lnSpc>
              <a:spcAft>
                <a:spcPts val="800"/>
              </a:spcAft>
              <a:buNone/>
            </a:pPr>
            <a:r>
              <a:rPr lang="ar-SA" sz="3800" dirty="0">
                <a:solidFill>
                  <a:srgbClr val="216175"/>
                </a:solidFill>
                <a:effectLst/>
                <a:latin typeface="KFGQPC Uthman Taha Naskh" panose="02000000000000000000" pitchFamily="2" charset="-78"/>
                <a:ea typeface="Calibri" panose="020F0502020204030204" pitchFamily="34" charset="0"/>
                <a:cs typeface="KFGQPC Uthman Taha Naskh" panose="02000000000000000000" pitchFamily="2" charset="-78"/>
              </a:rPr>
              <a:t>سُبْحَانَ ذِي الْجَبَرُوْتِ ، والْمَلَكُوْتِ ، والْكِبْرِيَاءِ ، والْعَظَمَةِ.</a:t>
            </a:r>
            <a:endParaRPr lang="en-GB" sz="3800" dirty="0">
              <a:solidFill>
                <a:srgbClr val="216175"/>
              </a:solidFill>
              <a:effectLst/>
              <a:latin typeface="KFGQPC Uthman Taha Naskh" panose="02000000000000000000" pitchFamily="2" charset="-78"/>
              <a:ea typeface="Calibri" panose="020F0502020204030204" pitchFamily="34" charset="0"/>
              <a:cs typeface="KFGQPC Uthman Taha Naskh" panose="02000000000000000000" pitchFamily="2" charset="-78"/>
            </a:endParaRPr>
          </a:p>
          <a:p>
            <a:pPr marL="0" indent="0" algn="ctr">
              <a:lnSpc>
                <a:spcPct val="107000"/>
              </a:lnSpc>
              <a:spcAft>
                <a:spcPts val="800"/>
              </a:spcAft>
              <a:buNone/>
            </a:pPr>
            <a:r>
              <a:rPr lang="en-GB" sz="2400" dirty="0">
                <a:solidFill>
                  <a:srgbClr val="F6ABAF"/>
                </a:solidFill>
                <a:ea typeface="Calibri" panose="020F0502020204030204" pitchFamily="34" charset="0"/>
                <a:cs typeface="Arial" panose="020B0604020202020204" pitchFamily="34" charset="0"/>
              </a:rPr>
              <a:t>How perfect is the Owner of might, dominion, grandeur and greatness! (Abu </a:t>
            </a:r>
            <a:r>
              <a:rPr lang="en-GB" sz="2400" dirty="0" err="1">
                <a:solidFill>
                  <a:srgbClr val="F6ABAF"/>
                </a:solidFill>
                <a:ea typeface="Calibri" panose="020F0502020204030204" pitchFamily="34" charset="0"/>
                <a:cs typeface="Arial" panose="020B0604020202020204" pitchFamily="34" charset="0"/>
              </a:rPr>
              <a:t>Dawūd</a:t>
            </a:r>
            <a:r>
              <a:rPr lang="en-GB" sz="2400" dirty="0">
                <a:solidFill>
                  <a:srgbClr val="F6ABAF"/>
                </a:solidFill>
                <a:ea typeface="Calibri" panose="020F0502020204030204" pitchFamily="34" charset="0"/>
                <a:cs typeface="Arial" panose="020B0604020202020204" pitchFamily="34" charset="0"/>
              </a:rPr>
              <a:t>).</a:t>
            </a:r>
          </a:p>
          <a:p>
            <a:pPr marL="0" indent="0" algn="ctr">
              <a:buNone/>
            </a:pPr>
            <a:endParaRPr lang="en-GB" sz="2400" dirty="0">
              <a:ea typeface="Calibri" panose="020F0502020204030204" pitchFamily="34" charset="0"/>
              <a:cs typeface="Arial" panose="020B0604020202020204" pitchFamily="34" charset="0"/>
            </a:endParaRPr>
          </a:p>
          <a:p>
            <a:pPr marL="0" indent="0" algn="ctr" rtl="1">
              <a:lnSpc>
                <a:spcPct val="107000"/>
              </a:lnSpc>
              <a:spcAft>
                <a:spcPts val="800"/>
              </a:spcAft>
              <a:buNone/>
            </a:pPr>
            <a:r>
              <a:rPr lang="ar-SA" sz="3800" dirty="0">
                <a:solidFill>
                  <a:srgbClr val="216175"/>
                </a:solidFill>
                <a:effectLst/>
                <a:latin typeface="KFGQPC Uthman Taha Naskh" panose="02000000000000000000" pitchFamily="2" charset="-78"/>
                <a:ea typeface="Calibri" panose="020F0502020204030204" pitchFamily="34" charset="0"/>
                <a:cs typeface="KFGQPC Uthman Taha Naskh" panose="02000000000000000000" pitchFamily="2" charset="-78"/>
              </a:rPr>
              <a:t>اَللّٰهُمَّ لَكَ رَكَعْتُ ، وَبِكَ آمَنْتُ ، وَلَكَ أَسْلَمْتُ ، خَشَعَ لَكَ سَمْعِي ، وَبَصَرِي ، وَمُخِّيْ ، وَعَظْمِيْ ، وَعَصَبِيْ.</a:t>
            </a:r>
            <a:endParaRPr lang="en-GB" sz="3800" dirty="0">
              <a:solidFill>
                <a:srgbClr val="216175"/>
              </a:solidFill>
              <a:effectLst/>
              <a:latin typeface="KFGQPC Uthman Taha Naskh" panose="02000000000000000000" pitchFamily="2" charset="-78"/>
              <a:ea typeface="Calibri" panose="020F0502020204030204" pitchFamily="34" charset="0"/>
              <a:cs typeface="KFGQPC Uthman Taha Naskh" panose="02000000000000000000" pitchFamily="2" charset="-78"/>
            </a:endParaRPr>
          </a:p>
          <a:p>
            <a:pPr marL="0" indent="0" algn="ctr">
              <a:lnSpc>
                <a:spcPct val="107000"/>
              </a:lnSpc>
              <a:spcAft>
                <a:spcPts val="800"/>
              </a:spcAft>
              <a:buNone/>
            </a:pPr>
            <a:r>
              <a:rPr lang="en-GB" sz="2400" dirty="0">
                <a:solidFill>
                  <a:srgbClr val="F6ABAF"/>
                </a:solidFill>
                <a:effectLst/>
                <a:ea typeface="Calibri" panose="020F0502020204030204" pitchFamily="34" charset="0"/>
                <a:cs typeface="Arial" panose="020B0604020202020204" pitchFamily="34" charset="0"/>
              </a:rPr>
              <a:t>O Allah, for You Alone I have bowed in prayer, in You Alone I have believed, and to You Alone I have submitted. My hearing, sight, mind, bones and nerves are humble to You (Muslim).</a:t>
            </a:r>
          </a:p>
          <a:p>
            <a:pPr marL="0" indent="0" algn="ctr">
              <a:buNone/>
            </a:pPr>
            <a:endParaRPr lang="ar-IQ" sz="2400" b="1" dirty="0">
              <a:effectLst/>
            </a:endParaRPr>
          </a:p>
        </p:txBody>
      </p:sp>
    </p:spTree>
    <p:extLst>
      <p:ext uri="{BB962C8B-B14F-4D97-AF65-F5344CB8AC3E}">
        <p14:creationId xmlns:p14="http://schemas.microsoft.com/office/powerpoint/2010/main" val="34551979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A0B00-9C2C-40C6-9FB7-7B5AD3005D67}"/>
              </a:ext>
            </a:extLst>
          </p:cNvPr>
          <p:cNvSpPr>
            <a:spLocks noGrp="1"/>
          </p:cNvSpPr>
          <p:nvPr>
            <p:ph type="title"/>
          </p:nvPr>
        </p:nvSpPr>
        <p:spPr/>
        <p:txBody>
          <a:bodyPr/>
          <a:lstStyle/>
          <a:p>
            <a:r>
              <a:rPr lang="en-GB" dirty="0"/>
              <a:t>Plenary</a:t>
            </a:r>
          </a:p>
        </p:txBody>
      </p:sp>
      <p:graphicFrame>
        <p:nvGraphicFramePr>
          <p:cNvPr id="8" name="Object 7">
            <a:extLst>
              <a:ext uri="{FF2B5EF4-FFF2-40B4-BE49-F238E27FC236}">
                <a16:creationId xmlns:a16="http://schemas.microsoft.com/office/drawing/2014/main" id="{B30F22C9-0217-4136-AB97-CD49B1F906C3}"/>
              </a:ext>
            </a:extLst>
          </p:cNvPr>
          <p:cNvGraphicFramePr>
            <a:graphicFrameLocks noChangeAspect="1"/>
          </p:cNvGraphicFramePr>
          <p:nvPr>
            <p:extLst>
              <p:ext uri="{D42A27DB-BD31-4B8C-83A1-F6EECF244321}">
                <p14:modId xmlns:p14="http://schemas.microsoft.com/office/powerpoint/2010/main" val="1512347881"/>
              </p:ext>
            </p:extLst>
          </p:nvPr>
        </p:nvGraphicFramePr>
        <p:xfrm>
          <a:off x="1828800" y="1600200"/>
          <a:ext cx="5486400" cy="3657600"/>
        </p:xfrm>
        <a:graphic>
          <a:graphicData uri="http://schemas.openxmlformats.org/presentationml/2006/ole">
            <mc:AlternateContent xmlns:mc="http://schemas.openxmlformats.org/markup-compatibility/2006">
              <mc:Choice xmlns:v="urn:schemas-microsoft-com:vml" Requires="v">
                <p:oleObj spid="_x0000_s9233" name="Bitmap Image" r:id="rId4" imgW="5486400" imgH="3657600" progId="Paint.Picture">
                  <p:embed/>
                </p:oleObj>
              </mc:Choice>
              <mc:Fallback>
                <p:oleObj name="Bitmap Image" r:id="rId4" imgW="5486400" imgH="3657600" progId="Paint.Picture">
                  <p:embed/>
                  <p:pic>
                    <p:nvPicPr>
                      <p:cNvPr id="0" name=""/>
                      <p:cNvPicPr/>
                      <p:nvPr/>
                    </p:nvPicPr>
                    <p:blipFill>
                      <a:blip r:embed="rId5"/>
                      <a:stretch>
                        <a:fillRect/>
                      </a:stretch>
                    </p:blipFill>
                    <p:spPr>
                      <a:xfrm>
                        <a:off x="1828800" y="1600200"/>
                        <a:ext cx="5486400" cy="3657600"/>
                      </a:xfrm>
                      <a:prstGeom prst="rect">
                        <a:avLst/>
                      </a:prstGeom>
                    </p:spPr>
                  </p:pic>
                </p:oleObj>
              </mc:Fallback>
            </mc:AlternateContent>
          </a:graphicData>
        </a:graphic>
      </p:graphicFrame>
      <p:pic>
        <p:nvPicPr>
          <p:cNvPr id="6" name="Picture 5">
            <a:extLst>
              <a:ext uri="{FF2B5EF4-FFF2-40B4-BE49-F238E27FC236}">
                <a16:creationId xmlns:a16="http://schemas.microsoft.com/office/drawing/2014/main" id="{18CD6A6A-64C7-4105-A881-B16FF6467C4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24571" y="5394874"/>
            <a:ext cx="1401460" cy="1098000"/>
          </a:xfrm>
          <a:prstGeom prst="rect">
            <a:avLst/>
          </a:prstGeom>
        </p:spPr>
      </p:pic>
    </p:spTree>
    <p:extLst>
      <p:ext uri="{BB962C8B-B14F-4D97-AF65-F5344CB8AC3E}">
        <p14:creationId xmlns:p14="http://schemas.microsoft.com/office/powerpoint/2010/main" val="35123003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DC7432-1198-2D4D-A371-C63F262043A4}"/>
              </a:ext>
            </a:extLst>
          </p:cNvPr>
          <p:cNvSpPr>
            <a:spLocks noGrp="1"/>
          </p:cNvSpPr>
          <p:nvPr>
            <p:ph type="title"/>
          </p:nvPr>
        </p:nvSpPr>
        <p:spPr/>
        <p:txBody>
          <a:bodyPr/>
          <a:lstStyle/>
          <a:p>
            <a:r>
              <a:rPr lang="en-GB" dirty="0"/>
              <a:t>Practising What We’re Learning</a:t>
            </a:r>
          </a:p>
        </p:txBody>
      </p:sp>
      <p:sp>
        <p:nvSpPr>
          <p:cNvPr id="3" name="Content Placeholder 2">
            <a:extLst>
              <a:ext uri="{FF2B5EF4-FFF2-40B4-BE49-F238E27FC236}">
                <a16:creationId xmlns:a16="http://schemas.microsoft.com/office/drawing/2014/main" id="{A1702528-638B-85F3-1177-C799C7637DC1}"/>
              </a:ext>
            </a:extLst>
          </p:cNvPr>
          <p:cNvSpPr>
            <a:spLocks noGrp="1"/>
          </p:cNvSpPr>
          <p:nvPr>
            <p:ph idx="1"/>
          </p:nvPr>
        </p:nvSpPr>
        <p:spPr/>
        <p:txBody>
          <a:bodyPr>
            <a:normAutofit/>
          </a:bodyPr>
          <a:lstStyle/>
          <a:p>
            <a:pPr marL="0" indent="0">
              <a:buNone/>
            </a:pPr>
            <a:endParaRPr lang="en-GB" sz="4000" dirty="0"/>
          </a:p>
          <a:p>
            <a:pPr marL="0" indent="0">
              <a:buNone/>
            </a:pPr>
            <a:r>
              <a:rPr lang="en-GB" sz="4000" dirty="0"/>
              <a:t>2 </a:t>
            </a:r>
            <a:r>
              <a:rPr lang="en-GB" sz="4000" dirty="0" err="1"/>
              <a:t>rak’ah</a:t>
            </a:r>
            <a:r>
              <a:rPr lang="en-GB" sz="4000" dirty="0"/>
              <a:t> with the highest level of khushu you can, with the help of Allah </a:t>
            </a:r>
            <a:r>
              <a:rPr lang="en-GB" sz="4000" dirty="0">
                <a:latin typeface="KFGQPC Arabic Symbols 01" panose="02000000000000000000" pitchFamily="2" charset="2"/>
              </a:rPr>
              <a:t>b</a:t>
            </a:r>
          </a:p>
        </p:txBody>
      </p:sp>
    </p:spTree>
    <p:extLst>
      <p:ext uri="{BB962C8B-B14F-4D97-AF65-F5344CB8AC3E}">
        <p14:creationId xmlns:p14="http://schemas.microsoft.com/office/powerpoint/2010/main" val="2777528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21617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E6E8FC-4A46-49B8-8ABE-39A367AAFCEC}"/>
              </a:ext>
            </a:extLst>
          </p:cNvPr>
          <p:cNvSpPr>
            <a:spLocks noGrp="1"/>
          </p:cNvSpPr>
          <p:nvPr>
            <p:ph type="title"/>
          </p:nvPr>
        </p:nvSpPr>
        <p:spPr/>
        <p:txBody>
          <a:bodyPr>
            <a:normAutofit/>
          </a:bodyPr>
          <a:lstStyle/>
          <a:p>
            <a:pPr algn="ctr"/>
            <a:r>
              <a:rPr lang="en-US" sz="4000" dirty="0">
                <a:solidFill>
                  <a:schemeClr val="bg1">
                    <a:lumMod val="85000"/>
                  </a:schemeClr>
                </a:solidFill>
              </a:rPr>
              <a:t>Lesson 3</a:t>
            </a:r>
            <a:endParaRPr lang="en-GB" sz="4000" dirty="0">
              <a:solidFill>
                <a:schemeClr val="bg1">
                  <a:lumMod val="85000"/>
                </a:schemeClr>
              </a:solidFill>
            </a:endParaRPr>
          </a:p>
        </p:txBody>
      </p:sp>
      <p:sp>
        <p:nvSpPr>
          <p:cNvPr id="3" name="Content Placeholder 2">
            <a:extLst>
              <a:ext uri="{FF2B5EF4-FFF2-40B4-BE49-F238E27FC236}">
                <a16:creationId xmlns:a16="http://schemas.microsoft.com/office/drawing/2014/main" id="{0D98824D-9A70-4485-A0A6-859DB8633D54}"/>
              </a:ext>
            </a:extLst>
          </p:cNvPr>
          <p:cNvSpPr>
            <a:spLocks noGrp="1"/>
          </p:cNvSpPr>
          <p:nvPr>
            <p:ph idx="1"/>
          </p:nvPr>
        </p:nvSpPr>
        <p:spPr>
          <a:xfrm>
            <a:off x="628650" y="2141536"/>
            <a:ext cx="8266117" cy="4351338"/>
          </a:xfrm>
        </p:spPr>
        <p:txBody>
          <a:bodyPr>
            <a:normAutofit/>
          </a:bodyPr>
          <a:lstStyle/>
          <a:p>
            <a:pPr marL="0" indent="0" algn="ctr">
              <a:buNone/>
            </a:pPr>
            <a:r>
              <a:rPr lang="en-US" sz="8800" dirty="0">
                <a:solidFill>
                  <a:srgbClr val="F6ABAF"/>
                </a:solidFill>
                <a:latin typeface="Cabin Medium" panose="00000600000000000000" pitchFamily="2" charset="0"/>
              </a:rPr>
              <a:t>Surah al-</a:t>
            </a:r>
            <a:r>
              <a:rPr lang="en-US" sz="8800" dirty="0" err="1">
                <a:solidFill>
                  <a:srgbClr val="F6ABAF"/>
                </a:solidFill>
                <a:latin typeface="Cabin Medium" panose="00000600000000000000" pitchFamily="2" charset="0"/>
              </a:rPr>
              <a:t>Fatihah</a:t>
            </a:r>
            <a:endParaRPr lang="en-US" sz="8800" dirty="0">
              <a:solidFill>
                <a:srgbClr val="F6ABAF"/>
              </a:solidFill>
              <a:latin typeface="Cabin Medium" panose="00000600000000000000" pitchFamily="2" charset="0"/>
            </a:endParaRPr>
          </a:p>
          <a:p>
            <a:pPr marL="0" indent="0" algn="ctr">
              <a:buNone/>
            </a:pPr>
            <a:r>
              <a:rPr lang="en-US" sz="5400" dirty="0">
                <a:solidFill>
                  <a:schemeClr val="bg1"/>
                </a:solidFill>
              </a:rPr>
              <a:t>The Mother of the Book</a:t>
            </a:r>
            <a:endParaRPr lang="en-GB" sz="5400" dirty="0">
              <a:solidFill>
                <a:schemeClr val="bg1"/>
              </a:solidFill>
            </a:endParaRPr>
          </a:p>
        </p:txBody>
      </p:sp>
      <p:pic>
        <p:nvPicPr>
          <p:cNvPr id="4" name="Picture 3">
            <a:extLst>
              <a:ext uri="{FF2B5EF4-FFF2-40B4-BE49-F238E27FC236}">
                <a16:creationId xmlns:a16="http://schemas.microsoft.com/office/drawing/2014/main" id="{D62F3959-6292-4AFF-ABDF-50A23C427F2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70756" y="5080098"/>
            <a:ext cx="1802487" cy="1412776"/>
          </a:xfrm>
          <a:prstGeom prst="rect">
            <a:avLst/>
          </a:prstGeom>
        </p:spPr>
      </p:pic>
      <p:sp>
        <p:nvSpPr>
          <p:cNvPr id="5" name="TextBox 4">
            <a:extLst>
              <a:ext uri="{FF2B5EF4-FFF2-40B4-BE49-F238E27FC236}">
                <a16:creationId xmlns:a16="http://schemas.microsoft.com/office/drawing/2014/main" id="{1F727744-177A-401B-93EB-98844BEA22C5}"/>
              </a:ext>
            </a:extLst>
          </p:cNvPr>
          <p:cNvSpPr txBox="1"/>
          <p:nvPr/>
        </p:nvSpPr>
        <p:spPr>
          <a:xfrm>
            <a:off x="7524328" y="247264"/>
            <a:ext cx="1619672" cy="408623"/>
          </a:xfrm>
          <a:prstGeom prst="roundRect">
            <a:avLst/>
          </a:prstGeom>
          <a:solidFill>
            <a:srgbClr val="F6ABAF"/>
          </a:solidFill>
        </p:spPr>
        <p:txBody>
          <a:bodyPr wrap="square" rtlCol="0">
            <a:spAutoFit/>
          </a:bodyPr>
          <a:lstStyle/>
          <a:p>
            <a:pPr algn="ctr"/>
            <a:r>
              <a:rPr lang="en-US" dirty="0">
                <a:latin typeface="Cabin" panose="00000500000000000000" pitchFamily="2" charset="0"/>
              </a:rPr>
              <a:t>Year 9</a:t>
            </a:r>
            <a:endParaRPr lang="en-GB" dirty="0">
              <a:latin typeface="Cabin" panose="00000500000000000000" pitchFamily="2" charset="0"/>
            </a:endParaRPr>
          </a:p>
        </p:txBody>
      </p:sp>
    </p:spTree>
    <p:extLst>
      <p:ext uri="{BB962C8B-B14F-4D97-AF65-F5344CB8AC3E}">
        <p14:creationId xmlns:p14="http://schemas.microsoft.com/office/powerpoint/2010/main" val="29513904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113BE5-24C9-4BA7-B828-F9A2470A7262}"/>
              </a:ext>
            </a:extLst>
          </p:cNvPr>
          <p:cNvSpPr>
            <a:spLocks noGrp="1"/>
          </p:cNvSpPr>
          <p:nvPr>
            <p:ph type="title"/>
          </p:nvPr>
        </p:nvSpPr>
        <p:spPr/>
        <p:txBody>
          <a:bodyPr/>
          <a:lstStyle/>
          <a:p>
            <a:r>
              <a:rPr lang="en-GB" dirty="0"/>
              <a:t>LOs</a:t>
            </a:r>
          </a:p>
        </p:txBody>
      </p:sp>
      <p:sp>
        <p:nvSpPr>
          <p:cNvPr id="3" name="Content Placeholder 2">
            <a:extLst>
              <a:ext uri="{FF2B5EF4-FFF2-40B4-BE49-F238E27FC236}">
                <a16:creationId xmlns:a16="http://schemas.microsoft.com/office/drawing/2014/main" id="{22627E22-21ED-4A13-90ED-2B58CB0AC732}"/>
              </a:ext>
            </a:extLst>
          </p:cNvPr>
          <p:cNvSpPr>
            <a:spLocks noGrp="1"/>
          </p:cNvSpPr>
          <p:nvPr>
            <p:ph idx="1"/>
          </p:nvPr>
        </p:nvSpPr>
        <p:spPr/>
        <p:txBody>
          <a:bodyPr/>
          <a:lstStyle/>
          <a:p>
            <a:r>
              <a:rPr lang="en-GB" dirty="0"/>
              <a:t>To identify the virtues of Surah al-Fatihah</a:t>
            </a:r>
          </a:p>
          <a:p>
            <a:r>
              <a:rPr lang="en-GB" dirty="0"/>
              <a:t>To explain the meaning of each ayah </a:t>
            </a:r>
          </a:p>
          <a:p>
            <a:r>
              <a:rPr lang="en-GB" dirty="0"/>
              <a:t>To memorise how Allah responds to each ayah</a:t>
            </a:r>
          </a:p>
        </p:txBody>
      </p:sp>
    </p:spTree>
    <p:extLst>
      <p:ext uri="{BB962C8B-B14F-4D97-AF65-F5344CB8AC3E}">
        <p14:creationId xmlns:p14="http://schemas.microsoft.com/office/powerpoint/2010/main" val="30371927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97A30DD-CE91-488B-AAA4-56A8B5C4B0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0287000" cy="6858000"/>
          </a:xfrm>
          <a:prstGeom prst="rect">
            <a:avLst/>
          </a:prstGeom>
        </p:spPr>
      </p:pic>
      <p:sp>
        <p:nvSpPr>
          <p:cNvPr id="2" name="Title 1">
            <a:extLst>
              <a:ext uri="{FF2B5EF4-FFF2-40B4-BE49-F238E27FC236}">
                <a16:creationId xmlns:a16="http://schemas.microsoft.com/office/drawing/2014/main" id="{97EB763A-D9F3-4EB0-A784-E645B634DA99}"/>
              </a:ext>
            </a:extLst>
          </p:cNvPr>
          <p:cNvSpPr>
            <a:spLocks noGrp="1"/>
          </p:cNvSpPr>
          <p:nvPr>
            <p:ph type="title"/>
          </p:nvPr>
        </p:nvSpPr>
        <p:spPr>
          <a:xfrm>
            <a:off x="628650" y="365126"/>
            <a:ext cx="2144047" cy="1325563"/>
          </a:xfrm>
          <a:solidFill>
            <a:srgbClr val="3A7B99"/>
          </a:solidFill>
        </p:spPr>
        <p:txBody>
          <a:bodyPr/>
          <a:lstStyle/>
          <a:p>
            <a:r>
              <a:rPr lang="en-US" dirty="0">
                <a:solidFill>
                  <a:srgbClr val="F6ABAF"/>
                </a:solidFill>
              </a:rPr>
              <a:t>Virtues</a:t>
            </a:r>
            <a:endParaRPr lang="en-GB" dirty="0">
              <a:solidFill>
                <a:srgbClr val="F6ABAF"/>
              </a:solidFill>
            </a:endParaRPr>
          </a:p>
        </p:txBody>
      </p:sp>
      <p:sp>
        <p:nvSpPr>
          <p:cNvPr id="3" name="Content Placeholder 2">
            <a:extLst>
              <a:ext uri="{FF2B5EF4-FFF2-40B4-BE49-F238E27FC236}">
                <a16:creationId xmlns:a16="http://schemas.microsoft.com/office/drawing/2014/main" id="{3BFA0305-C10E-4716-B467-CB14B0A3DE9D}"/>
              </a:ext>
            </a:extLst>
          </p:cNvPr>
          <p:cNvSpPr>
            <a:spLocks noGrp="1"/>
          </p:cNvSpPr>
          <p:nvPr>
            <p:ph idx="1"/>
          </p:nvPr>
        </p:nvSpPr>
        <p:spPr>
          <a:xfrm>
            <a:off x="628650" y="1825624"/>
            <a:ext cx="8898808" cy="4667249"/>
          </a:xfrm>
          <a:solidFill>
            <a:srgbClr val="E3EFF5">
              <a:alpha val="74902"/>
            </a:srgbClr>
          </a:solidFill>
        </p:spPr>
        <p:txBody>
          <a:bodyPr>
            <a:noAutofit/>
          </a:bodyPr>
          <a:lstStyle/>
          <a:p>
            <a:pPr marL="0" indent="0">
              <a:buNone/>
            </a:pPr>
            <a:r>
              <a:rPr lang="en-GB" sz="2400" dirty="0">
                <a:effectLst/>
                <a:ea typeface="Calibri" panose="020F0502020204030204" pitchFamily="34" charset="0"/>
                <a:cs typeface="Arial" panose="020B0604020202020204" pitchFamily="34" charset="0"/>
              </a:rPr>
              <a:t>[A] What does ‘al-</a:t>
            </a:r>
            <a:r>
              <a:rPr lang="en-GB" sz="2400" dirty="0" err="1">
                <a:effectLst/>
                <a:ea typeface="Calibri" panose="020F0502020204030204" pitchFamily="34" charset="0"/>
                <a:cs typeface="Arial" panose="020B0604020202020204" pitchFamily="34" charset="0"/>
              </a:rPr>
              <a:t>Fātiḥah</a:t>
            </a:r>
            <a:r>
              <a:rPr lang="en-GB" sz="2400" dirty="0">
                <a:effectLst/>
                <a:ea typeface="Calibri" panose="020F0502020204030204" pitchFamily="34" charset="0"/>
                <a:cs typeface="Arial" panose="020B0604020202020204" pitchFamily="34" charset="0"/>
              </a:rPr>
              <a:t>’ mean?</a:t>
            </a:r>
          </a:p>
          <a:p>
            <a:pPr marL="0" indent="0">
              <a:buNone/>
            </a:pPr>
            <a:endParaRPr lang="en-GB" sz="2400" dirty="0">
              <a:effectLst/>
              <a:ea typeface="Calibri" panose="020F0502020204030204" pitchFamily="34" charset="0"/>
              <a:cs typeface="Arial" panose="020B0604020202020204" pitchFamily="34" charset="0"/>
            </a:endParaRPr>
          </a:p>
          <a:p>
            <a:pPr marL="0" indent="0">
              <a:buNone/>
            </a:pPr>
            <a:r>
              <a:rPr lang="en-GB" sz="2400" b="1" dirty="0">
                <a:ea typeface="Calibri" panose="020F0502020204030204" pitchFamily="34" charset="0"/>
                <a:cs typeface="Arial" panose="020B0604020202020204" pitchFamily="34" charset="0"/>
              </a:rPr>
              <a:t>What are some of the other names of </a:t>
            </a:r>
            <a:r>
              <a:rPr lang="en-GB" sz="2400" b="1" dirty="0" err="1">
                <a:ea typeface="Calibri" panose="020F0502020204030204" pitchFamily="34" charset="0"/>
                <a:cs typeface="Arial" panose="020B0604020202020204" pitchFamily="34" charset="0"/>
              </a:rPr>
              <a:t>S</a:t>
            </a:r>
            <a:r>
              <a:rPr lang="en-GB" sz="2400" dirty="0" err="1">
                <a:ea typeface="Calibri" panose="020F0502020204030204" pitchFamily="34" charset="0"/>
                <a:cs typeface="Arial" panose="020B0604020202020204" pitchFamily="34" charset="0"/>
              </a:rPr>
              <a:t>ū</a:t>
            </a:r>
            <a:r>
              <a:rPr lang="en-GB" sz="2400" b="1" dirty="0" err="1">
                <a:ea typeface="Calibri" panose="020F0502020204030204" pitchFamily="34" charset="0"/>
                <a:cs typeface="Arial" panose="020B0604020202020204" pitchFamily="34" charset="0"/>
              </a:rPr>
              <a:t>rah</a:t>
            </a:r>
            <a:r>
              <a:rPr lang="en-GB" sz="2400" b="1" dirty="0">
                <a:ea typeface="Calibri" panose="020F0502020204030204" pitchFamily="34" charset="0"/>
                <a:cs typeface="Arial" panose="020B0604020202020204" pitchFamily="34" charset="0"/>
              </a:rPr>
              <a:t> al-</a:t>
            </a:r>
            <a:r>
              <a:rPr lang="en-GB" sz="2400" b="1" dirty="0" err="1">
                <a:ea typeface="Calibri" panose="020F0502020204030204" pitchFamily="34" charset="0"/>
                <a:cs typeface="Arial" panose="020B0604020202020204" pitchFamily="34" charset="0"/>
              </a:rPr>
              <a:t>F</a:t>
            </a:r>
            <a:r>
              <a:rPr lang="en-GB" sz="2400" dirty="0" err="1">
                <a:ea typeface="Calibri" panose="020F0502020204030204" pitchFamily="34" charset="0"/>
                <a:cs typeface="Arial" panose="020B0604020202020204" pitchFamily="34" charset="0"/>
              </a:rPr>
              <a:t>ā</a:t>
            </a:r>
            <a:r>
              <a:rPr lang="en-GB" sz="2400" b="1" dirty="0" err="1">
                <a:ea typeface="Calibri" panose="020F0502020204030204" pitchFamily="34" charset="0"/>
                <a:cs typeface="Arial" panose="020B0604020202020204" pitchFamily="34" charset="0"/>
              </a:rPr>
              <a:t>tihah</a:t>
            </a:r>
            <a:r>
              <a:rPr lang="en-GB" sz="2400" b="1" dirty="0">
                <a:ea typeface="Calibri" panose="020F0502020204030204" pitchFamily="34" charset="0"/>
                <a:cs typeface="Arial" panose="020B0604020202020204" pitchFamily="34" charset="0"/>
              </a:rPr>
              <a:t>?</a:t>
            </a:r>
            <a:endParaRPr lang="en-GB" sz="2400" b="1" dirty="0">
              <a:effectLst/>
              <a:ea typeface="Calibri" panose="020F0502020204030204" pitchFamily="34" charset="0"/>
              <a:cs typeface="Arial" panose="020B0604020202020204" pitchFamily="34" charset="0"/>
            </a:endParaRPr>
          </a:p>
          <a:p>
            <a:r>
              <a:rPr lang="en-US" sz="2400" dirty="0">
                <a:effectLst/>
                <a:ea typeface="Calibri" panose="020F0502020204030204" pitchFamily="34" charset="0"/>
                <a:cs typeface="Arial" panose="020B0604020202020204" pitchFamily="34" charset="0"/>
              </a:rPr>
              <a:t>T</a:t>
            </a:r>
            <a:r>
              <a:rPr lang="en-GB" sz="2400" dirty="0">
                <a:effectLst/>
                <a:ea typeface="Calibri" panose="020F0502020204030204" pitchFamily="34" charset="0"/>
                <a:cs typeface="Arial" panose="020B0604020202020204" pitchFamily="34" charset="0"/>
              </a:rPr>
              <a:t>he Mother of the Qur’ān</a:t>
            </a:r>
          </a:p>
          <a:p>
            <a:r>
              <a:rPr lang="en-GB" sz="2400" dirty="0">
                <a:ea typeface="Calibri" panose="020F0502020204030204" pitchFamily="34" charset="0"/>
                <a:cs typeface="Arial" panose="020B0604020202020204" pitchFamily="34" charset="0"/>
              </a:rPr>
              <a:t>T</a:t>
            </a:r>
            <a:r>
              <a:rPr lang="en-GB" sz="2400" dirty="0">
                <a:effectLst/>
                <a:ea typeface="Calibri" panose="020F0502020204030204" pitchFamily="34" charset="0"/>
                <a:cs typeface="Arial" panose="020B0604020202020204" pitchFamily="34" charset="0"/>
              </a:rPr>
              <a:t>he Seven Oft-Repeated </a:t>
            </a:r>
            <a:r>
              <a:rPr lang="en-GB" sz="2400" dirty="0" err="1">
                <a:effectLst/>
                <a:ea typeface="Calibri" panose="020F0502020204030204" pitchFamily="34" charset="0"/>
                <a:cs typeface="Arial" panose="020B0604020202020204" pitchFamily="34" charset="0"/>
              </a:rPr>
              <a:t>āyāt</a:t>
            </a:r>
            <a:r>
              <a:rPr lang="en-GB" sz="2400" dirty="0">
                <a:effectLst/>
                <a:ea typeface="Calibri" panose="020F0502020204030204" pitchFamily="34" charset="0"/>
                <a:cs typeface="Arial" panose="020B0604020202020204" pitchFamily="34" charset="0"/>
              </a:rPr>
              <a:t> </a:t>
            </a:r>
          </a:p>
          <a:p>
            <a:r>
              <a:rPr lang="en-GB" sz="2400" dirty="0">
                <a:ea typeface="Calibri" panose="020F0502020204030204" pitchFamily="34" charset="0"/>
                <a:cs typeface="Arial" panose="020B0604020202020204" pitchFamily="34" charset="0"/>
              </a:rPr>
              <a:t>T</a:t>
            </a:r>
            <a:r>
              <a:rPr lang="en-GB" sz="2400" dirty="0">
                <a:effectLst/>
                <a:ea typeface="Calibri" panose="020F0502020204030204" pitchFamily="34" charset="0"/>
                <a:cs typeface="Arial" panose="020B0604020202020204" pitchFamily="34" charset="0"/>
              </a:rPr>
              <a:t>he Cure</a:t>
            </a:r>
          </a:p>
          <a:p>
            <a:r>
              <a:rPr lang="en-GB" sz="2400" dirty="0">
                <a:ea typeface="Calibri" panose="020F0502020204030204" pitchFamily="34" charset="0"/>
                <a:cs typeface="Arial" panose="020B0604020202020204" pitchFamily="34" charset="0"/>
              </a:rPr>
              <a:t>T</a:t>
            </a:r>
            <a:r>
              <a:rPr lang="en-GB" sz="2400" dirty="0">
                <a:effectLst/>
                <a:ea typeface="Calibri" panose="020F0502020204030204" pitchFamily="34" charset="0"/>
                <a:cs typeface="Arial" panose="020B0604020202020204" pitchFamily="34" charset="0"/>
              </a:rPr>
              <a:t>he greatest </a:t>
            </a:r>
            <a:r>
              <a:rPr lang="en-GB" sz="2400" dirty="0" err="1">
                <a:ea typeface="Calibri" panose="020F0502020204030204" pitchFamily="34" charset="0"/>
                <a:cs typeface="Arial" panose="020B0604020202020204" pitchFamily="34" charset="0"/>
              </a:rPr>
              <a:t>S</a:t>
            </a:r>
            <a:r>
              <a:rPr lang="en-GB" sz="2400" dirty="0" err="1">
                <a:effectLst/>
                <a:ea typeface="Calibri" panose="020F0502020204030204" pitchFamily="34" charset="0"/>
                <a:cs typeface="Arial" panose="020B0604020202020204" pitchFamily="34" charset="0"/>
              </a:rPr>
              <a:t>ūrah</a:t>
            </a:r>
            <a:r>
              <a:rPr lang="en-GB" sz="2400" dirty="0">
                <a:effectLst/>
                <a:ea typeface="Calibri" panose="020F0502020204030204" pitchFamily="34" charset="0"/>
                <a:cs typeface="Arial" panose="020B0604020202020204" pitchFamily="34" charset="0"/>
              </a:rPr>
              <a:t> in the Qur’ān</a:t>
            </a:r>
            <a:endParaRPr lang="en-GB" sz="2400" dirty="0">
              <a:cs typeface="Arial" panose="020B0604020202020204" pitchFamily="34" charset="0"/>
            </a:endParaRPr>
          </a:p>
          <a:p>
            <a:pPr marL="0" indent="0">
              <a:buNone/>
            </a:pPr>
            <a:r>
              <a:rPr lang="en-GB" sz="4400" dirty="0">
                <a:solidFill>
                  <a:srgbClr val="216175"/>
                </a:solidFill>
                <a:cs typeface="Arial" panose="020B0604020202020204" pitchFamily="34" charset="0"/>
              </a:rPr>
              <a:t>Story</a:t>
            </a:r>
          </a:p>
          <a:p>
            <a:pPr marL="0" indent="0">
              <a:buNone/>
            </a:pPr>
            <a:r>
              <a:rPr lang="en-GB" sz="2400" dirty="0">
                <a:cs typeface="Arial" panose="020B0604020202020204" pitchFamily="34" charset="0"/>
              </a:rPr>
              <a:t>Once, Jibril (as) was sitting with the Prophet </a:t>
            </a:r>
            <a:r>
              <a:rPr lang="en-GB" sz="2400" dirty="0">
                <a:latin typeface="KFGQPC Arabic Symbols 01" panose="02000000000000000000" pitchFamily="2" charset="2"/>
                <a:cs typeface="Arial" panose="020B0604020202020204" pitchFamily="34" charset="0"/>
              </a:rPr>
              <a:t>g</a:t>
            </a:r>
            <a:r>
              <a:rPr lang="en-GB" sz="2400" dirty="0">
                <a:cs typeface="Arial" panose="020B0604020202020204" pitchFamily="34" charset="0"/>
              </a:rPr>
              <a:t>…..</a:t>
            </a:r>
            <a:endParaRPr lang="en-GB" sz="3600" dirty="0"/>
          </a:p>
        </p:txBody>
      </p:sp>
    </p:spTree>
    <p:extLst>
      <p:ext uri="{BB962C8B-B14F-4D97-AF65-F5344CB8AC3E}">
        <p14:creationId xmlns:p14="http://schemas.microsoft.com/office/powerpoint/2010/main" val="29999301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741F7A-C650-4967-A61F-04A749B819A9}"/>
              </a:ext>
            </a:extLst>
          </p:cNvPr>
          <p:cNvSpPr>
            <a:spLocks noGrp="1"/>
          </p:cNvSpPr>
          <p:nvPr>
            <p:ph type="title"/>
          </p:nvPr>
        </p:nvSpPr>
        <p:spPr/>
        <p:txBody>
          <a:bodyPr/>
          <a:lstStyle/>
          <a:p>
            <a:r>
              <a:rPr lang="en-GB" dirty="0"/>
              <a:t>Vocabulary Quiz</a:t>
            </a:r>
          </a:p>
        </p:txBody>
      </p:sp>
      <p:pic>
        <p:nvPicPr>
          <p:cNvPr id="7" name="Content Placeholder 6">
            <a:extLst>
              <a:ext uri="{FF2B5EF4-FFF2-40B4-BE49-F238E27FC236}">
                <a16:creationId xmlns:a16="http://schemas.microsoft.com/office/drawing/2014/main" id="{8625F1BD-6025-46E2-90AE-22C7A715BA0B}"/>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214033" y="549178"/>
            <a:ext cx="1437597" cy="957457"/>
          </a:xfrm>
        </p:spPr>
      </p:pic>
      <p:sp>
        <p:nvSpPr>
          <p:cNvPr id="8" name="TextBox 7">
            <a:extLst>
              <a:ext uri="{FF2B5EF4-FFF2-40B4-BE49-F238E27FC236}">
                <a16:creationId xmlns:a16="http://schemas.microsoft.com/office/drawing/2014/main" id="{7DEC4C0F-FD0A-4C17-AE12-2CC3FD9911F6}"/>
              </a:ext>
            </a:extLst>
          </p:cNvPr>
          <p:cNvSpPr txBox="1"/>
          <p:nvPr/>
        </p:nvSpPr>
        <p:spPr>
          <a:xfrm>
            <a:off x="492370" y="3429000"/>
            <a:ext cx="8159260" cy="2215991"/>
          </a:xfrm>
          <a:prstGeom prst="rect">
            <a:avLst/>
          </a:prstGeom>
          <a:noFill/>
        </p:spPr>
        <p:txBody>
          <a:bodyPr wrap="square" rtlCol="0">
            <a:spAutoFit/>
            <a:scene3d>
              <a:camera prst="isometricOffAxis1Right"/>
              <a:lightRig rig="threePt" dir="t"/>
            </a:scene3d>
          </a:bodyPr>
          <a:lstStyle/>
          <a:p>
            <a:pPr algn="ctr"/>
            <a:r>
              <a:rPr lang="ar-EG" sz="13800" dirty="0">
                <a:solidFill>
                  <a:srgbClr val="216175"/>
                </a:solidFill>
                <a:highlight>
                  <a:srgbClr val="F6ABAF"/>
                </a:highlight>
                <a:latin typeface="Rakkas" panose="00000500000000000000" pitchFamily="2" charset="-78"/>
                <a:cs typeface="Rakkas" panose="00000500000000000000" pitchFamily="2" charset="-78"/>
              </a:rPr>
              <a:t>سورة الفاتحة</a:t>
            </a:r>
            <a:endParaRPr lang="en-GB" sz="13800" dirty="0">
              <a:solidFill>
                <a:srgbClr val="216175"/>
              </a:solidFill>
              <a:highlight>
                <a:srgbClr val="F6ABAF"/>
              </a:highlight>
              <a:latin typeface="Rakkas" panose="00000500000000000000" pitchFamily="2" charset="-78"/>
              <a:cs typeface="Rakkas" panose="00000500000000000000" pitchFamily="2" charset="-78"/>
            </a:endParaRPr>
          </a:p>
        </p:txBody>
      </p:sp>
    </p:spTree>
    <p:extLst>
      <p:ext uri="{BB962C8B-B14F-4D97-AF65-F5344CB8AC3E}">
        <p14:creationId xmlns:p14="http://schemas.microsoft.com/office/powerpoint/2010/main" val="15727091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7C4053-4949-4928-97B6-BC4B42543D01}"/>
              </a:ext>
            </a:extLst>
          </p:cNvPr>
          <p:cNvSpPr>
            <a:spLocks noGrp="1"/>
          </p:cNvSpPr>
          <p:nvPr>
            <p:ph type="title"/>
          </p:nvPr>
        </p:nvSpPr>
        <p:spPr/>
        <p:txBody>
          <a:bodyPr/>
          <a:lstStyle/>
          <a:p>
            <a:pPr algn="ctr"/>
            <a:r>
              <a:rPr lang="ar-SA" dirty="0">
                <a:latin typeface="KFGQPC Uthman Taha Naskh" panose="02000000000000000000" pitchFamily="2" charset="-78"/>
                <a:cs typeface="KFGQPC Uthman Taha Naskh" panose="02000000000000000000" pitchFamily="2" charset="-78"/>
              </a:rPr>
              <a:t>اَلْحَمْدُ لِلّٰهِ رَبِّ الْعَـٰلَمِينَ</a:t>
            </a:r>
            <a:endParaRPr lang="en-GB" dirty="0"/>
          </a:p>
        </p:txBody>
      </p:sp>
      <p:sp>
        <p:nvSpPr>
          <p:cNvPr id="3" name="Content Placeholder 2">
            <a:extLst>
              <a:ext uri="{FF2B5EF4-FFF2-40B4-BE49-F238E27FC236}">
                <a16:creationId xmlns:a16="http://schemas.microsoft.com/office/drawing/2014/main" id="{A186906E-A693-4C9A-8508-F2FE01ACB467}"/>
              </a:ext>
            </a:extLst>
          </p:cNvPr>
          <p:cNvSpPr>
            <a:spLocks noGrp="1"/>
          </p:cNvSpPr>
          <p:nvPr>
            <p:ph idx="1"/>
          </p:nvPr>
        </p:nvSpPr>
        <p:spPr>
          <a:xfrm>
            <a:off x="652616" y="4409767"/>
            <a:ext cx="7886700" cy="3271531"/>
          </a:xfrm>
        </p:spPr>
        <p:txBody>
          <a:bodyPr>
            <a:normAutofit/>
          </a:bodyPr>
          <a:lstStyle/>
          <a:p>
            <a:pPr marL="0" indent="0">
              <a:buNone/>
            </a:pPr>
            <a:endParaRPr lang="en-US" dirty="0"/>
          </a:p>
          <a:p>
            <a:pPr marL="0" indent="0">
              <a:buNone/>
            </a:pPr>
            <a:r>
              <a:rPr lang="en-US" dirty="0"/>
              <a:t>1</a:t>
            </a:r>
            <a:r>
              <a:rPr lang="en-US" baseline="30000" dirty="0"/>
              <a:t>st</a:t>
            </a:r>
            <a:r>
              <a:rPr lang="en-US" dirty="0"/>
              <a:t> Ayah tell us the most important fact of life: WHO Allah (swt) is.</a:t>
            </a:r>
          </a:p>
          <a:p>
            <a:pPr marL="0" indent="0">
              <a:buNone/>
            </a:pPr>
            <a:r>
              <a:rPr lang="en-US" dirty="0"/>
              <a:t>Allah: the One who is worshipped &amp; adored</a:t>
            </a:r>
            <a:endParaRPr lang="en-GB" dirty="0"/>
          </a:p>
        </p:txBody>
      </p:sp>
      <p:graphicFrame>
        <p:nvGraphicFramePr>
          <p:cNvPr id="4" name="Diagram 3">
            <a:extLst>
              <a:ext uri="{FF2B5EF4-FFF2-40B4-BE49-F238E27FC236}">
                <a16:creationId xmlns:a16="http://schemas.microsoft.com/office/drawing/2014/main" id="{FE2594D4-242F-47CC-9BD7-EF664C8D6A0B}"/>
              </a:ext>
            </a:extLst>
          </p:cNvPr>
          <p:cNvGraphicFramePr/>
          <p:nvPr>
            <p:extLst>
              <p:ext uri="{D42A27DB-BD31-4B8C-83A1-F6EECF244321}">
                <p14:modId xmlns:p14="http://schemas.microsoft.com/office/powerpoint/2010/main" val="3722649224"/>
              </p:ext>
            </p:extLst>
          </p:nvPr>
        </p:nvGraphicFramePr>
        <p:xfrm>
          <a:off x="628650" y="1932038"/>
          <a:ext cx="7886700" cy="26989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Content Placeholder 3" descr="Volume">
            <a:extLst>
              <a:ext uri="{FF2B5EF4-FFF2-40B4-BE49-F238E27FC236}">
                <a16:creationId xmlns:a16="http://schemas.microsoft.com/office/drawing/2014/main" id="{718486EB-0F43-446C-8B5F-08F9DF1269FD}"/>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624916" y="365126"/>
            <a:ext cx="914400" cy="914400"/>
          </a:xfrm>
          <a:prstGeom prst="rect">
            <a:avLst/>
          </a:prstGeom>
        </p:spPr>
      </p:pic>
    </p:spTree>
    <p:extLst>
      <p:ext uri="{BB962C8B-B14F-4D97-AF65-F5344CB8AC3E}">
        <p14:creationId xmlns:p14="http://schemas.microsoft.com/office/powerpoint/2010/main" val="2456954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graphicEl>
                                              <a:dgm id="{E5EFA86B-46C4-4352-B6DE-C9E6D6806302}"/>
                                            </p:graphicEl>
                                          </p:spTgt>
                                        </p:tgtEl>
                                        <p:attrNameLst>
                                          <p:attrName>style.visibility</p:attrName>
                                        </p:attrNameLst>
                                      </p:cBhvr>
                                      <p:to>
                                        <p:strVal val="visible"/>
                                      </p:to>
                                    </p:set>
                                    <p:anim calcmode="lin" valueType="num">
                                      <p:cBhvr additive="base">
                                        <p:cTn id="7" dur="500" fill="hold"/>
                                        <p:tgtEl>
                                          <p:spTgt spid="4">
                                            <p:graphicEl>
                                              <a:dgm id="{E5EFA86B-46C4-4352-B6DE-C9E6D6806302}"/>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graphicEl>
                                              <a:dgm id="{E5EFA86B-46C4-4352-B6DE-C9E6D6806302}"/>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graphicEl>
                                              <a:dgm id="{70842071-27A9-4F20-B749-CB55BD405A6E}"/>
                                            </p:graphicEl>
                                          </p:spTgt>
                                        </p:tgtEl>
                                        <p:attrNameLst>
                                          <p:attrName>style.visibility</p:attrName>
                                        </p:attrNameLst>
                                      </p:cBhvr>
                                      <p:to>
                                        <p:strVal val="visible"/>
                                      </p:to>
                                    </p:set>
                                    <p:anim calcmode="lin" valueType="num">
                                      <p:cBhvr additive="base">
                                        <p:cTn id="13" dur="500" fill="hold"/>
                                        <p:tgtEl>
                                          <p:spTgt spid="4">
                                            <p:graphicEl>
                                              <a:dgm id="{70842071-27A9-4F20-B749-CB55BD405A6E}"/>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graphicEl>
                                              <a:dgm id="{70842071-27A9-4F20-B749-CB55BD405A6E}"/>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graphicEl>
                                              <a:dgm id="{6659D022-E015-4369-B597-8D19A28C7697}"/>
                                            </p:graphicEl>
                                          </p:spTgt>
                                        </p:tgtEl>
                                        <p:attrNameLst>
                                          <p:attrName>style.visibility</p:attrName>
                                        </p:attrNameLst>
                                      </p:cBhvr>
                                      <p:to>
                                        <p:strVal val="visible"/>
                                      </p:to>
                                    </p:set>
                                    <p:anim calcmode="lin" valueType="num">
                                      <p:cBhvr additive="base">
                                        <p:cTn id="19" dur="500" fill="hold"/>
                                        <p:tgtEl>
                                          <p:spTgt spid="4">
                                            <p:graphicEl>
                                              <a:dgm id="{6659D022-E015-4369-B597-8D19A28C7697}"/>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graphicEl>
                                              <a:dgm id="{6659D022-E015-4369-B597-8D19A28C7697}"/>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graphicEl>
                                              <a:dgm id="{28237BF6-2E20-4632-A4E2-57C5CCC4E27F}"/>
                                            </p:graphicEl>
                                          </p:spTgt>
                                        </p:tgtEl>
                                        <p:attrNameLst>
                                          <p:attrName>style.visibility</p:attrName>
                                        </p:attrNameLst>
                                      </p:cBhvr>
                                      <p:to>
                                        <p:strVal val="visible"/>
                                      </p:to>
                                    </p:set>
                                    <p:anim calcmode="lin" valueType="num">
                                      <p:cBhvr additive="base">
                                        <p:cTn id="25" dur="500" fill="hold"/>
                                        <p:tgtEl>
                                          <p:spTgt spid="4">
                                            <p:graphicEl>
                                              <a:dgm id="{28237BF6-2E20-4632-A4E2-57C5CCC4E27F}"/>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graphicEl>
                                              <a:dgm id="{28237BF6-2E20-4632-A4E2-57C5CCC4E27F}"/>
                                            </p:graphic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graphicEl>
                                              <a:dgm id="{043F98EA-7D0A-499E-AEB9-730A7B4D2B19}"/>
                                            </p:graphicEl>
                                          </p:spTgt>
                                        </p:tgtEl>
                                        <p:attrNameLst>
                                          <p:attrName>style.visibility</p:attrName>
                                        </p:attrNameLst>
                                      </p:cBhvr>
                                      <p:to>
                                        <p:strVal val="visible"/>
                                      </p:to>
                                    </p:set>
                                    <p:anim calcmode="lin" valueType="num">
                                      <p:cBhvr additive="base">
                                        <p:cTn id="31" dur="500" fill="hold"/>
                                        <p:tgtEl>
                                          <p:spTgt spid="4">
                                            <p:graphicEl>
                                              <a:dgm id="{043F98EA-7D0A-499E-AEB9-730A7B4D2B19}"/>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graphicEl>
                                              <a:dgm id="{043F98EA-7D0A-499E-AEB9-730A7B4D2B19}"/>
                                            </p:graphic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graphicEl>
                                              <a:dgm id="{0150607C-2DD7-438E-A23B-8EB291155D2A}"/>
                                            </p:graphicEl>
                                          </p:spTgt>
                                        </p:tgtEl>
                                        <p:attrNameLst>
                                          <p:attrName>style.visibility</p:attrName>
                                        </p:attrNameLst>
                                      </p:cBhvr>
                                      <p:to>
                                        <p:strVal val="visible"/>
                                      </p:to>
                                    </p:set>
                                    <p:anim calcmode="lin" valueType="num">
                                      <p:cBhvr additive="base">
                                        <p:cTn id="37" dur="500" fill="hold"/>
                                        <p:tgtEl>
                                          <p:spTgt spid="4">
                                            <p:graphicEl>
                                              <a:dgm id="{0150607C-2DD7-438E-A23B-8EB291155D2A}"/>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graphicEl>
                                              <a:dgm id="{0150607C-2DD7-438E-A23B-8EB291155D2A}"/>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6CE1876-AEF3-49FF-BCE8-05A05B108FFF}"/>
              </a:ext>
            </a:extLst>
          </p:cNvPr>
          <p:cNvPicPr>
            <a:picLocks noChangeAspect="1"/>
          </p:cNvPicPr>
          <p:nvPr/>
        </p:nvPicPr>
        <p:blipFill>
          <a:blip r:embed="rId3"/>
          <a:stretch>
            <a:fillRect/>
          </a:stretch>
        </p:blipFill>
        <p:spPr>
          <a:xfrm>
            <a:off x="-1" y="-30536"/>
            <a:ext cx="10332801" cy="6888535"/>
          </a:xfrm>
          <a:prstGeom prst="rect">
            <a:avLst/>
          </a:prstGeom>
        </p:spPr>
      </p:pic>
      <p:sp>
        <p:nvSpPr>
          <p:cNvPr id="2" name="Title 1">
            <a:extLst>
              <a:ext uri="{FF2B5EF4-FFF2-40B4-BE49-F238E27FC236}">
                <a16:creationId xmlns:a16="http://schemas.microsoft.com/office/drawing/2014/main" id="{A9D1F551-0174-447E-A428-570170DEBB5A}"/>
              </a:ext>
            </a:extLst>
          </p:cNvPr>
          <p:cNvSpPr>
            <a:spLocks noGrp="1"/>
          </p:cNvSpPr>
          <p:nvPr>
            <p:ph type="title"/>
          </p:nvPr>
        </p:nvSpPr>
        <p:spPr>
          <a:solidFill>
            <a:srgbClr val="F6ABAF"/>
          </a:solidFill>
        </p:spPr>
        <p:txBody>
          <a:bodyPr/>
          <a:lstStyle/>
          <a:p>
            <a:pPr algn="ctr"/>
            <a:r>
              <a:rPr lang="ar-SA" dirty="0">
                <a:latin typeface="KFGQPC Uthman Taha Naskh" panose="02000000000000000000" pitchFamily="2" charset="-78"/>
                <a:cs typeface="KFGQPC Uthman Taha Naskh" panose="02000000000000000000" pitchFamily="2" charset="-78"/>
              </a:rPr>
              <a:t>الرَّحْمَـٰنِ </a:t>
            </a:r>
            <a:r>
              <a:rPr lang="ar-SA" dirty="0">
                <a:solidFill>
                  <a:srgbClr val="216175"/>
                </a:solidFill>
                <a:latin typeface="KFGQPC Uthman Taha Naskh" panose="02000000000000000000" pitchFamily="2" charset="-78"/>
                <a:cs typeface="KFGQPC Uthman Taha Naskh" panose="02000000000000000000" pitchFamily="2" charset="-78"/>
              </a:rPr>
              <a:t>الرَّحِيْمِ</a:t>
            </a:r>
            <a:endParaRPr lang="en-GB" dirty="0"/>
          </a:p>
        </p:txBody>
      </p:sp>
      <p:sp>
        <p:nvSpPr>
          <p:cNvPr id="3" name="Content Placeholder 2">
            <a:extLst>
              <a:ext uri="{FF2B5EF4-FFF2-40B4-BE49-F238E27FC236}">
                <a16:creationId xmlns:a16="http://schemas.microsoft.com/office/drawing/2014/main" id="{4B6627A0-B759-418A-B7C1-58740610AB98}"/>
              </a:ext>
            </a:extLst>
          </p:cNvPr>
          <p:cNvSpPr>
            <a:spLocks noGrp="1"/>
          </p:cNvSpPr>
          <p:nvPr>
            <p:ph idx="1"/>
          </p:nvPr>
        </p:nvSpPr>
        <p:spPr>
          <a:solidFill>
            <a:schemeClr val="bg1">
              <a:lumMod val="85000"/>
            </a:schemeClr>
          </a:solidFill>
        </p:spPr>
        <p:txBody>
          <a:bodyPr>
            <a:normAutofit lnSpcReduction="10000"/>
          </a:bodyPr>
          <a:lstStyle/>
          <a:p>
            <a:r>
              <a:rPr lang="en-US" dirty="0"/>
              <a:t>Continues to tell us WHO Allah is</a:t>
            </a:r>
          </a:p>
          <a:p>
            <a:endParaRPr lang="en-US" dirty="0"/>
          </a:p>
          <a:p>
            <a:r>
              <a:rPr lang="en-US" dirty="0"/>
              <a:t>What does ‘mercy’ mean to you?</a:t>
            </a:r>
          </a:p>
          <a:p>
            <a:r>
              <a:rPr lang="en-US" dirty="0" err="1"/>
              <a:t>Rahmah</a:t>
            </a:r>
            <a:r>
              <a:rPr lang="en-US" dirty="0"/>
              <a:t>: Tender care, love, kindness, mercy</a:t>
            </a:r>
            <a:endParaRPr lang="en-GB" dirty="0"/>
          </a:p>
          <a:p>
            <a:pPr marL="0" indent="0">
              <a:buNone/>
            </a:pPr>
            <a:endParaRPr lang="en-US" dirty="0"/>
          </a:p>
          <a:p>
            <a:pPr marL="0" indent="0">
              <a:buNone/>
            </a:pPr>
            <a:r>
              <a:rPr lang="en-GB" b="1" dirty="0"/>
              <a:t>What is the difference between al-</a:t>
            </a:r>
            <a:r>
              <a:rPr lang="en-GB" b="1" dirty="0" err="1"/>
              <a:t>Raḥmān</a:t>
            </a:r>
            <a:r>
              <a:rPr lang="en-GB" b="1" dirty="0"/>
              <a:t> and al-</a:t>
            </a:r>
            <a:r>
              <a:rPr lang="en-GB" b="1" dirty="0" err="1"/>
              <a:t>Raḥīm</a:t>
            </a:r>
            <a:r>
              <a:rPr lang="en-GB" b="1" dirty="0"/>
              <a:t>?</a:t>
            </a:r>
          </a:p>
          <a:p>
            <a:r>
              <a:rPr lang="en-US" dirty="0"/>
              <a:t>The All-Merciful/The Extremely Merciful</a:t>
            </a:r>
          </a:p>
          <a:p>
            <a:r>
              <a:rPr lang="en-US" dirty="0"/>
              <a:t>The Especially Merciful/ The Ever Merciful</a:t>
            </a:r>
          </a:p>
          <a:p>
            <a:endParaRPr lang="en-US" dirty="0"/>
          </a:p>
          <a:p>
            <a:endParaRPr lang="en-US" dirty="0"/>
          </a:p>
        </p:txBody>
      </p:sp>
    </p:spTree>
    <p:extLst>
      <p:ext uri="{BB962C8B-B14F-4D97-AF65-F5344CB8AC3E}">
        <p14:creationId xmlns:p14="http://schemas.microsoft.com/office/powerpoint/2010/main" val="33285067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23580E-6288-4470-BCB9-B4FF553D179E}"/>
              </a:ext>
            </a:extLst>
          </p:cNvPr>
          <p:cNvSpPr>
            <a:spLocks noGrp="1"/>
          </p:cNvSpPr>
          <p:nvPr>
            <p:ph type="title"/>
          </p:nvPr>
        </p:nvSpPr>
        <p:spPr/>
        <p:txBody>
          <a:bodyPr/>
          <a:lstStyle/>
          <a:p>
            <a:pPr algn="ctr"/>
            <a:r>
              <a:rPr lang="ar-SA" sz="4400" dirty="0">
                <a:effectLst/>
                <a:latin typeface="KFGQPC Uthman Taha Naskh" panose="02000000000000000000" pitchFamily="2" charset="-78"/>
                <a:cs typeface="KFGQPC Uthman Taha Naskh" panose="02000000000000000000" pitchFamily="2" charset="-78"/>
              </a:rPr>
              <a:t>مَـٰلِكِ يَوْمِ الدِّيْنِ</a:t>
            </a:r>
            <a:endParaRPr lang="en-GB" dirty="0"/>
          </a:p>
        </p:txBody>
      </p:sp>
      <p:sp>
        <p:nvSpPr>
          <p:cNvPr id="10" name="Content Placeholder 9">
            <a:extLst>
              <a:ext uri="{FF2B5EF4-FFF2-40B4-BE49-F238E27FC236}">
                <a16:creationId xmlns:a16="http://schemas.microsoft.com/office/drawing/2014/main" id="{FA8A8507-0EB7-4AA9-90AF-E553B22754A4}"/>
              </a:ext>
            </a:extLst>
          </p:cNvPr>
          <p:cNvSpPr>
            <a:spLocks noGrp="1"/>
          </p:cNvSpPr>
          <p:nvPr>
            <p:ph idx="1"/>
          </p:nvPr>
        </p:nvSpPr>
        <p:spPr>
          <a:xfrm>
            <a:off x="628650" y="1690689"/>
            <a:ext cx="7886700" cy="4351338"/>
          </a:xfrm>
        </p:spPr>
        <p:txBody>
          <a:bodyPr/>
          <a:lstStyle/>
          <a:p>
            <a:r>
              <a:rPr lang="en-US" dirty="0"/>
              <a:t>Danger of becoming complacent…</a:t>
            </a:r>
          </a:p>
          <a:p>
            <a:endParaRPr lang="en-US" dirty="0"/>
          </a:p>
          <a:p>
            <a:pPr marL="0" indent="0" algn="ctr">
              <a:buNone/>
            </a:pPr>
            <a:r>
              <a:rPr lang="en-US" sz="4000" dirty="0">
                <a:solidFill>
                  <a:srgbClr val="F6ABAF"/>
                </a:solidFill>
                <a:highlight>
                  <a:srgbClr val="216175"/>
                </a:highlight>
              </a:rPr>
              <a:t>Resurrection</a:t>
            </a:r>
          </a:p>
          <a:p>
            <a:pPr marL="0" indent="0">
              <a:buNone/>
            </a:pPr>
            <a:endParaRPr lang="en-GB" sz="3600" dirty="0"/>
          </a:p>
          <a:p>
            <a:pPr marL="0" indent="0">
              <a:buNone/>
            </a:pPr>
            <a:endParaRPr lang="en-GB" sz="3600" dirty="0"/>
          </a:p>
          <a:p>
            <a:r>
              <a:rPr lang="en-GB" dirty="0"/>
              <a:t>How does Allah describe ‘</a:t>
            </a:r>
            <a:r>
              <a:rPr lang="ar-SA" dirty="0">
                <a:latin typeface="KFGQPC Uthman Taha Naskh" panose="02000000000000000000" pitchFamily="2" charset="-78"/>
                <a:cs typeface="KFGQPC Uthman Taha Naskh" panose="02000000000000000000" pitchFamily="2" charset="-78"/>
              </a:rPr>
              <a:t>يَوْمِ الدِّيْنِ</a:t>
            </a:r>
            <a:r>
              <a:rPr lang="en-GB" dirty="0"/>
              <a:t>’ in Surah al-</a:t>
            </a:r>
            <a:r>
              <a:rPr lang="en-GB" dirty="0" err="1"/>
              <a:t>Infitar</a:t>
            </a:r>
            <a:r>
              <a:rPr lang="en-GB" dirty="0"/>
              <a:t>?</a:t>
            </a:r>
          </a:p>
        </p:txBody>
      </p:sp>
    </p:spTree>
    <p:extLst>
      <p:ext uri="{BB962C8B-B14F-4D97-AF65-F5344CB8AC3E}">
        <p14:creationId xmlns:p14="http://schemas.microsoft.com/office/powerpoint/2010/main" val="16723115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B67FA0-29AB-4D0D-80E1-60A10B7ECC4E}"/>
              </a:ext>
            </a:extLst>
          </p:cNvPr>
          <p:cNvSpPr>
            <a:spLocks noGrp="1"/>
          </p:cNvSpPr>
          <p:nvPr>
            <p:ph type="title"/>
          </p:nvPr>
        </p:nvSpPr>
        <p:spPr/>
        <p:txBody>
          <a:bodyPr/>
          <a:lstStyle/>
          <a:p>
            <a:pPr algn="ctr"/>
            <a:r>
              <a:rPr lang="ar-SA" dirty="0">
                <a:latin typeface="KFGQPC Uthman Taha Naskh" panose="02000000000000000000" pitchFamily="2" charset="-78"/>
                <a:cs typeface="KFGQPC Uthman Taha Naskh" panose="02000000000000000000" pitchFamily="2" charset="-78"/>
              </a:rPr>
              <a:t>إِيَّاكَ نَعْبُدُ وَإِيَّاكَ نَسْتَعِيْنُ</a:t>
            </a:r>
            <a:endParaRPr lang="en-GB" dirty="0"/>
          </a:p>
        </p:txBody>
      </p:sp>
      <p:sp>
        <p:nvSpPr>
          <p:cNvPr id="3" name="Content Placeholder 2">
            <a:extLst>
              <a:ext uri="{FF2B5EF4-FFF2-40B4-BE49-F238E27FC236}">
                <a16:creationId xmlns:a16="http://schemas.microsoft.com/office/drawing/2014/main" id="{A97C48CF-55D7-4E8E-835F-4522266ED956}"/>
              </a:ext>
            </a:extLst>
          </p:cNvPr>
          <p:cNvSpPr>
            <a:spLocks noGrp="1"/>
          </p:cNvSpPr>
          <p:nvPr>
            <p:ph idx="1"/>
          </p:nvPr>
        </p:nvSpPr>
        <p:spPr>
          <a:xfrm>
            <a:off x="457200" y="5191432"/>
            <a:ext cx="7886700" cy="1301442"/>
          </a:xfrm>
        </p:spPr>
        <p:txBody>
          <a:bodyPr>
            <a:normAutofit/>
          </a:bodyPr>
          <a:lstStyle/>
          <a:p>
            <a:pPr marL="0" indent="0">
              <a:buNone/>
            </a:pPr>
            <a:r>
              <a:rPr lang="en-US" dirty="0"/>
              <a:t>- Why do you think ‘</a:t>
            </a:r>
            <a:r>
              <a:rPr lang="en-US" dirty="0" err="1"/>
              <a:t>iyyaka</a:t>
            </a:r>
            <a:r>
              <a:rPr lang="en-US" dirty="0"/>
              <a:t>’ has been repeated twice?</a:t>
            </a:r>
          </a:p>
        </p:txBody>
      </p:sp>
      <p:graphicFrame>
        <p:nvGraphicFramePr>
          <p:cNvPr id="4" name="Diagram 3">
            <a:extLst>
              <a:ext uri="{FF2B5EF4-FFF2-40B4-BE49-F238E27FC236}">
                <a16:creationId xmlns:a16="http://schemas.microsoft.com/office/drawing/2014/main" id="{A01B5F95-0EA4-4FA4-8C2F-2A7FCB651564}"/>
              </a:ext>
            </a:extLst>
          </p:cNvPr>
          <p:cNvGraphicFramePr/>
          <p:nvPr>
            <p:extLst>
              <p:ext uri="{D42A27DB-BD31-4B8C-83A1-F6EECF244321}">
                <p14:modId xmlns:p14="http://schemas.microsoft.com/office/powerpoint/2010/main" val="1868961109"/>
              </p:ext>
            </p:extLst>
          </p:nvPr>
        </p:nvGraphicFramePr>
        <p:xfrm>
          <a:off x="628649" y="1843549"/>
          <a:ext cx="7886700" cy="30676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2690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graphicEl>
                                              <a:dgm id="{6458983D-17A3-4FEB-94D9-B7833A9546CA}"/>
                                            </p:graphicEl>
                                          </p:spTgt>
                                        </p:tgtEl>
                                        <p:attrNameLst>
                                          <p:attrName>style.visibility</p:attrName>
                                        </p:attrNameLst>
                                      </p:cBhvr>
                                      <p:to>
                                        <p:strVal val="visible"/>
                                      </p:to>
                                    </p:set>
                                    <p:anim calcmode="lin" valueType="num">
                                      <p:cBhvr additive="base">
                                        <p:cTn id="7" dur="500" fill="hold"/>
                                        <p:tgtEl>
                                          <p:spTgt spid="4">
                                            <p:graphicEl>
                                              <a:dgm id="{6458983D-17A3-4FEB-94D9-B7833A9546CA}"/>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graphicEl>
                                              <a:dgm id="{6458983D-17A3-4FEB-94D9-B7833A9546CA}"/>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graphicEl>
                                              <a:dgm id="{A24D112D-B43C-4A6A-BCD0-A32804DE6687}"/>
                                            </p:graphicEl>
                                          </p:spTgt>
                                        </p:tgtEl>
                                        <p:attrNameLst>
                                          <p:attrName>style.visibility</p:attrName>
                                        </p:attrNameLst>
                                      </p:cBhvr>
                                      <p:to>
                                        <p:strVal val="visible"/>
                                      </p:to>
                                    </p:set>
                                    <p:anim calcmode="lin" valueType="num">
                                      <p:cBhvr additive="base">
                                        <p:cTn id="13" dur="500" fill="hold"/>
                                        <p:tgtEl>
                                          <p:spTgt spid="4">
                                            <p:graphicEl>
                                              <a:dgm id="{A24D112D-B43C-4A6A-BCD0-A32804DE6687}"/>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graphicEl>
                                              <a:dgm id="{A24D112D-B43C-4A6A-BCD0-A32804DE6687}"/>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graphicEl>
                                              <a:dgm id="{780000A8-775B-4FFC-9D56-998A05ACD479}"/>
                                            </p:graphicEl>
                                          </p:spTgt>
                                        </p:tgtEl>
                                        <p:attrNameLst>
                                          <p:attrName>style.visibility</p:attrName>
                                        </p:attrNameLst>
                                      </p:cBhvr>
                                      <p:to>
                                        <p:strVal val="visible"/>
                                      </p:to>
                                    </p:set>
                                    <p:anim calcmode="lin" valueType="num">
                                      <p:cBhvr additive="base">
                                        <p:cTn id="19" dur="500" fill="hold"/>
                                        <p:tgtEl>
                                          <p:spTgt spid="4">
                                            <p:graphicEl>
                                              <a:dgm id="{780000A8-775B-4FFC-9D56-998A05ACD479}"/>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graphicEl>
                                              <a:dgm id="{780000A8-775B-4FFC-9D56-998A05ACD479}"/>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graphicEl>
                                              <a:dgm id="{371AC947-611B-4019-8127-725B31B6D839}"/>
                                            </p:graphicEl>
                                          </p:spTgt>
                                        </p:tgtEl>
                                        <p:attrNameLst>
                                          <p:attrName>style.visibility</p:attrName>
                                        </p:attrNameLst>
                                      </p:cBhvr>
                                      <p:to>
                                        <p:strVal val="visible"/>
                                      </p:to>
                                    </p:set>
                                    <p:anim calcmode="lin" valueType="num">
                                      <p:cBhvr additive="base">
                                        <p:cTn id="25" dur="500" fill="hold"/>
                                        <p:tgtEl>
                                          <p:spTgt spid="4">
                                            <p:graphicEl>
                                              <a:dgm id="{371AC947-611B-4019-8127-725B31B6D839}"/>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graphicEl>
                                              <a:dgm id="{371AC947-611B-4019-8127-725B31B6D839}"/>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23878</TotalTime>
  <Words>1972</Words>
  <Application>Microsoft Office PowerPoint</Application>
  <PresentationFormat>On-screen Show (4:3)</PresentationFormat>
  <Paragraphs>184</Paragraphs>
  <Slides>15</Slides>
  <Notes>14</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28" baseType="lpstr">
      <vt:lpstr>Times New Roman</vt:lpstr>
      <vt:lpstr>KFGQPC Uthman Taha Naskh</vt:lpstr>
      <vt:lpstr>Rakkas</vt:lpstr>
      <vt:lpstr>Mulish Light</vt:lpstr>
      <vt:lpstr>Cabin</vt:lpstr>
      <vt:lpstr>Courier New</vt:lpstr>
      <vt:lpstr>KFGQPC Arabic Symbols 01</vt:lpstr>
      <vt:lpstr>Calibri</vt:lpstr>
      <vt:lpstr>Cabin Medium</vt:lpstr>
      <vt:lpstr>Arial</vt:lpstr>
      <vt:lpstr>Calibri Light</vt:lpstr>
      <vt:lpstr>Office Theme</vt:lpstr>
      <vt:lpstr>Bitmap Image</vt:lpstr>
      <vt:lpstr>Starter</vt:lpstr>
      <vt:lpstr>Lesson 3</vt:lpstr>
      <vt:lpstr>LOs</vt:lpstr>
      <vt:lpstr>Virtues</vt:lpstr>
      <vt:lpstr>Vocabulary Quiz</vt:lpstr>
      <vt:lpstr>اَلْحَمْدُ لِلّٰهِ رَبِّ الْعَـٰلَمِينَ</vt:lpstr>
      <vt:lpstr>الرَّحْمَـٰنِ الرَّحِيْمِ</vt:lpstr>
      <vt:lpstr>مَـٰلِكِ يَوْمِ الدِّيْنِ</vt:lpstr>
      <vt:lpstr>إِيَّاكَ نَعْبُدُ وَإِيَّاكَ نَسْتَعِيْنُ</vt:lpstr>
      <vt:lpstr>اِهْدِنَا الصِّرَٰطَ الْمُسْتَقِيْمَ ، صِرَٰطَ الَّذِينَ أَنْعَمْتَ عَلَيْهِمْ غَيْرِ الْمَغْضُوْبِ عَلَيْهِمْ وَلَا الضَّآلِّيْنَ</vt:lpstr>
      <vt:lpstr>An Amazing Conversation</vt:lpstr>
      <vt:lpstr>In Pairs…</vt:lpstr>
      <vt:lpstr>The Adhkar Bank</vt:lpstr>
      <vt:lpstr>Plenary</vt:lpstr>
      <vt:lpstr>Practising What We’re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UH</dc:creator>
  <cp:lastModifiedBy>UH</cp:lastModifiedBy>
  <cp:revision>64</cp:revision>
  <dcterms:created xsi:type="dcterms:W3CDTF">2020-11-25T11:56:11Z</dcterms:created>
  <dcterms:modified xsi:type="dcterms:W3CDTF">2022-05-18T10:53:25Z</dcterms:modified>
</cp:coreProperties>
</file>