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84" r:id="rId2"/>
    <p:sldId id="256" r:id="rId3"/>
    <p:sldId id="275" r:id="rId4"/>
    <p:sldId id="273" r:id="rId5"/>
    <p:sldId id="278" r:id="rId6"/>
    <p:sldId id="279" r:id="rId7"/>
    <p:sldId id="286" r:id="rId8"/>
    <p:sldId id="287" r:id="rId9"/>
    <p:sldId id="280" r:id="rId10"/>
    <p:sldId id="291" r:id="rId11"/>
    <p:sldId id="268" r:id="rId12"/>
    <p:sldId id="281" r:id="rId13"/>
    <p:sldId id="277" r:id="rId14"/>
    <p:sldId id="288" r:id="rId15"/>
    <p:sldId id="294"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47B76"/>
    <a:srgbClr val="C2D5D5"/>
    <a:srgbClr val="AEC5E0"/>
    <a:srgbClr val="AAC7C9"/>
    <a:srgbClr val="375456"/>
    <a:srgbClr val="EBEBED"/>
    <a:srgbClr val="CD0303"/>
    <a:srgbClr val="789995"/>
    <a:srgbClr val="AEA29B"/>
    <a:srgbClr val="ECEE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5406" autoAdjust="0"/>
  </p:normalViewPr>
  <p:slideViewPr>
    <p:cSldViewPr snapToGrid="0">
      <p:cViewPr varScale="1">
        <p:scale>
          <a:sx n="62" d="100"/>
          <a:sy n="62" d="100"/>
        </p:scale>
        <p:origin x="2006" y="43"/>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F18532-71AE-44ED-BA31-9F9EC528DACE}"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40693493-A13E-405F-BD1A-10476A8BB922}">
      <dgm:prSet phldrT="[Text]"/>
      <dgm:spPr>
        <a:solidFill>
          <a:srgbClr val="C2D5D5"/>
        </a:solidFill>
        <a:ln>
          <a:noFill/>
        </a:ln>
      </dgm:spPr>
      <dgm:t>
        <a:bodyPr/>
        <a:lstStyle/>
        <a:p>
          <a:r>
            <a:rPr lang="en-US" dirty="0">
              <a:solidFill>
                <a:srgbClr val="375456"/>
              </a:solidFill>
              <a:latin typeface="Mulish Light" pitchFamily="2" charset="0"/>
            </a:rPr>
            <a:t>1</a:t>
          </a:r>
          <a:endParaRPr lang="en-GB" dirty="0">
            <a:solidFill>
              <a:srgbClr val="375456"/>
            </a:solidFill>
            <a:latin typeface="Mulish Light" pitchFamily="2" charset="0"/>
          </a:endParaRPr>
        </a:p>
      </dgm:t>
    </dgm:pt>
    <dgm:pt modelId="{88F683DB-47E3-445A-A7FC-753C2BE73689}" type="parTrans" cxnId="{CBC953E8-71CC-4017-8C4D-82FED75AC7B2}">
      <dgm:prSet/>
      <dgm:spPr/>
      <dgm:t>
        <a:bodyPr/>
        <a:lstStyle/>
        <a:p>
          <a:endParaRPr lang="en-GB"/>
        </a:p>
      </dgm:t>
    </dgm:pt>
    <dgm:pt modelId="{949B9EEE-AB29-40B6-B7A5-8E3580CB3CA7}" type="sibTrans" cxnId="{CBC953E8-71CC-4017-8C4D-82FED75AC7B2}">
      <dgm:prSet/>
      <dgm:spPr/>
      <dgm:t>
        <a:bodyPr/>
        <a:lstStyle/>
        <a:p>
          <a:endParaRPr lang="en-GB"/>
        </a:p>
      </dgm:t>
    </dgm:pt>
    <dgm:pt modelId="{68B816AE-6688-4179-998E-A740F3A1C1F1}">
      <dgm:prSet phldrT="[Text]"/>
      <dgm:spPr>
        <a:solidFill>
          <a:srgbClr val="C2D5D5"/>
        </a:solidFill>
        <a:ln>
          <a:noFill/>
        </a:ln>
      </dgm:spPr>
      <dgm:t>
        <a:bodyPr/>
        <a:lstStyle/>
        <a:p>
          <a:pPr algn="ctr">
            <a:buNone/>
          </a:pPr>
          <a:r>
            <a:rPr lang="en-GB" dirty="0">
              <a:solidFill>
                <a:srgbClr val="375456"/>
              </a:solidFill>
              <a:latin typeface="Mulish Light" pitchFamily="2" charset="0"/>
            </a:rPr>
            <a:t>Weak </a:t>
          </a:r>
          <a:r>
            <a:rPr lang="en-GB" dirty="0" err="1">
              <a:solidFill>
                <a:srgbClr val="375456"/>
              </a:solidFill>
              <a:latin typeface="Mulish Light" pitchFamily="2" charset="0"/>
            </a:rPr>
            <a:t>iman</a:t>
          </a:r>
          <a:endParaRPr lang="en-GB" dirty="0">
            <a:solidFill>
              <a:srgbClr val="375456"/>
            </a:solidFill>
            <a:latin typeface="Mulish Light" pitchFamily="2" charset="0"/>
          </a:endParaRPr>
        </a:p>
      </dgm:t>
    </dgm:pt>
    <dgm:pt modelId="{9F9B99DB-2550-4E1C-B43F-53A167936FB7}" type="parTrans" cxnId="{D6B4660D-D132-4283-A99D-ACEDB0058403}">
      <dgm:prSet/>
      <dgm:spPr/>
      <dgm:t>
        <a:bodyPr/>
        <a:lstStyle/>
        <a:p>
          <a:endParaRPr lang="en-GB"/>
        </a:p>
      </dgm:t>
    </dgm:pt>
    <dgm:pt modelId="{1ED4E59D-D0D8-4592-8E69-A44510CEE8C6}" type="sibTrans" cxnId="{D6B4660D-D132-4283-A99D-ACEDB0058403}">
      <dgm:prSet/>
      <dgm:spPr/>
      <dgm:t>
        <a:bodyPr/>
        <a:lstStyle/>
        <a:p>
          <a:endParaRPr lang="en-GB"/>
        </a:p>
      </dgm:t>
    </dgm:pt>
    <dgm:pt modelId="{9332AB01-1C3B-4FC4-9A75-A337D3317D31}">
      <dgm:prSet/>
      <dgm:spPr>
        <a:solidFill>
          <a:srgbClr val="C2D5D5"/>
        </a:solidFill>
        <a:ln>
          <a:noFill/>
        </a:ln>
      </dgm:spPr>
      <dgm:t>
        <a:bodyPr/>
        <a:lstStyle/>
        <a:p>
          <a:pPr algn="ctr">
            <a:buNone/>
          </a:pPr>
          <a:r>
            <a:rPr lang="en-GB" dirty="0">
              <a:solidFill>
                <a:srgbClr val="375456"/>
              </a:solidFill>
              <a:latin typeface="Mulish Light" pitchFamily="2" charset="0"/>
            </a:rPr>
            <a:t>Love of </a:t>
          </a:r>
          <a:r>
            <a:rPr lang="en-GB" dirty="0" err="1">
              <a:solidFill>
                <a:srgbClr val="375456"/>
              </a:solidFill>
              <a:latin typeface="Mulish Light" pitchFamily="2" charset="0"/>
            </a:rPr>
            <a:t>dunya</a:t>
          </a:r>
          <a:r>
            <a:rPr lang="en-GB" dirty="0">
              <a:solidFill>
                <a:srgbClr val="375456"/>
              </a:solidFill>
              <a:latin typeface="Mulish Light" pitchFamily="2" charset="0"/>
            </a:rPr>
            <a:t> &amp; materialism</a:t>
          </a:r>
        </a:p>
      </dgm:t>
    </dgm:pt>
    <dgm:pt modelId="{7098B7FD-332F-41F6-8CE5-B298653B3684}" type="parTrans" cxnId="{81DCFAEB-8250-4162-AA54-CC83C3488FEC}">
      <dgm:prSet/>
      <dgm:spPr/>
      <dgm:t>
        <a:bodyPr/>
        <a:lstStyle/>
        <a:p>
          <a:endParaRPr lang="en-GB"/>
        </a:p>
      </dgm:t>
    </dgm:pt>
    <dgm:pt modelId="{7CE931E5-614C-4BAD-BD72-5E3C2B0A424F}" type="sibTrans" cxnId="{81DCFAEB-8250-4162-AA54-CC83C3488FEC}">
      <dgm:prSet/>
      <dgm:spPr/>
      <dgm:t>
        <a:bodyPr/>
        <a:lstStyle/>
        <a:p>
          <a:endParaRPr lang="en-GB"/>
        </a:p>
      </dgm:t>
    </dgm:pt>
    <dgm:pt modelId="{9DAB6873-5AAC-4642-8CB1-0D86FDD413F2}">
      <dgm:prSet/>
      <dgm:spPr>
        <a:solidFill>
          <a:srgbClr val="C2D5D5"/>
        </a:solidFill>
        <a:ln>
          <a:noFill/>
        </a:ln>
      </dgm:spPr>
      <dgm:t>
        <a:bodyPr/>
        <a:lstStyle/>
        <a:p>
          <a:pPr algn="ctr">
            <a:buNone/>
          </a:pPr>
          <a:r>
            <a:rPr lang="en-GB" dirty="0">
              <a:solidFill>
                <a:srgbClr val="375456"/>
              </a:solidFill>
              <a:latin typeface="Mulish Light" pitchFamily="2" charset="0"/>
            </a:rPr>
            <a:t>Sins</a:t>
          </a:r>
        </a:p>
      </dgm:t>
    </dgm:pt>
    <dgm:pt modelId="{45B7A3C3-2289-42A9-A267-DF88857EA093}" type="parTrans" cxnId="{C1A5BDD8-DD24-4F67-A773-BB3B8C7FA1D3}">
      <dgm:prSet/>
      <dgm:spPr/>
      <dgm:t>
        <a:bodyPr/>
        <a:lstStyle/>
        <a:p>
          <a:endParaRPr lang="en-GB"/>
        </a:p>
      </dgm:t>
    </dgm:pt>
    <dgm:pt modelId="{A97A2046-3FA3-4BA9-ADC6-90814084100E}" type="sibTrans" cxnId="{C1A5BDD8-DD24-4F67-A773-BB3B8C7FA1D3}">
      <dgm:prSet/>
      <dgm:spPr/>
      <dgm:t>
        <a:bodyPr/>
        <a:lstStyle/>
        <a:p>
          <a:endParaRPr lang="en-GB"/>
        </a:p>
      </dgm:t>
    </dgm:pt>
    <dgm:pt modelId="{A89E0AD2-A6C0-4627-BB63-9443075C6086}">
      <dgm:prSet/>
      <dgm:spPr>
        <a:solidFill>
          <a:srgbClr val="C2D5D5"/>
        </a:solidFill>
        <a:ln>
          <a:noFill/>
        </a:ln>
      </dgm:spPr>
      <dgm:t>
        <a:bodyPr/>
        <a:lstStyle/>
        <a:p>
          <a:pPr algn="ctr">
            <a:buNone/>
          </a:pPr>
          <a:r>
            <a:rPr lang="en-GB" dirty="0">
              <a:solidFill>
                <a:srgbClr val="375456"/>
              </a:solidFill>
              <a:latin typeface="Mulish Light" pitchFamily="2" charset="0"/>
            </a:rPr>
            <a:t>We couldn’t care less. Hedonism &amp; Apathy</a:t>
          </a:r>
        </a:p>
      </dgm:t>
    </dgm:pt>
    <dgm:pt modelId="{5E4C0BF5-3C9F-4106-924E-42E093DAFBCF}" type="parTrans" cxnId="{1E9D35D2-135E-4C65-9AE0-55DA15E35872}">
      <dgm:prSet/>
      <dgm:spPr/>
      <dgm:t>
        <a:bodyPr/>
        <a:lstStyle/>
        <a:p>
          <a:endParaRPr lang="en-GB"/>
        </a:p>
      </dgm:t>
    </dgm:pt>
    <dgm:pt modelId="{995332F2-119D-44FB-A438-AD2AAB24867C}" type="sibTrans" cxnId="{1E9D35D2-135E-4C65-9AE0-55DA15E35872}">
      <dgm:prSet/>
      <dgm:spPr/>
      <dgm:t>
        <a:bodyPr/>
        <a:lstStyle/>
        <a:p>
          <a:endParaRPr lang="en-GB"/>
        </a:p>
      </dgm:t>
    </dgm:pt>
    <dgm:pt modelId="{7046187C-39BF-422E-A836-F8140D721F76}">
      <dgm:prSet phldrT="[Text]"/>
      <dgm:spPr>
        <a:solidFill>
          <a:srgbClr val="C2D5D5"/>
        </a:solidFill>
        <a:ln>
          <a:noFill/>
        </a:ln>
      </dgm:spPr>
      <dgm:t>
        <a:bodyPr/>
        <a:lstStyle/>
        <a:p>
          <a:r>
            <a:rPr lang="en-US" dirty="0">
              <a:solidFill>
                <a:srgbClr val="375456"/>
              </a:solidFill>
              <a:latin typeface="Mulish Light" pitchFamily="2" charset="0"/>
            </a:rPr>
            <a:t>2</a:t>
          </a:r>
          <a:endParaRPr lang="en-GB" dirty="0">
            <a:solidFill>
              <a:srgbClr val="375456"/>
            </a:solidFill>
            <a:latin typeface="Mulish Light" pitchFamily="2" charset="0"/>
          </a:endParaRPr>
        </a:p>
      </dgm:t>
    </dgm:pt>
    <dgm:pt modelId="{265D34BA-7065-4A6A-A7CC-00BFC6B63B6C}" type="parTrans" cxnId="{C65E6327-69B3-4380-A808-E12AF58C81BC}">
      <dgm:prSet/>
      <dgm:spPr/>
      <dgm:t>
        <a:bodyPr/>
        <a:lstStyle/>
        <a:p>
          <a:endParaRPr lang="en-GB"/>
        </a:p>
      </dgm:t>
    </dgm:pt>
    <dgm:pt modelId="{9C9E35BA-0871-460C-93F2-22086EA652F5}" type="sibTrans" cxnId="{C65E6327-69B3-4380-A808-E12AF58C81BC}">
      <dgm:prSet/>
      <dgm:spPr/>
      <dgm:t>
        <a:bodyPr/>
        <a:lstStyle/>
        <a:p>
          <a:endParaRPr lang="en-GB"/>
        </a:p>
      </dgm:t>
    </dgm:pt>
    <dgm:pt modelId="{1DBB9CBA-0FDB-4A09-8D7D-25E921A764CE}">
      <dgm:prSet/>
      <dgm:spPr>
        <a:solidFill>
          <a:srgbClr val="C2D5D5"/>
        </a:solidFill>
        <a:ln>
          <a:noFill/>
        </a:ln>
      </dgm:spPr>
      <dgm:t>
        <a:bodyPr/>
        <a:lstStyle/>
        <a:p>
          <a:r>
            <a:rPr lang="en-US" dirty="0">
              <a:solidFill>
                <a:srgbClr val="375456"/>
              </a:solidFill>
              <a:latin typeface="Mulish Light" pitchFamily="2" charset="0"/>
            </a:rPr>
            <a:t>3</a:t>
          </a:r>
          <a:endParaRPr lang="en-GB" dirty="0">
            <a:solidFill>
              <a:srgbClr val="375456"/>
            </a:solidFill>
            <a:latin typeface="Mulish Light" pitchFamily="2" charset="0"/>
          </a:endParaRPr>
        </a:p>
      </dgm:t>
    </dgm:pt>
    <dgm:pt modelId="{A7469B24-514F-431D-8424-44C5052A38D7}" type="parTrans" cxnId="{21640CEC-200A-4E35-8452-D28562735136}">
      <dgm:prSet/>
      <dgm:spPr/>
      <dgm:t>
        <a:bodyPr/>
        <a:lstStyle/>
        <a:p>
          <a:endParaRPr lang="en-GB"/>
        </a:p>
      </dgm:t>
    </dgm:pt>
    <dgm:pt modelId="{1E5F2EB2-7C93-434F-9F52-6BB83E4323EA}" type="sibTrans" cxnId="{21640CEC-200A-4E35-8452-D28562735136}">
      <dgm:prSet/>
      <dgm:spPr/>
      <dgm:t>
        <a:bodyPr/>
        <a:lstStyle/>
        <a:p>
          <a:endParaRPr lang="en-GB"/>
        </a:p>
      </dgm:t>
    </dgm:pt>
    <dgm:pt modelId="{105485DF-1702-4141-BB60-BCBB97DA86A9}">
      <dgm:prSet/>
      <dgm:spPr>
        <a:solidFill>
          <a:srgbClr val="C2D5D5"/>
        </a:solidFill>
        <a:ln>
          <a:noFill/>
        </a:ln>
      </dgm:spPr>
      <dgm:t>
        <a:bodyPr/>
        <a:lstStyle/>
        <a:p>
          <a:r>
            <a:rPr lang="en-US" dirty="0">
              <a:solidFill>
                <a:srgbClr val="375456"/>
              </a:solidFill>
              <a:latin typeface="Mulish Light" pitchFamily="2" charset="0"/>
            </a:rPr>
            <a:t>4</a:t>
          </a:r>
          <a:endParaRPr lang="en-GB" dirty="0">
            <a:solidFill>
              <a:srgbClr val="375456"/>
            </a:solidFill>
            <a:latin typeface="Mulish Light" pitchFamily="2" charset="0"/>
          </a:endParaRPr>
        </a:p>
      </dgm:t>
    </dgm:pt>
    <dgm:pt modelId="{DBFABA97-C750-4595-B058-8B7703C163BD}" type="parTrans" cxnId="{E9A1EB35-2370-4ECB-BAD8-6C7FDE1730E5}">
      <dgm:prSet/>
      <dgm:spPr/>
      <dgm:t>
        <a:bodyPr/>
        <a:lstStyle/>
        <a:p>
          <a:endParaRPr lang="en-GB"/>
        </a:p>
      </dgm:t>
    </dgm:pt>
    <dgm:pt modelId="{5688436D-27F4-416C-8642-A638AAB69362}" type="sibTrans" cxnId="{E9A1EB35-2370-4ECB-BAD8-6C7FDE1730E5}">
      <dgm:prSet/>
      <dgm:spPr/>
      <dgm:t>
        <a:bodyPr/>
        <a:lstStyle/>
        <a:p>
          <a:endParaRPr lang="en-GB"/>
        </a:p>
      </dgm:t>
    </dgm:pt>
    <dgm:pt modelId="{29119A72-FAD7-4606-A5F6-790ED868AC06}" type="pres">
      <dgm:prSet presAssocID="{0DF18532-71AE-44ED-BA31-9F9EC528DACE}" presName="linearFlow" presStyleCnt="0">
        <dgm:presLayoutVars>
          <dgm:dir/>
          <dgm:animLvl val="lvl"/>
          <dgm:resizeHandles val="exact"/>
        </dgm:presLayoutVars>
      </dgm:prSet>
      <dgm:spPr/>
    </dgm:pt>
    <dgm:pt modelId="{BB655DB8-F649-43A2-A543-0CA1A67E7C30}" type="pres">
      <dgm:prSet presAssocID="{40693493-A13E-405F-BD1A-10476A8BB922}" presName="composite" presStyleCnt="0"/>
      <dgm:spPr/>
    </dgm:pt>
    <dgm:pt modelId="{DE478D35-4F22-440C-B4D0-C3084AE8BD76}" type="pres">
      <dgm:prSet presAssocID="{40693493-A13E-405F-BD1A-10476A8BB922}" presName="parentText" presStyleLbl="alignNode1" presStyleIdx="0" presStyleCnt="4">
        <dgm:presLayoutVars>
          <dgm:chMax val="1"/>
          <dgm:bulletEnabled val="1"/>
        </dgm:presLayoutVars>
      </dgm:prSet>
      <dgm:spPr/>
    </dgm:pt>
    <dgm:pt modelId="{BBA283CF-873A-488C-A732-163D32FD16E8}" type="pres">
      <dgm:prSet presAssocID="{40693493-A13E-405F-BD1A-10476A8BB922}" presName="descendantText" presStyleLbl="alignAcc1" presStyleIdx="0" presStyleCnt="4">
        <dgm:presLayoutVars>
          <dgm:bulletEnabled val="1"/>
        </dgm:presLayoutVars>
      </dgm:prSet>
      <dgm:spPr/>
    </dgm:pt>
    <dgm:pt modelId="{2EA6BE36-CE5D-4307-8A3E-3737558A120D}" type="pres">
      <dgm:prSet presAssocID="{949B9EEE-AB29-40B6-B7A5-8E3580CB3CA7}" presName="sp" presStyleCnt="0"/>
      <dgm:spPr/>
    </dgm:pt>
    <dgm:pt modelId="{13CF76C7-E299-4BDB-ABE6-F9FB103470DE}" type="pres">
      <dgm:prSet presAssocID="{7046187C-39BF-422E-A836-F8140D721F76}" presName="composite" presStyleCnt="0"/>
      <dgm:spPr/>
    </dgm:pt>
    <dgm:pt modelId="{6CE42129-438D-4C0D-B8C8-7C957BF88BB0}" type="pres">
      <dgm:prSet presAssocID="{7046187C-39BF-422E-A836-F8140D721F76}" presName="parentText" presStyleLbl="alignNode1" presStyleIdx="1" presStyleCnt="4">
        <dgm:presLayoutVars>
          <dgm:chMax val="1"/>
          <dgm:bulletEnabled val="1"/>
        </dgm:presLayoutVars>
      </dgm:prSet>
      <dgm:spPr/>
    </dgm:pt>
    <dgm:pt modelId="{29E94B74-8504-4074-8F42-3F03D33F59D1}" type="pres">
      <dgm:prSet presAssocID="{7046187C-39BF-422E-A836-F8140D721F76}" presName="descendantText" presStyleLbl="alignAcc1" presStyleIdx="1" presStyleCnt="4">
        <dgm:presLayoutVars>
          <dgm:bulletEnabled val="1"/>
        </dgm:presLayoutVars>
      </dgm:prSet>
      <dgm:spPr/>
    </dgm:pt>
    <dgm:pt modelId="{B4F8A1C3-E764-4549-B266-05039B2A4476}" type="pres">
      <dgm:prSet presAssocID="{9C9E35BA-0871-460C-93F2-22086EA652F5}" presName="sp" presStyleCnt="0"/>
      <dgm:spPr/>
    </dgm:pt>
    <dgm:pt modelId="{3CDF3592-BB4A-4698-8A5A-28D18E18FDF2}" type="pres">
      <dgm:prSet presAssocID="{1DBB9CBA-0FDB-4A09-8D7D-25E921A764CE}" presName="composite" presStyleCnt="0"/>
      <dgm:spPr/>
    </dgm:pt>
    <dgm:pt modelId="{CCB4E580-1135-4141-BDF4-AEBF718EE90A}" type="pres">
      <dgm:prSet presAssocID="{1DBB9CBA-0FDB-4A09-8D7D-25E921A764CE}" presName="parentText" presStyleLbl="alignNode1" presStyleIdx="2" presStyleCnt="4">
        <dgm:presLayoutVars>
          <dgm:chMax val="1"/>
          <dgm:bulletEnabled val="1"/>
        </dgm:presLayoutVars>
      </dgm:prSet>
      <dgm:spPr/>
    </dgm:pt>
    <dgm:pt modelId="{5AFD898F-1CF4-4947-8F58-126313906CCA}" type="pres">
      <dgm:prSet presAssocID="{1DBB9CBA-0FDB-4A09-8D7D-25E921A764CE}" presName="descendantText" presStyleLbl="alignAcc1" presStyleIdx="2" presStyleCnt="4">
        <dgm:presLayoutVars>
          <dgm:bulletEnabled val="1"/>
        </dgm:presLayoutVars>
      </dgm:prSet>
      <dgm:spPr/>
    </dgm:pt>
    <dgm:pt modelId="{8D1AE9F5-3D98-4B4F-B9E2-C9EF35E6939C}" type="pres">
      <dgm:prSet presAssocID="{1E5F2EB2-7C93-434F-9F52-6BB83E4323EA}" presName="sp" presStyleCnt="0"/>
      <dgm:spPr/>
    </dgm:pt>
    <dgm:pt modelId="{7E8D3825-6BB5-4B31-8AA8-30EDFBFFA409}" type="pres">
      <dgm:prSet presAssocID="{105485DF-1702-4141-BB60-BCBB97DA86A9}" presName="composite" presStyleCnt="0"/>
      <dgm:spPr/>
    </dgm:pt>
    <dgm:pt modelId="{886F29D5-AAFF-43FA-A1AA-1EE089F33016}" type="pres">
      <dgm:prSet presAssocID="{105485DF-1702-4141-BB60-BCBB97DA86A9}" presName="parentText" presStyleLbl="alignNode1" presStyleIdx="3" presStyleCnt="4">
        <dgm:presLayoutVars>
          <dgm:chMax val="1"/>
          <dgm:bulletEnabled val="1"/>
        </dgm:presLayoutVars>
      </dgm:prSet>
      <dgm:spPr/>
    </dgm:pt>
    <dgm:pt modelId="{26FE6D16-B91D-4BDA-9A1A-850B2E534900}" type="pres">
      <dgm:prSet presAssocID="{105485DF-1702-4141-BB60-BCBB97DA86A9}" presName="descendantText" presStyleLbl="alignAcc1" presStyleIdx="3" presStyleCnt="4">
        <dgm:presLayoutVars>
          <dgm:bulletEnabled val="1"/>
        </dgm:presLayoutVars>
      </dgm:prSet>
      <dgm:spPr/>
    </dgm:pt>
  </dgm:ptLst>
  <dgm:cxnLst>
    <dgm:cxn modelId="{254E0008-1506-4ABC-9F29-8485D6C04E4E}" type="presOf" srcId="{68B816AE-6688-4179-998E-A740F3A1C1F1}" destId="{BBA283CF-873A-488C-A732-163D32FD16E8}" srcOrd="0" destOrd="0" presId="urn:microsoft.com/office/officeart/2005/8/layout/chevron2"/>
    <dgm:cxn modelId="{D6B4660D-D132-4283-A99D-ACEDB0058403}" srcId="{40693493-A13E-405F-BD1A-10476A8BB922}" destId="{68B816AE-6688-4179-998E-A740F3A1C1F1}" srcOrd="0" destOrd="0" parTransId="{9F9B99DB-2550-4E1C-B43F-53A167936FB7}" sibTransId="{1ED4E59D-D0D8-4592-8E69-A44510CEE8C6}"/>
    <dgm:cxn modelId="{5DF6FB21-E6D7-4D84-A0BD-12755FD37156}" type="presOf" srcId="{0DF18532-71AE-44ED-BA31-9F9EC528DACE}" destId="{29119A72-FAD7-4606-A5F6-790ED868AC06}" srcOrd="0" destOrd="0" presId="urn:microsoft.com/office/officeart/2005/8/layout/chevron2"/>
    <dgm:cxn modelId="{C65E6327-69B3-4380-A808-E12AF58C81BC}" srcId="{0DF18532-71AE-44ED-BA31-9F9EC528DACE}" destId="{7046187C-39BF-422E-A836-F8140D721F76}" srcOrd="1" destOrd="0" parTransId="{265D34BA-7065-4A6A-A7CC-00BFC6B63B6C}" sibTransId="{9C9E35BA-0871-460C-93F2-22086EA652F5}"/>
    <dgm:cxn modelId="{E9A1EB35-2370-4ECB-BAD8-6C7FDE1730E5}" srcId="{0DF18532-71AE-44ED-BA31-9F9EC528DACE}" destId="{105485DF-1702-4141-BB60-BCBB97DA86A9}" srcOrd="3" destOrd="0" parTransId="{DBFABA97-C750-4595-B058-8B7703C163BD}" sibTransId="{5688436D-27F4-416C-8642-A638AAB69362}"/>
    <dgm:cxn modelId="{3CF30C74-D27C-4F89-B4A6-395221555661}" type="presOf" srcId="{105485DF-1702-4141-BB60-BCBB97DA86A9}" destId="{886F29D5-AAFF-43FA-A1AA-1EE089F33016}" srcOrd="0" destOrd="0" presId="urn:microsoft.com/office/officeart/2005/8/layout/chevron2"/>
    <dgm:cxn modelId="{D6285081-AEF2-4707-9AF3-B57CF07DF02D}" type="presOf" srcId="{A89E0AD2-A6C0-4627-BB63-9443075C6086}" destId="{26FE6D16-B91D-4BDA-9A1A-850B2E534900}" srcOrd="0" destOrd="0" presId="urn:microsoft.com/office/officeart/2005/8/layout/chevron2"/>
    <dgm:cxn modelId="{AB5093A3-BC74-4029-927D-A8EB4285F92A}" type="presOf" srcId="{40693493-A13E-405F-BD1A-10476A8BB922}" destId="{DE478D35-4F22-440C-B4D0-C3084AE8BD76}" srcOrd="0" destOrd="0" presId="urn:microsoft.com/office/officeart/2005/8/layout/chevron2"/>
    <dgm:cxn modelId="{BB6D77AB-F7B2-4C8F-9601-1F86431B5DBD}" type="presOf" srcId="{9332AB01-1C3B-4FC4-9A75-A337D3317D31}" destId="{29E94B74-8504-4074-8F42-3F03D33F59D1}" srcOrd="0" destOrd="0" presId="urn:microsoft.com/office/officeart/2005/8/layout/chevron2"/>
    <dgm:cxn modelId="{D14463CD-55F7-4F9A-B70A-9E2CD0943B4F}" type="presOf" srcId="{1DBB9CBA-0FDB-4A09-8D7D-25E921A764CE}" destId="{CCB4E580-1135-4141-BDF4-AEBF718EE90A}" srcOrd="0" destOrd="0" presId="urn:microsoft.com/office/officeart/2005/8/layout/chevron2"/>
    <dgm:cxn modelId="{1E9D35D2-135E-4C65-9AE0-55DA15E35872}" srcId="{105485DF-1702-4141-BB60-BCBB97DA86A9}" destId="{A89E0AD2-A6C0-4627-BB63-9443075C6086}" srcOrd="0" destOrd="0" parTransId="{5E4C0BF5-3C9F-4106-924E-42E093DAFBCF}" sibTransId="{995332F2-119D-44FB-A438-AD2AAB24867C}"/>
    <dgm:cxn modelId="{C1A5BDD8-DD24-4F67-A773-BB3B8C7FA1D3}" srcId="{1DBB9CBA-0FDB-4A09-8D7D-25E921A764CE}" destId="{9DAB6873-5AAC-4642-8CB1-0D86FDD413F2}" srcOrd="0" destOrd="0" parTransId="{45B7A3C3-2289-42A9-A267-DF88857EA093}" sibTransId="{A97A2046-3FA3-4BA9-ADC6-90814084100E}"/>
    <dgm:cxn modelId="{CBC953E8-71CC-4017-8C4D-82FED75AC7B2}" srcId="{0DF18532-71AE-44ED-BA31-9F9EC528DACE}" destId="{40693493-A13E-405F-BD1A-10476A8BB922}" srcOrd="0" destOrd="0" parTransId="{88F683DB-47E3-445A-A7FC-753C2BE73689}" sibTransId="{949B9EEE-AB29-40B6-B7A5-8E3580CB3CA7}"/>
    <dgm:cxn modelId="{81DCFAEB-8250-4162-AA54-CC83C3488FEC}" srcId="{7046187C-39BF-422E-A836-F8140D721F76}" destId="{9332AB01-1C3B-4FC4-9A75-A337D3317D31}" srcOrd="0" destOrd="0" parTransId="{7098B7FD-332F-41F6-8CE5-B298653B3684}" sibTransId="{7CE931E5-614C-4BAD-BD72-5E3C2B0A424F}"/>
    <dgm:cxn modelId="{21640CEC-200A-4E35-8452-D28562735136}" srcId="{0DF18532-71AE-44ED-BA31-9F9EC528DACE}" destId="{1DBB9CBA-0FDB-4A09-8D7D-25E921A764CE}" srcOrd="2" destOrd="0" parTransId="{A7469B24-514F-431D-8424-44C5052A38D7}" sibTransId="{1E5F2EB2-7C93-434F-9F52-6BB83E4323EA}"/>
    <dgm:cxn modelId="{B9B945EF-90D3-4BE1-9014-E66B65978331}" type="presOf" srcId="{9DAB6873-5AAC-4642-8CB1-0D86FDD413F2}" destId="{5AFD898F-1CF4-4947-8F58-126313906CCA}" srcOrd="0" destOrd="0" presId="urn:microsoft.com/office/officeart/2005/8/layout/chevron2"/>
    <dgm:cxn modelId="{2FD586FF-60DA-47A4-979E-E5B1CB2E85FE}" type="presOf" srcId="{7046187C-39BF-422E-A836-F8140D721F76}" destId="{6CE42129-438D-4C0D-B8C8-7C957BF88BB0}" srcOrd="0" destOrd="0" presId="urn:microsoft.com/office/officeart/2005/8/layout/chevron2"/>
    <dgm:cxn modelId="{6C235A9D-2C59-4B86-A610-E8BFA20B7055}" type="presParOf" srcId="{29119A72-FAD7-4606-A5F6-790ED868AC06}" destId="{BB655DB8-F649-43A2-A543-0CA1A67E7C30}" srcOrd="0" destOrd="0" presId="urn:microsoft.com/office/officeart/2005/8/layout/chevron2"/>
    <dgm:cxn modelId="{313C9FC3-E6E5-43DE-A645-B22ABB4C14A3}" type="presParOf" srcId="{BB655DB8-F649-43A2-A543-0CA1A67E7C30}" destId="{DE478D35-4F22-440C-B4D0-C3084AE8BD76}" srcOrd="0" destOrd="0" presId="urn:microsoft.com/office/officeart/2005/8/layout/chevron2"/>
    <dgm:cxn modelId="{E523C33D-7CB1-4866-8CDF-80445F4EE1BC}" type="presParOf" srcId="{BB655DB8-F649-43A2-A543-0CA1A67E7C30}" destId="{BBA283CF-873A-488C-A732-163D32FD16E8}" srcOrd="1" destOrd="0" presId="urn:microsoft.com/office/officeart/2005/8/layout/chevron2"/>
    <dgm:cxn modelId="{B29A43B9-6756-43BF-A0DC-6E4BCC0156DB}" type="presParOf" srcId="{29119A72-FAD7-4606-A5F6-790ED868AC06}" destId="{2EA6BE36-CE5D-4307-8A3E-3737558A120D}" srcOrd="1" destOrd="0" presId="urn:microsoft.com/office/officeart/2005/8/layout/chevron2"/>
    <dgm:cxn modelId="{AD22F6C2-CDD6-4D26-ACCA-3A2FA2A3DA79}" type="presParOf" srcId="{29119A72-FAD7-4606-A5F6-790ED868AC06}" destId="{13CF76C7-E299-4BDB-ABE6-F9FB103470DE}" srcOrd="2" destOrd="0" presId="urn:microsoft.com/office/officeart/2005/8/layout/chevron2"/>
    <dgm:cxn modelId="{D0DE3CF4-3C89-476D-A68D-DF71581B1654}" type="presParOf" srcId="{13CF76C7-E299-4BDB-ABE6-F9FB103470DE}" destId="{6CE42129-438D-4C0D-B8C8-7C957BF88BB0}" srcOrd="0" destOrd="0" presId="urn:microsoft.com/office/officeart/2005/8/layout/chevron2"/>
    <dgm:cxn modelId="{1C1F107E-FB5A-42FE-9CF9-5A7A4C7A2F15}" type="presParOf" srcId="{13CF76C7-E299-4BDB-ABE6-F9FB103470DE}" destId="{29E94B74-8504-4074-8F42-3F03D33F59D1}" srcOrd="1" destOrd="0" presId="urn:microsoft.com/office/officeart/2005/8/layout/chevron2"/>
    <dgm:cxn modelId="{6339687E-EEC0-4BC9-A1F9-082B99BA8338}" type="presParOf" srcId="{29119A72-FAD7-4606-A5F6-790ED868AC06}" destId="{B4F8A1C3-E764-4549-B266-05039B2A4476}" srcOrd="3" destOrd="0" presId="urn:microsoft.com/office/officeart/2005/8/layout/chevron2"/>
    <dgm:cxn modelId="{D48AC139-0E65-4F65-82E4-E731EFDE3A83}" type="presParOf" srcId="{29119A72-FAD7-4606-A5F6-790ED868AC06}" destId="{3CDF3592-BB4A-4698-8A5A-28D18E18FDF2}" srcOrd="4" destOrd="0" presId="urn:microsoft.com/office/officeart/2005/8/layout/chevron2"/>
    <dgm:cxn modelId="{F6623798-4BB3-4E7A-9592-ADE032971B48}" type="presParOf" srcId="{3CDF3592-BB4A-4698-8A5A-28D18E18FDF2}" destId="{CCB4E580-1135-4141-BDF4-AEBF718EE90A}" srcOrd="0" destOrd="0" presId="urn:microsoft.com/office/officeart/2005/8/layout/chevron2"/>
    <dgm:cxn modelId="{5190FEA2-969F-4452-9AEC-F153B03F95FA}" type="presParOf" srcId="{3CDF3592-BB4A-4698-8A5A-28D18E18FDF2}" destId="{5AFD898F-1CF4-4947-8F58-126313906CCA}" srcOrd="1" destOrd="0" presId="urn:microsoft.com/office/officeart/2005/8/layout/chevron2"/>
    <dgm:cxn modelId="{ACBCBC71-C40B-4D24-BB59-B59665BDE80A}" type="presParOf" srcId="{29119A72-FAD7-4606-A5F6-790ED868AC06}" destId="{8D1AE9F5-3D98-4B4F-B9E2-C9EF35E6939C}" srcOrd="5" destOrd="0" presId="urn:microsoft.com/office/officeart/2005/8/layout/chevron2"/>
    <dgm:cxn modelId="{72D110E6-ED8A-405F-BBF2-4C08E425CAA1}" type="presParOf" srcId="{29119A72-FAD7-4606-A5F6-790ED868AC06}" destId="{7E8D3825-6BB5-4B31-8AA8-30EDFBFFA409}" srcOrd="6" destOrd="0" presId="urn:microsoft.com/office/officeart/2005/8/layout/chevron2"/>
    <dgm:cxn modelId="{E497AD06-0010-4F06-9B18-30896E8C0B61}" type="presParOf" srcId="{7E8D3825-6BB5-4B31-8AA8-30EDFBFFA409}" destId="{886F29D5-AAFF-43FA-A1AA-1EE089F33016}" srcOrd="0" destOrd="0" presId="urn:microsoft.com/office/officeart/2005/8/layout/chevron2"/>
    <dgm:cxn modelId="{D9B03825-0A57-461F-8773-8CA1F6D8FD48}" type="presParOf" srcId="{7E8D3825-6BB5-4B31-8AA8-30EDFBFFA409}" destId="{26FE6D16-B91D-4BDA-9A1A-850B2E534900}"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478D35-4F22-440C-B4D0-C3084AE8BD76}">
      <dsp:nvSpPr>
        <dsp:cNvPr id="0" name=""/>
        <dsp:cNvSpPr/>
      </dsp:nvSpPr>
      <dsp:spPr>
        <a:xfrm rot="5400000">
          <a:off x="-158458" y="161258"/>
          <a:ext cx="1056392" cy="739475"/>
        </a:xfrm>
        <a:prstGeom prst="chevron">
          <a:avLst/>
        </a:prstGeom>
        <a:solidFill>
          <a:srgbClr val="C2D5D5"/>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rgbClr val="375456"/>
              </a:solidFill>
              <a:latin typeface="Mulish Light" pitchFamily="2" charset="0"/>
            </a:rPr>
            <a:t>1</a:t>
          </a:r>
          <a:endParaRPr lang="en-GB" sz="2000" kern="1200" dirty="0">
            <a:solidFill>
              <a:srgbClr val="375456"/>
            </a:solidFill>
            <a:latin typeface="Mulish Light" pitchFamily="2" charset="0"/>
          </a:endParaRPr>
        </a:p>
      </dsp:txBody>
      <dsp:txXfrm rot="-5400000">
        <a:off x="1" y="372538"/>
        <a:ext cx="739475" cy="316917"/>
      </dsp:txXfrm>
    </dsp:sp>
    <dsp:sp modelId="{BBA283CF-873A-488C-A732-163D32FD16E8}">
      <dsp:nvSpPr>
        <dsp:cNvPr id="0" name=""/>
        <dsp:cNvSpPr/>
      </dsp:nvSpPr>
      <dsp:spPr>
        <a:xfrm rot="5400000">
          <a:off x="2614488" y="-1872213"/>
          <a:ext cx="686655" cy="4436681"/>
        </a:xfrm>
        <a:prstGeom prst="round2SameRect">
          <a:avLst/>
        </a:prstGeom>
        <a:solidFill>
          <a:srgbClr val="C2D5D5"/>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ctr" defTabSz="889000">
            <a:lnSpc>
              <a:spcPct val="90000"/>
            </a:lnSpc>
            <a:spcBef>
              <a:spcPct val="0"/>
            </a:spcBef>
            <a:spcAft>
              <a:spcPct val="15000"/>
            </a:spcAft>
            <a:buNone/>
          </a:pPr>
          <a:r>
            <a:rPr lang="en-GB" sz="2000" kern="1200" dirty="0">
              <a:solidFill>
                <a:srgbClr val="375456"/>
              </a:solidFill>
              <a:latin typeface="Mulish Light" pitchFamily="2" charset="0"/>
            </a:rPr>
            <a:t>Weak </a:t>
          </a:r>
          <a:r>
            <a:rPr lang="en-GB" sz="2000" kern="1200" dirty="0" err="1">
              <a:solidFill>
                <a:srgbClr val="375456"/>
              </a:solidFill>
              <a:latin typeface="Mulish Light" pitchFamily="2" charset="0"/>
            </a:rPr>
            <a:t>iman</a:t>
          </a:r>
          <a:endParaRPr lang="en-GB" sz="2000" kern="1200" dirty="0">
            <a:solidFill>
              <a:srgbClr val="375456"/>
            </a:solidFill>
            <a:latin typeface="Mulish Light" pitchFamily="2" charset="0"/>
          </a:endParaRPr>
        </a:p>
      </dsp:txBody>
      <dsp:txXfrm rot="-5400000">
        <a:off x="739475" y="36320"/>
        <a:ext cx="4403161" cy="619615"/>
      </dsp:txXfrm>
    </dsp:sp>
    <dsp:sp modelId="{6CE42129-438D-4C0D-B8C8-7C957BF88BB0}">
      <dsp:nvSpPr>
        <dsp:cNvPr id="0" name=""/>
        <dsp:cNvSpPr/>
      </dsp:nvSpPr>
      <dsp:spPr>
        <a:xfrm rot="5400000">
          <a:off x="-158458" y="1068037"/>
          <a:ext cx="1056392" cy="739475"/>
        </a:xfrm>
        <a:prstGeom prst="chevron">
          <a:avLst/>
        </a:prstGeom>
        <a:solidFill>
          <a:srgbClr val="C2D5D5"/>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rgbClr val="375456"/>
              </a:solidFill>
              <a:latin typeface="Mulish Light" pitchFamily="2" charset="0"/>
            </a:rPr>
            <a:t>2</a:t>
          </a:r>
          <a:endParaRPr lang="en-GB" sz="2000" kern="1200" dirty="0">
            <a:solidFill>
              <a:srgbClr val="375456"/>
            </a:solidFill>
            <a:latin typeface="Mulish Light" pitchFamily="2" charset="0"/>
          </a:endParaRPr>
        </a:p>
      </dsp:txBody>
      <dsp:txXfrm rot="-5400000">
        <a:off x="1" y="1279317"/>
        <a:ext cx="739475" cy="316917"/>
      </dsp:txXfrm>
    </dsp:sp>
    <dsp:sp modelId="{29E94B74-8504-4074-8F42-3F03D33F59D1}">
      <dsp:nvSpPr>
        <dsp:cNvPr id="0" name=""/>
        <dsp:cNvSpPr/>
      </dsp:nvSpPr>
      <dsp:spPr>
        <a:xfrm rot="5400000">
          <a:off x="2614488" y="-965434"/>
          <a:ext cx="686655" cy="4436681"/>
        </a:xfrm>
        <a:prstGeom prst="round2SameRect">
          <a:avLst/>
        </a:prstGeom>
        <a:solidFill>
          <a:srgbClr val="C2D5D5"/>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ctr" defTabSz="889000">
            <a:lnSpc>
              <a:spcPct val="90000"/>
            </a:lnSpc>
            <a:spcBef>
              <a:spcPct val="0"/>
            </a:spcBef>
            <a:spcAft>
              <a:spcPct val="15000"/>
            </a:spcAft>
            <a:buNone/>
          </a:pPr>
          <a:r>
            <a:rPr lang="en-GB" sz="2000" kern="1200" dirty="0">
              <a:solidFill>
                <a:srgbClr val="375456"/>
              </a:solidFill>
              <a:latin typeface="Mulish Light" pitchFamily="2" charset="0"/>
            </a:rPr>
            <a:t>Love of </a:t>
          </a:r>
          <a:r>
            <a:rPr lang="en-GB" sz="2000" kern="1200" dirty="0" err="1">
              <a:solidFill>
                <a:srgbClr val="375456"/>
              </a:solidFill>
              <a:latin typeface="Mulish Light" pitchFamily="2" charset="0"/>
            </a:rPr>
            <a:t>dunya</a:t>
          </a:r>
          <a:r>
            <a:rPr lang="en-GB" sz="2000" kern="1200" dirty="0">
              <a:solidFill>
                <a:srgbClr val="375456"/>
              </a:solidFill>
              <a:latin typeface="Mulish Light" pitchFamily="2" charset="0"/>
            </a:rPr>
            <a:t> &amp; materialism</a:t>
          </a:r>
        </a:p>
      </dsp:txBody>
      <dsp:txXfrm rot="-5400000">
        <a:off x="739475" y="943099"/>
        <a:ext cx="4403161" cy="619615"/>
      </dsp:txXfrm>
    </dsp:sp>
    <dsp:sp modelId="{CCB4E580-1135-4141-BDF4-AEBF718EE90A}">
      <dsp:nvSpPr>
        <dsp:cNvPr id="0" name=""/>
        <dsp:cNvSpPr/>
      </dsp:nvSpPr>
      <dsp:spPr>
        <a:xfrm rot="5400000">
          <a:off x="-158458" y="1974817"/>
          <a:ext cx="1056392" cy="739475"/>
        </a:xfrm>
        <a:prstGeom prst="chevron">
          <a:avLst/>
        </a:prstGeom>
        <a:solidFill>
          <a:srgbClr val="C2D5D5"/>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rgbClr val="375456"/>
              </a:solidFill>
              <a:latin typeface="Mulish Light" pitchFamily="2" charset="0"/>
            </a:rPr>
            <a:t>3</a:t>
          </a:r>
          <a:endParaRPr lang="en-GB" sz="2000" kern="1200" dirty="0">
            <a:solidFill>
              <a:srgbClr val="375456"/>
            </a:solidFill>
            <a:latin typeface="Mulish Light" pitchFamily="2" charset="0"/>
          </a:endParaRPr>
        </a:p>
      </dsp:txBody>
      <dsp:txXfrm rot="-5400000">
        <a:off x="1" y="2186097"/>
        <a:ext cx="739475" cy="316917"/>
      </dsp:txXfrm>
    </dsp:sp>
    <dsp:sp modelId="{5AFD898F-1CF4-4947-8F58-126313906CCA}">
      <dsp:nvSpPr>
        <dsp:cNvPr id="0" name=""/>
        <dsp:cNvSpPr/>
      </dsp:nvSpPr>
      <dsp:spPr>
        <a:xfrm rot="5400000">
          <a:off x="2614488" y="-58655"/>
          <a:ext cx="686655" cy="4436681"/>
        </a:xfrm>
        <a:prstGeom prst="round2SameRect">
          <a:avLst/>
        </a:prstGeom>
        <a:solidFill>
          <a:srgbClr val="C2D5D5"/>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ctr" defTabSz="889000">
            <a:lnSpc>
              <a:spcPct val="90000"/>
            </a:lnSpc>
            <a:spcBef>
              <a:spcPct val="0"/>
            </a:spcBef>
            <a:spcAft>
              <a:spcPct val="15000"/>
            </a:spcAft>
            <a:buNone/>
          </a:pPr>
          <a:r>
            <a:rPr lang="en-GB" sz="2000" kern="1200" dirty="0">
              <a:solidFill>
                <a:srgbClr val="375456"/>
              </a:solidFill>
              <a:latin typeface="Mulish Light" pitchFamily="2" charset="0"/>
            </a:rPr>
            <a:t>Sins</a:t>
          </a:r>
        </a:p>
      </dsp:txBody>
      <dsp:txXfrm rot="-5400000">
        <a:off x="739475" y="1849878"/>
        <a:ext cx="4403161" cy="619615"/>
      </dsp:txXfrm>
    </dsp:sp>
    <dsp:sp modelId="{886F29D5-AAFF-43FA-A1AA-1EE089F33016}">
      <dsp:nvSpPr>
        <dsp:cNvPr id="0" name=""/>
        <dsp:cNvSpPr/>
      </dsp:nvSpPr>
      <dsp:spPr>
        <a:xfrm rot="5400000">
          <a:off x="-158458" y="2881596"/>
          <a:ext cx="1056392" cy="739475"/>
        </a:xfrm>
        <a:prstGeom prst="chevron">
          <a:avLst/>
        </a:prstGeom>
        <a:solidFill>
          <a:srgbClr val="C2D5D5"/>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rgbClr val="375456"/>
              </a:solidFill>
              <a:latin typeface="Mulish Light" pitchFamily="2" charset="0"/>
            </a:rPr>
            <a:t>4</a:t>
          </a:r>
          <a:endParaRPr lang="en-GB" sz="2000" kern="1200" dirty="0">
            <a:solidFill>
              <a:srgbClr val="375456"/>
            </a:solidFill>
            <a:latin typeface="Mulish Light" pitchFamily="2" charset="0"/>
          </a:endParaRPr>
        </a:p>
      </dsp:txBody>
      <dsp:txXfrm rot="-5400000">
        <a:off x="1" y="3092876"/>
        <a:ext cx="739475" cy="316917"/>
      </dsp:txXfrm>
    </dsp:sp>
    <dsp:sp modelId="{26FE6D16-B91D-4BDA-9A1A-850B2E534900}">
      <dsp:nvSpPr>
        <dsp:cNvPr id="0" name=""/>
        <dsp:cNvSpPr/>
      </dsp:nvSpPr>
      <dsp:spPr>
        <a:xfrm rot="5400000">
          <a:off x="2614488" y="848124"/>
          <a:ext cx="686655" cy="4436681"/>
        </a:xfrm>
        <a:prstGeom prst="round2SameRect">
          <a:avLst/>
        </a:prstGeom>
        <a:solidFill>
          <a:srgbClr val="C2D5D5"/>
        </a:solidFill>
        <a:ln w="12700" cap="flat" cmpd="sng" algn="ctr">
          <a:no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ctr" defTabSz="889000">
            <a:lnSpc>
              <a:spcPct val="90000"/>
            </a:lnSpc>
            <a:spcBef>
              <a:spcPct val="0"/>
            </a:spcBef>
            <a:spcAft>
              <a:spcPct val="15000"/>
            </a:spcAft>
            <a:buNone/>
          </a:pPr>
          <a:r>
            <a:rPr lang="en-GB" sz="2000" kern="1200" dirty="0">
              <a:solidFill>
                <a:srgbClr val="375456"/>
              </a:solidFill>
              <a:latin typeface="Mulish Light" pitchFamily="2" charset="0"/>
            </a:rPr>
            <a:t>We couldn’t care less. Hedonism &amp; Apathy</a:t>
          </a:r>
        </a:p>
      </dsp:txBody>
      <dsp:txXfrm rot="-5400000">
        <a:off x="739475" y="2756657"/>
        <a:ext cx="4403161" cy="619615"/>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145887-54B2-4734-807D-F2204D959812}" type="datetimeFigureOut">
              <a:rPr lang="en-GB" smtClean="0"/>
              <a:t>22/05/2022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866EDD-B9C2-46E4-8727-C4EA0228B052}" type="slidenum">
              <a:rPr lang="en-GB" smtClean="0"/>
              <a:t>‹#›</a:t>
            </a:fld>
            <a:endParaRPr lang="en-GB"/>
          </a:p>
        </p:txBody>
      </p:sp>
    </p:spTree>
    <p:extLst>
      <p:ext uri="{BB962C8B-B14F-4D97-AF65-F5344CB8AC3E}">
        <p14:creationId xmlns:p14="http://schemas.microsoft.com/office/powerpoint/2010/main" val="476214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two pupils/two groups of 3-4 learners to come to the front. They have to successfully define the terms in order to be able to click successfully. Winner(s) to be rewarded.</a:t>
            </a: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a:t>
            </a:fld>
            <a:endParaRPr lang="en-GB"/>
          </a:p>
        </p:txBody>
      </p:sp>
    </p:spTree>
    <p:extLst>
      <p:ext uri="{BB962C8B-B14F-4D97-AF65-F5344CB8AC3E}">
        <p14:creationId xmlns:p14="http://schemas.microsoft.com/office/powerpoint/2010/main" val="3781293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en-GB" dirty="0"/>
              <a:t>Feel free to adjust this ppt to your learners’ needs.</a:t>
            </a:r>
          </a:p>
          <a:p>
            <a:pPr>
              <a:lnSpc>
                <a:spcPct val="120000"/>
              </a:lnSpc>
            </a:pPr>
            <a:r>
              <a:rPr lang="en-GB" dirty="0"/>
              <a:t>The ppts sometimes assume prior knowledge and/or knowledge of Arabic.</a:t>
            </a:r>
          </a:p>
          <a:p>
            <a:pPr>
              <a:lnSpc>
                <a:spcPct val="120000"/>
              </a:lnSpc>
            </a:pPr>
            <a:r>
              <a:rPr lang="en-GB" dirty="0"/>
              <a:t>Please read ‘Taste the Sweetness of Salah’ to gain an overview of the topic and choose what is most relevant to your learners.</a:t>
            </a:r>
          </a:p>
          <a:p>
            <a:pPr>
              <a:lnSpc>
                <a:spcPct val="120000"/>
              </a:lnSpc>
            </a:pPr>
            <a:r>
              <a:rPr lang="en-GB" dirty="0"/>
              <a:t>Read the notes before delivering the lesson.</a:t>
            </a:r>
          </a:p>
          <a:p>
            <a:pPr>
              <a:lnSpc>
                <a:spcPct val="120000"/>
              </a:lnSpc>
            </a:pPr>
            <a:r>
              <a:rPr lang="en-GB" dirty="0"/>
              <a:t>[A] = Activity. This can be done orally, in writing, on mini whiteboards (MWB), classroom board, through discussion; alone, in pairs, groups etc, and through other methods.</a:t>
            </a:r>
          </a:p>
          <a:p>
            <a:pPr>
              <a:lnSpc>
                <a:spcPct val="120000"/>
              </a:lnSpc>
            </a:pPr>
            <a:r>
              <a:rPr lang="en-GB" dirty="0"/>
              <a:t>LWA is not responsible for external links.</a:t>
            </a: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2</a:t>
            </a:fld>
            <a:endParaRPr lang="en-GB"/>
          </a:p>
        </p:txBody>
      </p:sp>
    </p:spTree>
    <p:extLst>
      <p:ext uri="{BB962C8B-B14F-4D97-AF65-F5344CB8AC3E}">
        <p14:creationId xmlns:p14="http://schemas.microsoft.com/office/powerpoint/2010/main" val="458326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err="1">
                <a:effectLst/>
                <a:latin typeface="Calibri" panose="020F0502020204030204" pitchFamily="34" charset="0"/>
                <a:ea typeface="Calibri" panose="020F0502020204030204" pitchFamily="34" charset="0"/>
                <a:cs typeface="Arial" panose="020B0604020202020204" pitchFamily="34" charset="0"/>
              </a:rPr>
              <a:t>ʿ</a:t>
            </a:r>
            <a:r>
              <a:rPr lang="en-GB" sz="1800" dirty="0" err="1">
                <a:effectLst/>
                <a:latin typeface="Calibri Light" panose="020F0302020204030204" pitchFamily="34" charset="0"/>
                <a:ea typeface="Calibri" panose="020F0502020204030204" pitchFamily="34" charset="0"/>
                <a:cs typeface="Arial" panose="020B0604020202020204" pitchFamily="34" charset="0"/>
              </a:rPr>
              <a:t>Aṭā</a:t>
            </a:r>
            <a:r>
              <a:rPr lang="en-GB" sz="1800" dirty="0">
                <a:effectLst/>
                <a:latin typeface="Calibri Light" panose="020F0302020204030204" pitchFamily="34" charset="0"/>
                <a:ea typeface="Calibri" panose="020F0502020204030204" pitchFamily="34" charset="0"/>
                <a:cs typeface="Arial" panose="020B0604020202020204" pitchFamily="34" charset="0"/>
              </a:rPr>
              <a:t>’ entered with </a:t>
            </a:r>
            <a:r>
              <a:rPr lang="en-GB" sz="1800" dirty="0" err="1">
                <a:effectLst/>
                <a:latin typeface="Calibri" panose="020F0502020204030204" pitchFamily="34" charset="0"/>
                <a:ea typeface="Calibri" panose="020F0502020204030204" pitchFamily="34" charset="0"/>
                <a:cs typeface="Arial" panose="020B0604020202020204" pitchFamily="34" charset="0"/>
              </a:rPr>
              <a:t>ʿ</a:t>
            </a:r>
            <a:r>
              <a:rPr lang="en-GB" sz="1800" dirty="0" err="1">
                <a:effectLst/>
                <a:latin typeface="Calibri Light" panose="020F0302020204030204" pitchFamily="34" charset="0"/>
                <a:ea typeface="Calibri" panose="020F0502020204030204" pitchFamily="34" charset="0"/>
                <a:cs typeface="Arial" panose="020B0604020202020204" pitchFamily="34" charset="0"/>
              </a:rPr>
              <a:t>Ubayd</a:t>
            </a:r>
            <a:r>
              <a:rPr lang="en-GB" sz="1800" dirty="0">
                <a:effectLst/>
                <a:latin typeface="Calibri Light" panose="020F0302020204030204" pitchFamily="34" charset="0"/>
                <a:ea typeface="Calibri" panose="020F0502020204030204" pitchFamily="34" charset="0"/>
                <a:cs typeface="Arial" panose="020B0604020202020204" pitchFamily="34" charset="0"/>
              </a:rPr>
              <a:t> b. </a:t>
            </a:r>
            <a:r>
              <a:rPr lang="en-GB" sz="1800" dirty="0" err="1">
                <a:effectLst/>
                <a:latin typeface="Calibri" panose="020F0502020204030204" pitchFamily="34" charset="0"/>
                <a:ea typeface="Calibri" panose="020F0502020204030204" pitchFamily="34" charset="0"/>
                <a:cs typeface="Arial" panose="020B0604020202020204" pitchFamily="34" charset="0"/>
              </a:rPr>
              <a:t>ʿ</a:t>
            </a:r>
            <a:r>
              <a:rPr lang="en-GB" sz="1800" dirty="0" err="1">
                <a:effectLst/>
                <a:latin typeface="Calibri Light" panose="020F0302020204030204" pitchFamily="34" charset="0"/>
                <a:ea typeface="Calibri" panose="020F0502020204030204" pitchFamily="34" charset="0"/>
                <a:cs typeface="Arial" panose="020B0604020202020204" pitchFamily="34" charset="0"/>
              </a:rPr>
              <a:t>Umayr</a:t>
            </a:r>
            <a:r>
              <a:rPr lang="en-GB" sz="1800" dirty="0">
                <a:effectLst/>
                <a:latin typeface="Calibri Light" panose="020F0302020204030204" pitchFamily="34" charset="0"/>
                <a:ea typeface="Calibri" panose="020F0502020204030204" pitchFamily="34" charset="0"/>
                <a:cs typeface="Arial" panose="020B0604020202020204" pitchFamily="34" charset="0"/>
              </a:rPr>
              <a:t> upon </a:t>
            </a:r>
            <a:r>
              <a:rPr lang="en-GB" sz="1800" dirty="0" err="1">
                <a:effectLst/>
                <a:latin typeface="Calibri" panose="020F0502020204030204" pitchFamily="34" charset="0"/>
                <a:ea typeface="Calibri" panose="020F0502020204030204" pitchFamily="34" charset="0"/>
                <a:cs typeface="Arial" panose="020B0604020202020204" pitchFamily="34" charset="0"/>
              </a:rPr>
              <a:t>ʿ</a:t>
            </a:r>
            <a:r>
              <a:rPr lang="en-GB" sz="1800" dirty="0" err="1">
                <a:effectLst/>
                <a:latin typeface="Calibri Light" panose="020F0302020204030204" pitchFamily="34" charset="0"/>
                <a:ea typeface="Calibri" panose="020F0502020204030204" pitchFamily="34" charset="0"/>
                <a:cs typeface="Arial" panose="020B0604020202020204" pitchFamily="34" charset="0"/>
              </a:rPr>
              <a:t>Ā’ishah</a:t>
            </a:r>
            <a:r>
              <a:rPr lang="en-GB" sz="1800" dirty="0">
                <a:effectLst/>
                <a:latin typeface="Calibri Light" panose="020F0302020204030204" pitchFamily="34" charset="0"/>
                <a:ea typeface="Calibri" panose="020F0502020204030204" pitchFamily="34" charset="0"/>
                <a:cs typeface="Arial" panose="020B0604020202020204" pitchFamily="34" charset="0"/>
              </a:rPr>
              <a:t>. When Ibn </a:t>
            </a:r>
            <a:r>
              <a:rPr lang="en-GB" sz="1800" dirty="0" err="1">
                <a:effectLst/>
                <a:latin typeface="Calibri" panose="020F0502020204030204" pitchFamily="34" charset="0"/>
                <a:ea typeface="Calibri" panose="020F0502020204030204" pitchFamily="34" charset="0"/>
                <a:cs typeface="Arial" panose="020B0604020202020204" pitchFamily="34" charset="0"/>
              </a:rPr>
              <a:t>ʿ</a:t>
            </a:r>
            <a:r>
              <a:rPr lang="en-GB" sz="1800" dirty="0" err="1">
                <a:effectLst/>
                <a:latin typeface="Calibri Light" panose="020F0302020204030204" pitchFamily="34" charset="0"/>
                <a:ea typeface="Calibri" panose="020F0502020204030204" pitchFamily="34" charset="0"/>
                <a:cs typeface="Arial" panose="020B0604020202020204" pitchFamily="34" charset="0"/>
              </a:rPr>
              <a:t>Umayr</a:t>
            </a:r>
            <a:r>
              <a:rPr lang="en-GB" sz="1800" dirty="0">
                <a:effectLst/>
                <a:latin typeface="Calibri Light" panose="020F0302020204030204" pitchFamily="34" charset="0"/>
                <a:ea typeface="Calibri" panose="020F0502020204030204" pitchFamily="34" charset="0"/>
                <a:cs typeface="Arial" panose="020B0604020202020204" pitchFamily="34" charset="0"/>
              </a:rPr>
              <a:t> asked </a:t>
            </a:r>
            <a:r>
              <a:rPr lang="en-GB" sz="1800" dirty="0" err="1">
                <a:effectLst/>
                <a:latin typeface="Calibri" panose="020F0502020204030204" pitchFamily="34" charset="0"/>
                <a:ea typeface="Calibri" panose="020F0502020204030204" pitchFamily="34" charset="0"/>
                <a:cs typeface="Arial" panose="020B0604020202020204" pitchFamily="34" charset="0"/>
              </a:rPr>
              <a:t>ʿ</a:t>
            </a:r>
            <a:r>
              <a:rPr lang="en-GB" sz="1800" dirty="0" err="1">
                <a:effectLst/>
                <a:latin typeface="Calibri Light" panose="020F0302020204030204" pitchFamily="34" charset="0"/>
                <a:ea typeface="Calibri" panose="020F0502020204030204" pitchFamily="34" charset="0"/>
                <a:cs typeface="Arial" panose="020B0604020202020204" pitchFamily="34" charset="0"/>
              </a:rPr>
              <a:t>Ā’ishah</a:t>
            </a:r>
            <a:r>
              <a:rPr lang="en-GB" sz="1800" dirty="0">
                <a:effectLst/>
                <a:latin typeface="Calibri Light" panose="020F0302020204030204" pitchFamily="34" charset="0"/>
                <a:ea typeface="Calibri" panose="020F0502020204030204" pitchFamily="34" charset="0"/>
                <a:cs typeface="Arial" panose="020B0604020202020204" pitchFamily="34" charset="0"/>
              </a:rPr>
              <a:t> to tell them about the most amazing thing which she had witnessed from the Messenger of Allah </a:t>
            </a:r>
            <a:r>
              <a:rPr lang="en-GB" sz="1800" dirty="0">
                <a:effectLs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dirty="0">
                <a:effectLst/>
                <a:latin typeface="Calibri Light" panose="020F0302020204030204" pitchFamily="34" charset="0"/>
                <a:ea typeface="Calibri" panose="020F0502020204030204" pitchFamily="34" charset="0"/>
                <a:cs typeface="Arial" panose="020B0604020202020204" pitchFamily="34" charset="0"/>
              </a:rPr>
              <a:t>, she cried. She then said, “He got up one night and said, ‘O </a:t>
            </a:r>
            <a:r>
              <a:rPr lang="en-GB" sz="1800" dirty="0" err="1">
                <a:effectLst/>
                <a:latin typeface="Calibri" panose="020F0502020204030204" pitchFamily="34" charset="0"/>
                <a:ea typeface="Calibri" panose="020F0502020204030204" pitchFamily="34" charset="0"/>
                <a:cs typeface="Arial" panose="020B0604020202020204" pitchFamily="34" charset="0"/>
              </a:rPr>
              <a:t>ʿ</a:t>
            </a:r>
            <a:r>
              <a:rPr lang="en-GB" sz="1800" dirty="0" err="1">
                <a:effectLst/>
                <a:latin typeface="Calibri Light" panose="020F0302020204030204" pitchFamily="34" charset="0"/>
                <a:ea typeface="Calibri" panose="020F0502020204030204" pitchFamily="34" charset="0"/>
                <a:cs typeface="Arial" panose="020B0604020202020204" pitchFamily="34" charset="0"/>
              </a:rPr>
              <a:t>Ā’ishah</a:t>
            </a:r>
            <a:r>
              <a:rPr lang="en-GB" sz="1800" dirty="0">
                <a:effectLst/>
                <a:latin typeface="Calibri Light" panose="020F0302020204030204" pitchFamily="34" charset="0"/>
                <a:ea typeface="Calibri" panose="020F0502020204030204" pitchFamily="34" charset="0"/>
                <a:cs typeface="Arial" panose="020B0604020202020204" pitchFamily="34" charset="0"/>
              </a:rPr>
              <a:t>, leave me to worship my Lord.’ I told him, ‘By Allah, indeed I love to be with you, and I love what makes you happy.’ So he stood up, performed </a:t>
            </a:r>
            <a:r>
              <a:rPr lang="en-GB" sz="1800" dirty="0" err="1">
                <a:effectLst/>
                <a:latin typeface="Calibri Light" panose="020F0302020204030204" pitchFamily="34" charset="0"/>
                <a:ea typeface="Calibri" panose="020F0502020204030204" pitchFamily="34" charset="0"/>
                <a:cs typeface="Arial" panose="020B0604020202020204" pitchFamily="34" charset="0"/>
              </a:rPr>
              <a:t>wuḍū</a:t>
            </a:r>
            <a:r>
              <a:rPr lang="en-GB" sz="1800" dirty="0">
                <a:effectLst/>
                <a:latin typeface="Calibri Light" panose="020F0302020204030204" pitchFamily="34" charset="0"/>
                <a:ea typeface="Calibri" panose="020F0502020204030204" pitchFamily="34" charset="0"/>
                <a:cs typeface="Arial" panose="020B0604020202020204" pitchFamily="34" charset="0"/>
              </a:rPr>
              <a:t> and then stood to pray. He continued to cry until his lap became wet. He then cried and continued to cry until the ground became wet. When </a:t>
            </a:r>
            <a:r>
              <a:rPr lang="en-GB" sz="1800" dirty="0" err="1">
                <a:effectLst/>
                <a:latin typeface="Calibri Light" panose="020F0302020204030204" pitchFamily="34" charset="0"/>
                <a:ea typeface="Calibri" panose="020F0502020204030204" pitchFamily="34" charset="0"/>
                <a:cs typeface="Arial" panose="020B0604020202020204" pitchFamily="34" charset="0"/>
              </a:rPr>
              <a:t>Bilāl</a:t>
            </a:r>
            <a:r>
              <a:rPr lang="en-GB" sz="1800" dirty="0">
                <a:effectLst/>
                <a:latin typeface="Calibri Light" panose="020F0302020204030204" pitchFamily="34" charset="0"/>
                <a:ea typeface="Calibri" panose="020F0502020204030204" pitchFamily="34" charset="0"/>
                <a:cs typeface="Arial" panose="020B0604020202020204" pitchFamily="34" charset="0"/>
              </a:rPr>
              <a:t> came to give the call to prayer and saw him crying, he said, ‘O Messenger of Allah, are you crying when Allah has forgiven all your previous and upcoming sins?’ He replied, ‘</a:t>
            </a:r>
            <a:r>
              <a:rPr lang="en-GB" sz="1800" b="1" dirty="0">
                <a:effectLst/>
                <a:latin typeface="Calibri Light" panose="020F0302020204030204" pitchFamily="34" charset="0"/>
                <a:ea typeface="Calibri" panose="020F0502020204030204" pitchFamily="34" charset="0"/>
                <a:cs typeface="Arial" panose="020B0604020202020204" pitchFamily="34" charset="0"/>
              </a:rPr>
              <a:t>Should I not be a grateful slave</a:t>
            </a:r>
            <a:r>
              <a:rPr lang="en-GB" sz="1800" dirty="0">
                <a:effectLst/>
                <a:latin typeface="Calibri Light" panose="020F0302020204030204" pitchFamily="34" charset="0"/>
                <a:ea typeface="Calibri" panose="020F0502020204030204" pitchFamily="34" charset="0"/>
                <a:cs typeface="Arial" panose="020B0604020202020204" pitchFamily="34" charset="0"/>
              </a:rPr>
              <a:t>? Certain </a:t>
            </a:r>
            <a:r>
              <a:rPr lang="en-GB" sz="1800" dirty="0" err="1">
                <a:effectLst/>
                <a:latin typeface="Calibri Light" panose="020F0302020204030204" pitchFamily="34" charset="0"/>
                <a:ea typeface="Calibri" panose="020F0502020204030204" pitchFamily="34" charset="0"/>
                <a:cs typeface="Arial" panose="020B0604020202020204" pitchFamily="34" charset="0"/>
              </a:rPr>
              <a:t>āyāt</a:t>
            </a:r>
            <a:r>
              <a:rPr lang="en-GB" sz="1800" dirty="0">
                <a:effectLst/>
                <a:latin typeface="Calibri Light" panose="020F0302020204030204" pitchFamily="34" charset="0"/>
                <a:ea typeface="Calibri" panose="020F0502020204030204" pitchFamily="34" charset="0"/>
                <a:cs typeface="Arial" panose="020B0604020202020204" pitchFamily="34" charset="0"/>
              </a:rPr>
              <a:t> were revealed to me last night; woe to the one who recites them and does not ponder over what they contain (the last ten </a:t>
            </a:r>
            <a:r>
              <a:rPr lang="en-GB" sz="1800" dirty="0" err="1">
                <a:effectLst/>
                <a:latin typeface="Calibri Light" panose="020F0302020204030204" pitchFamily="34" charset="0"/>
                <a:ea typeface="Calibri" panose="020F0502020204030204" pitchFamily="34" charset="0"/>
                <a:cs typeface="Arial" panose="020B0604020202020204" pitchFamily="34" charset="0"/>
              </a:rPr>
              <a:t>āyāt</a:t>
            </a:r>
            <a:r>
              <a:rPr lang="en-GB" sz="1800" dirty="0">
                <a:effectLst/>
                <a:latin typeface="Calibri Light" panose="020F0302020204030204" pitchFamily="34" charset="0"/>
                <a:ea typeface="Calibri" panose="020F0502020204030204" pitchFamily="34" charset="0"/>
                <a:cs typeface="Arial" panose="020B0604020202020204" pitchFamily="34" charset="0"/>
              </a:rPr>
              <a:t> of </a:t>
            </a:r>
            <a:r>
              <a:rPr lang="en-GB" sz="1800" dirty="0" err="1">
                <a:effectLst/>
                <a:latin typeface="Calibri Light" panose="020F0302020204030204" pitchFamily="34" charset="0"/>
                <a:ea typeface="Calibri" panose="020F0502020204030204" pitchFamily="34" charset="0"/>
                <a:cs typeface="Arial" panose="020B0604020202020204" pitchFamily="34" charset="0"/>
              </a:rPr>
              <a:t>Sūrah</a:t>
            </a:r>
            <a:r>
              <a:rPr lang="en-GB" sz="1800" dirty="0">
                <a:effectLst/>
                <a:latin typeface="Calibri Light" panose="020F0302020204030204" pitchFamily="34" charset="0"/>
                <a:ea typeface="Calibri" panose="020F0502020204030204" pitchFamily="34" charset="0"/>
                <a:cs typeface="Arial" panose="020B0604020202020204" pitchFamily="34" charset="0"/>
              </a:rPr>
              <a:t> </a:t>
            </a:r>
            <a:r>
              <a:rPr lang="en-GB" sz="1800" dirty="0" err="1">
                <a:effectLst/>
                <a:latin typeface="Calibri Light" panose="020F0302020204030204" pitchFamily="34" charset="0"/>
                <a:ea typeface="Calibri" panose="020F0502020204030204" pitchFamily="34" charset="0"/>
                <a:cs typeface="Arial" panose="020B0604020202020204" pitchFamily="34" charset="0"/>
              </a:rPr>
              <a:t>Āal</a:t>
            </a:r>
            <a:r>
              <a:rPr lang="en-GB" sz="1800" dirty="0">
                <a:effectLst/>
                <a:latin typeface="Calibri Light" panose="020F0302020204030204" pitchFamily="34" charset="0"/>
                <a:ea typeface="Calibri" panose="020F0502020204030204" pitchFamily="34" charset="0"/>
                <a:cs typeface="Arial" panose="020B0604020202020204" pitchFamily="34" charset="0"/>
              </a:rPr>
              <a:t> </a:t>
            </a:r>
            <a:r>
              <a:rPr lang="en-GB" sz="1800" dirty="0" err="1">
                <a:effectLst/>
                <a:latin typeface="Calibri" panose="020F0502020204030204" pitchFamily="34" charset="0"/>
                <a:ea typeface="Calibri" panose="020F0502020204030204" pitchFamily="34" charset="0"/>
                <a:cs typeface="Arial" panose="020B0604020202020204" pitchFamily="34" charset="0"/>
              </a:rPr>
              <a:t>ʿ</a:t>
            </a:r>
            <a:r>
              <a:rPr lang="en-GB" sz="1800" dirty="0" err="1">
                <a:effectLst/>
                <a:latin typeface="Calibri Light" panose="020F0302020204030204" pitchFamily="34" charset="0"/>
                <a:ea typeface="Calibri" panose="020F0502020204030204" pitchFamily="34" charset="0"/>
                <a:cs typeface="Arial" panose="020B0604020202020204" pitchFamily="34" charset="0"/>
              </a:rPr>
              <a:t>Imrān</a:t>
            </a:r>
            <a:r>
              <a:rPr lang="en-GB" sz="1800" dirty="0">
                <a:effectLst/>
                <a:latin typeface="Calibri Light" panose="020F0302020204030204" pitchFamily="34" charset="0"/>
                <a:ea typeface="Calibri" panose="020F0502020204030204" pitchFamily="34" charset="0"/>
                <a:cs typeface="Arial" panose="020B0604020202020204" pitchFamily="34" charset="0"/>
              </a:rPr>
              <a:t>, 3:190-200)’” (Ibn </a:t>
            </a:r>
            <a:r>
              <a:rPr lang="en-GB" sz="1800" dirty="0" err="1">
                <a:effectLst/>
                <a:latin typeface="Calibri Light" panose="020F0302020204030204" pitchFamily="34" charset="0"/>
                <a:ea typeface="Calibri" panose="020F0502020204030204" pitchFamily="34" charset="0"/>
                <a:cs typeface="Arial" panose="020B0604020202020204" pitchFamily="34" charset="0"/>
              </a:rPr>
              <a:t>Ḥibbān</a:t>
            </a:r>
            <a:r>
              <a:rPr lang="en-GB" sz="1800" dirty="0">
                <a:effectLst/>
                <a:latin typeface="Calibri Light" panose="020F0302020204030204" pitchFamily="34" charset="0"/>
                <a:ea typeface="Calibri" panose="020F0502020204030204" pitchFamily="34" charset="0"/>
                <a:cs typeface="Arial" panose="020B0604020202020204" pitchFamily="34" charset="0"/>
              </a:rPr>
              <a:t>).</a:t>
            </a:r>
            <a:endParaRPr lang="en-GB" sz="1800" dirty="0">
              <a:effectLst/>
              <a:latin typeface="Calibri" panose="020F0502020204030204" pitchFamily="34" charset="0"/>
              <a:ea typeface="Calibri" panose="020F0502020204030204" pitchFamily="34" charset="0"/>
              <a:cs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5</a:t>
            </a:fld>
            <a:endParaRPr lang="en-GB"/>
          </a:p>
        </p:txBody>
      </p:sp>
    </p:spTree>
    <p:extLst>
      <p:ext uri="{BB962C8B-B14F-4D97-AF65-F5344CB8AC3E}">
        <p14:creationId xmlns:p14="http://schemas.microsoft.com/office/powerpoint/2010/main" val="26032889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latin typeface="Calibri Light" panose="020F0302020204030204" pitchFamily="34" charset="0"/>
                <a:ea typeface="Calibri" panose="020F0502020204030204" pitchFamily="34" charset="0"/>
                <a:cs typeface="Arial" panose="020B0604020202020204" pitchFamily="34" charset="0"/>
              </a:rPr>
              <a:t>Give each learner the handout and ask them to write three points which we can learn and implement in our lives.</a:t>
            </a:r>
          </a:p>
          <a:p>
            <a:pPr>
              <a:lnSpc>
                <a:spcPct val="107000"/>
              </a:lnSpc>
              <a:spcAft>
                <a:spcPts val="800"/>
              </a:spcAft>
            </a:pP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GB" sz="1800" dirty="0" err="1">
                <a:effectLst/>
                <a:latin typeface="Calibri Light" panose="020F0302020204030204" pitchFamily="34" charset="0"/>
                <a:ea typeface="Calibri" panose="020F0502020204030204" pitchFamily="34" charset="0"/>
                <a:cs typeface="Arial" panose="020B0604020202020204" pitchFamily="34" charset="0"/>
              </a:rPr>
              <a:t>Ḥudhayfah</a:t>
            </a:r>
            <a:r>
              <a:rPr lang="en-GB" sz="1800" dirty="0">
                <a:effectLst/>
                <a:latin typeface="Calibri Light" panose="020F0302020204030204" pitchFamily="34" charset="0"/>
                <a:ea typeface="Calibri" panose="020F0502020204030204" pitchFamily="34" charset="0"/>
                <a:cs typeface="Arial" panose="020B0604020202020204" pitchFamily="34" charset="0"/>
              </a:rPr>
              <a:t> said, “I prayed with the Messenger of Allah </a:t>
            </a:r>
            <a:r>
              <a:rPr lang="en-GB" sz="1800" dirty="0">
                <a:effectLs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dirty="0">
                <a:effectLst/>
                <a:latin typeface="Calibri Light" panose="020F0302020204030204" pitchFamily="34" charset="0"/>
                <a:ea typeface="Calibri" panose="020F0502020204030204" pitchFamily="34" charset="0"/>
                <a:cs typeface="Arial" panose="020B0604020202020204" pitchFamily="34" charset="0"/>
              </a:rPr>
              <a:t> one night and he started reciting </a:t>
            </a:r>
            <a:r>
              <a:rPr lang="en-GB" sz="1800" dirty="0" err="1">
                <a:effectLst/>
                <a:latin typeface="Calibri Light" panose="020F0302020204030204" pitchFamily="34" charset="0"/>
                <a:ea typeface="Calibri" panose="020F0502020204030204" pitchFamily="34" charset="0"/>
                <a:cs typeface="Arial" panose="020B0604020202020204" pitchFamily="34" charset="0"/>
              </a:rPr>
              <a:t>Sūrah</a:t>
            </a:r>
            <a:r>
              <a:rPr lang="en-GB" sz="1800" dirty="0">
                <a:effectLst/>
                <a:latin typeface="Calibri Light" panose="020F0302020204030204" pitchFamily="34" charset="0"/>
                <a:ea typeface="Calibri" panose="020F0502020204030204" pitchFamily="34" charset="0"/>
                <a:cs typeface="Arial" panose="020B0604020202020204" pitchFamily="34" charset="0"/>
              </a:rPr>
              <a:t> al-Baqarah. I said to myself that he will do rukūʿ at the end of one hundred </a:t>
            </a:r>
            <a:r>
              <a:rPr lang="en-GB" sz="1800" dirty="0" err="1">
                <a:effectLst/>
                <a:latin typeface="Calibri Light" panose="020F0302020204030204" pitchFamily="34" charset="0"/>
                <a:ea typeface="Calibri" panose="020F0502020204030204" pitchFamily="34" charset="0"/>
                <a:cs typeface="Arial" panose="020B0604020202020204" pitchFamily="34" charset="0"/>
              </a:rPr>
              <a:t>āyāt</a:t>
            </a:r>
            <a:r>
              <a:rPr lang="en-GB" sz="1800" dirty="0">
                <a:effectLst/>
                <a:latin typeface="Calibri Light" panose="020F0302020204030204" pitchFamily="34" charset="0"/>
                <a:ea typeface="Calibri" panose="020F0502020204030204" pitchFamily="34" charset="0"/>
                <a:cs typeface="Arial" panose="020B0604020202020204" pitchFamily="34" charset="0"/>
              </a:rPr>
              <a:t>, but he carried on reciting. I then said to myself that he will perhaps recite the whole </a:t>
            </a:r>
            <a:r>
              <a:rPr lang="en-GB" sz="1800" dirty="0" err="1">
                <a:effectLst/>
                <a:latin typeface="Calibri Light" panose="020F0302020204030204" pitchFamily="34" charset="0"/>
                <a:ea typeface="Calibri" panose="020F0502020204030204" pitchFamily="34" charset="0"/>
                <a:cs typeface="Arial" panose="020B0604020202020204" pitchFamily="34" charset="0"/>
              </a:rPr>
              <a:t>sūrah</a:t>
            </a:r>
            <a:r>
              <a:rPr lang="en-GB" sz="1800" dirty="0">
                <a:effectLst/>
                <a:latin typeface="Calibri Light" panose="020F0302020204030204" pitchFamily="34" charset="0"/>
                <a:ea typeface="Calibri" panose="020F0502020204030204" pitchFamily="34" charset="0"/>
                <a:cs typeface="Arial" panose="020B0604020202020204" pitchFamily="34" charset="0"/>
              </a:rPr>
              <a:t> in a </a:t>
            </a:r>
            <a:r>
              <a:rPr lang="en-GB" sz="1800" dirty="0" err="1">
                <a:effectLst/>
                <a:latin typeface="Calibri Light" panose="020F0302020204030204" pitchFamily="34" charset="0"/>
                <a:ea typeface="Calibri" panose="020F0502020204030204" pitchFamily="34" charset="0"/>
                <a:cs typeface="Arial" panose="020B0604020202020204" pitchFamily="34" charset="0"/>
              </a:rPr>
              <a:t>rakʿah</a:t>
            </a:r>
            <a:r>
              <a:rPr lang="en-GB" sz="1800" dirty="0">
                <a:effectLst/>
                <a:latin typeface="Calibri Light" panose="020F0302020204030204" pitchFamily="34" charset="0"/>
                <a:ea typeface="Calibri" panose="020F0502020204030204" pitchFamily="34" charset="0"/>
                <a:cs typeface="Arial" panose="020B0604020202020204" pitchFamily="34" charset="0"/>
              </a:rPr>
              <a:t>, and he carried on reciting. (At the end of </a:t>
            </a:r>
            <a:r>
              <a:rPr lang="en-GB" sz="1800" dirty="0" err="1">
                <a:effectLst/>
                <a:latin typeface="Calibri Light" panose="020F0302020204030204" pitchFamily="34" charset="0"/>
                <a:ea typeface="Calibri" panose="020F0502020204030204" pitchFamily="34" charset="0"/>
                <a:cs typeface="Arial" panose="020B0604020202020204" pitchFamily="34" charset="0"/>
              </a:rPr>
              <a:t>Sūrah</a:t>
            </a:r>
            <a:r>
              <a:rPr lang="en-GB" sz="1800" dirty="0">
                <a:effectLst/>
                <a:latin typeface="Calibri Light" panose="020F0302020204030204" pitchFamily="34" charset="0"/>
                <a:ea typeface="Calibri" panose="020F0502020204030204" pitchFamily="34" charset="0"/>
                <a:cs typeface="Arial" panose="020B0604020202020204" pitchFamily="34" charset="0"/>
              </a:rPr>
              <a:t> al-Baqarah), I said to myself that he will (now) go into rukūʿ. However, he then started </a:t>
            </a:r>
            <a:r>
              <a:rPr lang="en-GB" sz="1800" dirty="0" err="1">
                <a:effectLst/>
                <a:latin typeface="Calibri Light" panose="020F0302020204030204" pitchFamily="34" charset="0"/>
                <a:ea typeface="Calibri" panose="020F0502020204030204" pitchFamily="34" charset="0"/>
                <a:cs typeface="Arial" panose="020B0604020202020204" pitchFamily="34" charset="0"/>
              </a:rPr>
              <a:t>Sūrah</a:t>
            </a:r>
            <a:r>
              <a:rPr lang="en-GB" sz="1800" dirty="0">
                <a:effectLst/>
                <a:latin typeface="Calibri Light" panose="020F0302020204030204" pitchFamily="34" charset="0"/>
                <a:ea typeface="Calibri" panose="020F0502020204030204" pitchFamily="34" charset="0"/>
                <a:cs typeface="Arial" panose="020B0604020202020204" pitchFamily="34" charset="0"/>
              </a:rPr>
              <a:t> al-</a:t>
            </a:r>
            <a:r>
              <a:rPr lang="en-GB" sz="1800" dirty="0" err="1">
                <a:effectLst/>
                <a:latin typeface="Calibri Light" panose="020F0302020204030204" pitchFamily="34" charset="0"/>
                <a:ea typeface="Calibri" panose="020F0502020204030204" pitchFamily="34" charset="0"/>
                <a:cs typeface="Arial" panose="020B0604020202020204" pitchFamily="34" charset="0"/>
              </a:rPr>
              <a:t>Nisā</a:t>
            </a:r>
            <a:r>
              <a:rPr lang="en-GB" sz="1800" dirty="0">
                <a:effectLst/>
                <a:latin typeface="Calibri Light" panose="020F0302020204030204" pitchFamily="34" charset="0"/>
                <a:ea typeface="Calibri" panose="020F0502020204030204" pitchFamily="34" charset="0"/>
                <a:cs typeface="Arial" panose="020B0604020202020204" pitchFamily="34" charset="0"/>
              </a:rPr>
              <a:t>', and recited it. </a:t>
            </a:r>
          </a:p>
          <a:p>
            <a:pPr>
              <a:lnSpc>
                <a:spcPct val="107000"/>
              </a:lnSpc>
              <a:spcAft>
                <a:spcPts val="800"/>
              </a:spcAft>
            </a:pPr>
            <a:r>
              <a:rPr lang="en-GB" sz="1800" dirty="0">
                <a:effectLst/>
                <a:latin typeface="Calibri Light" panose="020F0302020204030204" pitchFamily="34" charset="0"/>
                <a:ea typeface="Calibri" panose="020F0502020204030204" pitchFamily="34" charset="0"/>
                <a:cs typeface="Arial" panose="020B0604020202020204" pitchFamily="34" charset="0"/>
              </a:rPr>
              <a:t>He then started </a:t>
            </a:r>
            <a:r>
              <a:rPr lang="en-GB" sz="1800" dirty="0" err="1">
                <a:effectLst/>
                <a:latin typeface="Calibri Light" panose="020F0302020204030204" pitchFamily="34" charset="0"/>
                <a:ea typeface="Calibri" panose="020F0502020204030204" pitchFamily="34" charset="0"/>
                <a:cs typeface="Arial" panose="020B0604020202020204" pitchFamily="34" charset="0"/>
              </a:rPr>
              <a:t>Sūrah</a:t>
            </a:r>
            <a:r>
              <a:rPr lang="en-GB" sz="1800" dirty="0">
                <a:effectLst/>
                <a:latin typeface="Calibri Light" panose="020F0302020204030204" pitchFamily="34" charset="0"/>
                <a:ea typeface="Calibri" panose="020F0502020204030204" pitchFamily="34" charset="0"/>
                <a:cs typeface="Arial" panose="020B0604020202020204" pitchFamily="34" charset="0"/>
              </a:rPr>
              <a:t> </a:t>
            </a:r>
            <a:r>
              <a:rPr lang="en-GB" sz="1800" dirty="0" err="1">
                <a:effectLst/>
                <a:latin typeface="Calibri Light" panose="020F0302020204030204" pitchFamily="34" charset="0"/>
                <a:ea typeface="Calibri" panose="020F0502020204030204" pitchFamily="34" charset="0"/>
                <a:cs typeface="Arial" panose="020B0604020202020204" pitchFamily="34" charset="0"/>
              </a:rPr>
              <a:t>Āal</a:t>
            </a:r>
            <a:r>
              <a:rPr lang="en-GB" sz="1800" dirty="0">
                <a:effectLst/>
                <a:latin typeface="Calibri Light" panose="020F0302020204030204" pitchFamily="34" charset="0"/>
                <a:ea typeface="Calibri" panose="020F0502020204030204" pitchFamily="34" charset="0"/>
                <a:cs typeface="Arial" panose="020B0604020202020204" pitchFamily="34" charset="0"/>
              </a:rPr>
              <a:t> </a:t>
            </a:r>
            <a:r>
              <a:rPr lang="en-GB" sz="1800" dirty="0" err="1">
                <a:effectLst/>
                <a:latin typeface="Calibri Light" panose="020F0302020204030204" pitchFamily="34" charset="0"/>
                <a:ea typeface="Calibri" panose="020F0502020204030204" pitchFamily="34" charset="0"/>
                <a:cs typeface="Arial" panose="020B0604020202020204" pitchFamily="34" charset="0"/>
              </a:rPr>
              <a:t>ʿImrān</a:t>
            </a:r>
            <a:r>
              <a:rPr lang="en-GB" sz="1800" dirty="0">
                <a:effectLst/>
                <a:latin typeface="Calibri Light" panose="020F0302020204030204" pitchFamily="34" charset="0"/>
                <a:ea typeface="Calibri" panose="020F0502020204030204" pitchFamily="34" charset="0"/>
                <a:cs typeface="Arial" panose="020B0604020202020204" pitchFamily="34" charset="0"/>
              </a:rPr>
              <a:t> and recited it slowly. When he recited the </a:t>
            </a:r>
            <a:r>
              <a:rPr lang="en-GB" sz="1800" dirty="0" err="1">
                <a:effectLst/>
                <a:latin typeface="Calibri Light" panose="020F0302020204030204" pitchFamily="34" charset="0"/>
                <a:ea typeface="Calibri" panose="020F0502020204030204" pitchFamily="34" charset="0"/>
                <a:cs typeface="Arial" panose="020B0604020202020204" pitchFamily="34" charset="0"/>
              </a:rPr>
              <a:t>āyāt</a:t>
            </a:r>
            <a:r>
              <a:rPr lang="en-GB" sz="1800" dirty="0">
                <a:effectLst/>
                <a:latin typeface="Calibri Light" panose="020F0302020204030204" pitchFamily="34" charset="0"/>
                <a:ea typeface="Calibri" panose="020F0502020204030204" pitchFamily="34" charset="0"/>
                <a:cs typeface="Arial" panose="020B0604020202020204" pitchFamily="34" charset="0"/>
              </a:rPr>
              <a:t> which entailed the glorification of Allah (</a:t>
            </a:r>
            <a:r>
              <a:rPr lang="en-GB" sz="1800" dirty="0" err="1">
                <a:effectLst/>
                <a:latin typeface="Calibri Light" panose="020F0302020204030204" pitchFamily="34" charset="0"/>
                <a:ea typeface="Calibri" panose="020F0502020204030204" pitchFamily="34" charset="0"/>
                <a:cs typeface="Arial" panose="020B0604020202020204" pitchFamily="34" charset="0"/>
              </a:rPr>
              <a:t>tasbīḥ</a:t>
            </a:r>
            <a:r>
              <a:rPr lang="en-GB" sz="1800" dirty="0">
                <a:effectLst/>
                <a:latin typeface="Calibri Light" panose="020F0302020204030204" pitchFamily="34" charset="0"/>
                <a:ea typeface="Calibri" panose="020F0502020204030204" pitchFamily="34" charset="0"/>
                <a:cs typeface="Arial" panose="020B0604020202020204" pitchFamily="34" charset="0"/>
              </a:rPr>
              <a:t>), he glorified Him. When he recited the </a:t>
            </a:r>
            <a:r>
              <a:rPr lang="en-GB" sz="1800" dirty="0" err="1">
                <a:effectLst/>
                <a:latin typeface="Calibri Light" panose="020F0302020204030204" pitchFamily="34" charset="0"/>
                <a:ea typeface="Calibri" panose="020F0502020204030204" pitchFamily="34" charset="0"/>
                <a:cs typeface="Arial" panose="020B0604020202020204" pitchFamily="34" charset="0"/>
              </a:rPr>
              <a:t>āyāt</a:t>
            </a:r>
            <a:r>
              <a:rPr lang="en-GB" sz="1800" dirty="0">
                <a:effectLst/>
                <a:latin typeface="Calibri Light" panose="020F0302020204030204" pitchFamily="34" charset="0"/>
                <a:ea typeface="Calibri" panose="020F0502020204030204" pitchFamily="34" charset="0"/>
                <a:cs typeface="Arial" panose="020B0604020202020204" pitchFamily="34" charset="0"/>
              </a:rPr>
              <a:t> which entailed asking (duʿā’), he would ask Allah. And when he recited the </a:t>
            </a:r>
            <a:r>
              <a:rPr lang="en-GB" sz="1800" dirty="0" err="1">
                <a:effectLst/>
                <a:latin typeface="Calibri Light" panose="020F0302020204030204" pitchFamily="34" charset="0"/>
                <a:ea typeface="Calibri" panose="020F0502020204030204" pitchFamily="34" charset="0"/>
                <a:cs typeface="Arial" panose="020B0604020202020204" pitchFamily="34" charset="0"/>
              </a:rPr>
              <a:t>āyāt</a:t>
            </a:r>
            <a:r>
              <a:rPr lang="en-GB" sz="1800" dirty="0">
                <a:effectLst/>
                <a:latin typeface="Calibri Light" panose="020F0302020204030204" pitchFamily="34" charset="0"/>
                <a:ea typeface="Calibri" panose="020F0502020204030204" pitchFamily="34" charset="0"/>
                <a:cs typeface="Arial" panose="020B0604020202020204" pitchFamily="34" charset="0"/>
              </a:rPr>
              <a:t> which entailed the protection of Allah, he sought His protection. </a:t>
            </a:r>
          </a:p>
          <a:p>
            <a:pPr>
              <a:lnSpc>
                <a:spcPct val="107000"/>
              </a:lnSpc>
              <a:spcAft>
                <a:spcPts val="800"/>
              </a:spcAft>
            </a:pPr>
            <a:r>
              <a:rPr lang="en-GB" sz="1800" dirty="0">
                <a:effectLst/>
                <a:latin typeface="Calibri Light" panose="020F0302020204030204" pitchFamily="34" charset="0"/>
                <a:ea typeface="Calibri" panose="020F0502020204030204" pitchFamily="34" charset="0"/>
                <a:cs typeface="Arial" panose="020B0604020202020204" pitchFamily="34" charset="0"/>
              </a:rPr>
              <a:t>He </a:t>
            </a:r>
            <a:r>
              <a:rPr lang="en-GB" sz="1800" dirty="0">
                <a:effectLs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dirty="0">
                <a:effectLst/>
                <a:latin typeface="Calibri Light" panose="020F0302020204030204" pitchFamily="34" charset="0"/>
                <a:ea typeface="Calibri" panose="020F0502020204030204" pitchFamily="34" charset="0"/>
                <a:cs typeface="Arial" panose="020B0604020202020204" pitchFamily="34" charset="0"/>
              </a:rPr>
              <a:t> then went into rukūʿ and said, </a:t>
            </a:r>
            <a:r>
              <a:rPr lang="en-GB" sz="1800" i="1" dirty="0">
                <a:effectLst/>
                <a:latin typeface="Calibri Light" panose="020F0302020204030204" pitchFamily="34" charset="0"/>
                <a:ea typeface="Calibri" panose="020F0502020204030204" pitchFamily="34" charset="0"/>
                <a:cs typeface="Arial" panose="020B0604020202020204" pitchFamily="34" charset="0"/>
              </a:rPr>
              <a:t>‘How Perfect is my Lord, the Magnificent</a:t>
            </a:r>
            <a:r>
              <a:rPr lang="en-GB" sz="1800" dirty="0">
                <a:effectLst/>
                <a:latin typeface="Calibri" panose="020F0502020204030204" pitchFamily="34" charset="0"/>
                <a:ea typeface="Calibri" panose="020F0502020204030204" pitchFamily="34" charset="0"/>
                <a:cs typeface="Arial" panose="020B0604020202020204" pitchFamily="34" charset="0"/>
              </a:rPr>
              <a:t> </a:t>
            </a:r>
            <a:r>
              <a:rPr lang="en-GB" sz="1800" i="1" dirty="0">
                <a:effectLst/>
                <a:latin typeface="Calibri Light" panose="020F0302020204030204" pitchFamily="34" charset="0"/>
                <a:ea typeface="Calibri" panose="020F0502020204030204" pitchFamily="34" charset="0"/>
                <a:cs typeface="Arial" panose="020B0604020202020204" pitchFamily="34" charset="0"/>
              </a:rPr>
              <a:t>.’</a:t>
            </a:r>
            <a:r>
              <a:rPr lang="en-GB" sz="1800" dirty="0">
                <a:effectLst/>
                <a:latin typeface="Calibri Light" panose="020F0302020204030204" pitchFamily="34" charset="0"/>
                <a:ea typeface="Calibri" panose="020F0502020204030204" pitchFamily="34" charset="0"/>
                <a:cs typeface="Arial" panose="020B0604020202020204" pitchFamily="34" charset="0"/>
              </a:rPr>
              <a:t> His bowing lasted about the same length of time as his standing. He then said, </a:t>
            </a:r>
            <a:r>
              <a:rPr lang="en-GB" sz="1800" i="1" dirty="0">
                <a:effectLst/>
                <a:latin typeface="Calibri Light" panose="020F0302020204030204" pitchFamily="34" charset="0"/>
                <a:ea typeface="Calibri" panose="020F0502020204030204" pitchFamily="34" charset="0"/>
                <a:cs typeface="Arial" panose="020B0604020202020204" pitchFamily="34" charset="0"/>
              </a:rPr>
              <a:t>‘May Allah respond to the one who has praised Him’</a:t>
            </a:r>
            <a:r>
              <a:rPr lang="en-GB" sz="1800" dirty="0">
                <a:effectLst/>
                <a:latin typeface="Calibri Light" panose="020F0302020204030204" pitchFamily="34" charset="0"/>
                <a:ea typeface="Calibri" panose="020F0502020204030204" pitchFamily="34" charset="0"/>
                <a:cs typeface="Arial" panose="020B0604020202020204" pitchFamily="34" charset="0"/>
              </a:rPr>
              <a:t>, and he then stood for a long time, about the same length of time as he had spent in bowing. He then performed sajdah and said, </a:t>
            </a:r>
            <a:r>
              <a:rPr lang="en-GB" sz="1800" i="1" dirty="0">
                <a:effectLst/>
                <a:latin typeface="Calibri Light" panose="020F0302020204030204" pitchFamily="34" charset="0"/>
                <a:ea typeface="Calibri" panose="020F0502020204030204" pitchFamily="34" charset="0"/>
                <a:cs typeface="Arial" panose="020B0604020202020204" pitchFamily="34" charset="0"/>
              </a:rPr>
              <a:t>‘How Perfect is my Lord, the Most Exalted’</a:t>
            </a:r>
            <a:r>
              <a:rPr lang="en-GB" sz="1800" dirty="0">
                <a:effectLst/>
                <a:latin typeface="Calibri Light" panose="020F0302020204030204" pitchFamily="34" charset="0"/>
                <a:ea typeface="Calibri" panose="020F0502020204030204" pitchFamily="34" charset="0"/>
                <a:cs typeface="Arial" panose="020B0604020202020204" pitchFamily="34" charset="0"/>
              </a:rPr>
              <a:t>, and his prostration lasted nearly the same length of time as his standing” (Muslim).</a:t>
            </a:r>
          </a:p>
          <a:p>
            <a:pPr>
              <a:spcAft>
                <a:spcPts val="800"/>
              </a:spcAft>
            </a:pPr>
            <a:r>
              <a:rPr lang="en-GB" sz="1800" dirty="0">
                <a:effectLst/>
                <a:latin typeface="Calibri" panose="020F0502020204030204" pitchFamily="34" charset="0"/>
                <a:ea typeface="Calibri" panose="020F0502020204030204" pitchFamily="34" charset="0"/>
                <a:cs typeface="Arial" panose="020B0604020202020204" pitchFamily="34" charset="0"/>
              </a:rPr>
              <a:t> Maybe include the Arabic</a:t>
            </a: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6</a:t>
            </a:fld>
            <a:endParaRPr lang="en-GB"/>
          </a:p>
        </p:txBody>
      </p:sp>
    </p:spTree>
    <p:extLst>
      <p:ext uri="{BB962C8B-B14F-4D97-AF65-F5344CB8AC3E}">
        <p14:creationId xmlns:p14="http://schemas.microsoft.com/office/powerpoint/2010/main" val="2963368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AAC7C9"/>
                </a:solidFill>
                <a:effectLst/>
                <a:ea typeface="Times New Roman" panose="02020603050405020304" pitchFamily="18" charset="0"/>
              </a:rPr>
              <a:t>he</a:t>
            </a:r>
            <a:r>
              <a:rPr lang="en-US" spc="-5" dirty="0">
                <a:solidFill>
                  <a:srgbClr val="AAC7C9"/>
                </a:solidFill>
                <a:effectLst/>
                <a:ea typeface="Times New Roman" panose="02020603050405020304" pitchFamily="18" charset="0"/>
              </a:rPr>
              <a:t> </a:t>
            </a:r>
            <a:r>
              <a:rPr lang="en-US" dirty="0">
                <a:solidFill>
                  <a:srgbClr val="AAC7C9"/>
                </a:solidFill>
                <a:effectLst/>
                <a:ea typeface="Times New Roman" panose="02020603050405020304" pitchFamily="18" charset="0"/>
              </a:rPr>
              <a:t>g</a:t>
            </a:r>
            <a:r>
              <a:rPr lang="en-US" spc="-155" dirty="0">
                <a:solidFill>
                  <a:srgbClr val="AAC7C9"/>
                </a:solidFill>
                <a:effectLst/>
                <a:ea typeface="Times New Roman" panose="02020603050405020304" pitchFamily="18" charset="0"/>
              </a:rPr>
              <a:t> </a:t>
            </a:r>
            <a:r>
              <a:rPr lang="en-US" dirty="0">
                <a:solidFill>
                  <a:srgbClr val="AAC7C9"/>
                </a:solidFill>
                <a:effectLst/>
                <a:ea typeface="Times New Roman" panose="02020603050405020304" pitchFamily="18" charset="0"/>
              </a:rPr>
              <a:t>cried</a:t>
            </a:r>
            <a:r>
              <a:rPr lang="en-US" spc="-5" dirty="0">
                <a:solidFill>
                  <a:srgbClr val="AAC7C9"/>
                </a:solidFill>
                <a:effectLst/>
                <a:ea typeface="Times New Roman" panose="02020603050405020304" pitchFamily="18" charset="0"/>
              </a:rPr>
              <a:t> </a:t>
            </a:r>
            <a:r>
              <a:rPr lang="en-US" dirty="0">
                <a:solidFill>
                  <a:srgbClr val="AAC7C9"/>
                </a:solidFill>
                <a:effectLst/>
                <a:ea typeface="Times New Roman" panose="02020603050405020304" pitchFamily="18" charset="0"/>
              </a:rPr>
              <a:t>through</a:t>
            </a:r>
            <a:r>
              <a:rPr lang="en-US" spc="-5" dirty="0">
                <a:solidFill>
                  <a:srgbClr val="AAC7C9"/>
                </a:solidFill>
                <a:effectLst/>
                <a:ea typeface="Times New Roman" panose="02020603050405020304" pitchFamily="18" charset="0"/>
              </a:rPr>
              <a:t> </a:t>
            </a:r>
            <a:r>
              <a:rPr lang="en-US" dirty="0">
                <a:solidFill>
                  <a:srgbClr val="AAC7C9"/>
                </a:solidFill>
                <a:effectLst/>
                <a:ea typeface="Times New Roman" panose="02020603050405020304" pitchFamily="18" charset="0"/>
              </a:rPr>
              <a:t>the</a:t>
            </a:r>
            <a:r>
              <a:rPr lang="en-US" spc="-5" dirty="0">
                <a:solidFill>
                  <a:srgbClr val="AAC7C9"/>
                </a:solidFill>
                <a:effectLst/>
                <a:ea typeface="Times New Roman" panose="02020603050405020304" pitchFamily="18" charset="0"/>
              </a:rPr>
              <a:t> </a:t>
            </a:r>
            <a:r>
              <a:rPr lang="en-US" dirty="0">
                <a:solidFill>
                  <a:srgbClr val="AAC7C9"/>
                </a:solidFill>
                <a:effectLst/>
                <a:ea typeface="Times New Roman" panose="02020603050405020304" pitchFamily="18" charset="0"/>
              </a:rPr>
              <a:t>night</a:t>
            </a:r>
            <a:r>
              <a:rPr lang="en-US" spc="-5" dirty="0">
                <a:solidFill>
                  <a:srgbClr val="AAC7C9"/>
                </a:solidFill>
                <a:effectLst/>
                <a:ea typeface="Times New Roman" panose="02020603050405020304" pitchFamily="18" charset="0"/>
              </a:rPr>
              <a:t> </a:t>
            </a:r>
            <a:r>
              <a:rPr lang="en-US" dirty="0">
                <a:solidFill>
                  <a:srgbClr val="AAC7C9"/>
                </a:solidFill>
                <a:effectLst/>
                <a:ea typeface="Times New Roman" panose="02020603050405020304" pitchFamily="18" charset="0"/>
              </a:rPr>
              <a:t>in</a:t>
            </a:r>
            <a:r>
              <a:rPr lang="en-US" spc="-5" dirty="0">
                <a:solidFill>
                  <a:srgbClr val="AAC7C9"/>
                </a:solidFill>
                <a:effectLst/>
                <a:ea typeface="Times New Roman" panose="02020603050405020304" pitchFamily="18" charset="0"/>
              </a:rPr>
              <a:t> </a:t>
            </a:r>
            <a:r>
              <a:rPr lang="en-US" dirty="0">
                <a:solidFill>
                  <a:srgbClr val="AAC7C9"/>
                </a:solidFill>
                <a:effectLst/>
                <a:ea typeface="Times New Roman" panose="02020603050405020304" pitchFamily="18" charset="0"/>
              </a:rPr>
              <a:t>the</a:t>
            </a:r>
            <a:r>
              <a:rPr lang="en-US" spc="-5" dirty="0">
                <a:solidFill>
                  <a:srgbClr val="AAC7C9"/>
                </a:solidFill>
                <a:effectLst/>
                <a:ea typeface="Times New Roman" panose="02020603050405020304" pitchFamily="18" charset="0"/>
              </a:rPr>
              <a:t> </a:t>
            </a:r>
            <a:r>
              <a:rPr lang="en-US" dirty="0">
                <a:solidFill>
                  <a:srgbClr val="AAC7C9"/>
                </a:solidFill>
                <a:effectLst/>
                <a:ea typeface="Times New Roman" panose="02020603050405020304" pitchFamily="18" charset="0"/>
              </a:rPr>
              <a:t>Battle</a:t>
            </a:r>
            <a:r>
              <a:rPr lang="en-US" spc="-250" dirty="0">
                <a:solidFill>
                  <a:srgbClr val="AAC7C9"/>
                </a:solidFill>
                <a:effectLst/>
                <a:ea typeface="Times New Roman" panose="02020603050405020304" pitchFamily="18" charset="0"/>
              </a:rPr>
              <a:t> </a:t>
            </a:r>
            <a:r>
              <a:rPr lang="en-US" spc="-5" dirty="0">
                <a:solidFill>
                  <a:srgbClr val="AAC7C9"/>
                </a:solidFill>
                <a:effectLst/>
                <a:ea typeface="Times New Roman" panose="02020603050405020304" pitchFamily="18" charset="0"/>
              </a:rPr>
              <a:t>of</a:t>
            </a:r>
            <a:r>
              <a:rPr lang="en-US" spc="-55" dirty="0">
                <a:solidFill>
                  <a:srgbClr val="AAC7C9"/>
                </a:solidFill>
                <a:effectLst/>
                <a:ea typeface="Times New Roman" panose="02020603050405020304" pitchFamily="18" charset="0"/>
              </a:rPr>
              <a:t> </a:t>
            </a:r>
            <a:r>
              <a:rPr lang="en-US" spc="-5" dirty="0" err="1">
                <a:solidFill>
                  <a:srgbClr val="AAC7C9"/>
                </a:solidFill>
                <a:effectLst/>
                <a:ea typeface="Times New Roman" panose="02020603050405020304" pitchFamily="18" charset="0"/>
              </a:rPr>
              <a:t>Badr</a:t>
            </a:r>
            <a:r>
              <a:rPr lang="en-US" spc="-5" dirty="0">
                <a:solidFill>
                  <a:srgbClr val="AAC7C9"/>
                </a:solidFill>
                <a:effectLst/>
                <a:ea typeface="Times New Roman" panose="02020603050405020304" pitchFamily="18" charset="0"/>
              </a:rPr>
              <a:t>.</a:t>
            </a:r>
            <a:r>
              <a:rPr lang="en-US" spc="-50" dirty="0">
                <a:solidFill>
                  <a:srgbClr val="AAC7C9"/>
                </a:solidFill>
                <a:effectLst/>
                <a:ea typeface="Times New Roman" panose="02020603050405020304" pitchFamily="18" charset="0"/>
              </a:rPr>
              <a:t> </a:t>
            </a:r>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8</a:t>
            </a:fld>
            <a:endParaRPr lang="en-GB"/>
          </a:p>
        </p:txBody>
      </p:sp>
    </p:spTree>
    <p:extLst>
      <p:ext uri="{BB962C8B-B14F-4D97-AF65-F5344CB8AC3E}">
        <p14:creationId xmlns:p14="http://schemas.microsoft.com/office/powerpoint/2010/main" val="1183978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Ibn </a:t>
            </a:r>
            <a:r>
              <a:rPr lang="en-GB" dirty="0" err="1"/>
              <a:t>Taymiyyah</a:t>
            </a:r>
            <a:r>
              <a:rPr lang="en-GB" dirty="0"/>
              <a:t> (</a:t>
            </a:r>
            <a:r>
              <a:rPr lang="en-GB" dirty="0" err="1"/>
              <a:t>raḥimahullāh</a:t>
            </a:r>
            <a:r>
              <a:rPr lang="en-GB" dirty="0"/>
              <a:t>) once said, “If you don’t find sweetness and joy in the deed you perform, then doubt its sincerity, for Allah (</a:t>
            </a:r>
            <a:r>
              <a:rPr lang="en-GB" dirty="0" err="1"/>
              <a:t>ʿazza</a:t>
            </a:r>
            <a:r>
              <a:rPr lang="en-GB" dirty="0"/>
              <a:t> </a:t>
            </a:r>
            <a:r>
              <a:rPr lang="en-GB" dirty="0" err="1"/>
              <a:t>wa</a:t>
            </a:r>
            <a:r>
              <a:rPr lang="en-GB" dirty="0"/>
              <a:t> </a:t>
            </a:r>
            <a:r>
              <a:rPr lang="en-GB" dirty="0" err="1"/>
              <a:t>jall</a:t>
            </a:r>
            <a:r>
              <a:rPr lang="en-GB" dirty="0"/>
              <a:t>) is </a:t>
            </a:r>
            <a:r>
              <a:rPr lang="en-GB" dirty="0" err="1"/>
              <a:t>Shakūr</a:t>
            </a:r>
            <a:r>
              <a:rPr lang="en-GB" dirty="0"/>
              <a:t> (Most Appreciative and Rewarding).” This means that Allah will reward His servant for his deeds in this world by granting him sweetness and tranquillity in his heart. But if he finds that his heart lacks delight and joy, then his deed is imperfect and defective.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B866EDD-B9C2-46E4-8727-C4EA0228B05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855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Allah says, “And seek help through patience and prayer, and indeed, it is difficult except for those who have khushūʿ; those who are certain that they will meet their Lord and that they will return to Him” (2:45-6).</a:t>
            </a:r>
          </a:p>
          <a:p>
            <a:endParaRPr lang="en-GB" dirty="0"/>
          </a:p>
          <a:p>
            <a:r>
              <a:rPr lang="en-GB" dirty="0"/>
              <a:t>“Whenever anything distressed the Prophet </a:t>
            </a:r>
            <a:r>
              <a:rPr lang="ar-IQ" dirty="0"/>
              <a:t>ﷺ, </a:t>
            </a:r>
            <a:r>
              <a:rPr lang="en-GB" dirty="0"/>
              <a:t>he would pray” (Abū Dāwūd). </a:t>
            </a:r>
          </a:p>
          <a:p>
            <a:endParaRPr lang="en-US" dirty="0"/>
          </a:p>
          <a:p>
            <a:r>
              <a:rPr lang="en-GB" dirty="0"/>
              <a:t>he </a:t>
            </a:r>
            <a:r>
              <a:rPr lang="ar-IQ" dirty="0"/>
              <a:t>ﷺ </a:t>
            </a:r>
            <a:r>
              <a:rPr lang="en-GB" dirty="0"/>
              <a:t>said to </a:t>
            </a:r>
            <a:r>
              <a:rPr lang="en-GB" dirty="0" err="1"/>
              <a:t>Bilāl</a:t>
            </a:r>
            <a:r>
              <a:rPr lang="en-GB" dirty="0"/>
              <a:t> (</a:t>
            </a:r>
            <a:r>
              <a:rPr lang="en-GB" dirty="0" err="1"/>
              <a:t>raḍiy</a:t>
            </a:r>
            <a:r>
              <a:rPr lang="en-GB" dirty="0"/>
              <a:t> </a:t>
            </a:r>
            <a:r>
              <a:rPr lang="en-GB" dirty="0" err="1"/>
              <a:t>Allāhu</a:t>
            </a:r>
            <a:r>
              <a:rPr lang="en-GB" dirty="0"/>
              <a:t> </a:t>
            </a:r>
            <a:r>
              <a:rPr lang="en-GB" dirty="0" err="1"/>
              <a:t>ʿanhu</a:t>
            </a:r>
            <a:r>
              <a:rPr lang="en-GB" dirty="0"/>
              <a:t>), “Stand O </a:t>
            </a:r>
            <a:r>
              <a:rPr lang="en-GB" dirty="0" err="1"/>
              <a:t>Bilāl</a:t>
            </a:r>
            <a:r>
              <a:rPr lang="en-GB" dirty="0"/>
              <a:t> (and announce the call to prayer), and </a:t>
            </a:r>
            <a:r>
              <a:rPr lang="en-GB" b="1" dirty="0"/>
              <a:t>bring us comfort through ṣalāh</a:t>
            </a:r>
            <a:r>
              <a:rPr lang="en-GB" dirty="0"/>
              <a:t>” (Abū Dāwūd).</a:t>
            </a:r>
          </a:p>
          <a:p>
            <a:endParaRPr lang="en-GB" dirty="0"/>
          </a:p>
          <a:p>
            <a:r>
              <a:rPr lang="en-GB" dirty="0"/>
              <a:t>Ibn al-</a:t>
            </a:r>
            <a:r>
              <a:rPr lang="en-GB" dirty="0" err="1"/>
              <a:t>Qayyim</a:t>
            </a:r>
            <a:r>
              <a:rPr lang="en-GB" dirty="0"/>
              <a:t> (</a:t>
            </a:r>
            <a:r>
              <a:rPr lang="en-GB" dirty="0" err="1"/>
              <a:t>raḥimahullāh</a:t>
            </a:r>
            <a:r>
              <a:rPr lang="en-GB" dirty="0"/>
              <a:t>) explains that when you perform ṣalāh with khushūʿ, fulfilling all of its rights and conditions and you turn your mind and heart to Allah, you will feel light, </a:t>
            </a:r>
            <a:r>
              <a:rPr lang="en-GB" b="1" dirty="0"/>
              <a:t>as though all of your burdens have been washed away</a:t>
            </a:r>
            <a:r>
              <a:rPr lang="en-GB" dirty="0"/>
              <a:t>. You will be full of energy but also calm and peaceful. </a:t>
            </a:r>
          </a:p>
        </p:txBody>
      </p:sp>
      <p:sp>
        <p:nvSpPr>
          <p:cNvPr id="4" name="Slide Number Placeholder 3"/>
          <p:cNvSpPr>
            <a:spLocks noGrp="1"/>
          </p:cNvSpPr>
          <p:nvPr>
            <p:ph type="sldNum" sz="quarter" idx="5"/>
          </p:nvPr>
        </p:nvSpPr>
        <p:spPr/>
        <p:txBody>
          <a:bodyPr/>
          <a:lstStyle/>
          <a:p>
            <a:fld id="{9B866EDD-B9C2-46E4-8727-C4EA0228B052}" type="slidenum">
              <a:rPr lang="en-GB" smtClean="0"/>
              <a:t>12</a:t>
            </a:fld>
            <a:endParaRPr lang="en-GB"/>
          </a:p>
        </p:txBody>
      </p:sp>
    </p:spTree>
    <p:extLst>
      <p:ext uri="{BB962C8B-B14F-4D97-AF65-F5344CB8AC3E}">
        <p14:creationId xmlns:p14="http://schemas.microsoft.com/office/powerpoint/2010/main" val="6678194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Pray Salah al-</a:t>
            </a:r>
            <a:r>
              <a:rPr lang="en-GB" dirty="0" err="1"/>
              <a:t>Duha</a:t>
            </a:r>
            <a:r>
              <a:rPr lang="en-GB" dirty="0"/>
              <a:t>/upcoming </a:t>
            </a:r>
            <a:r>
              <a:rPr lang="en-GB" dirty="0" err="1"/>
              <a:t>fard</a:t>
            </a:r>
            <a:r>
              <a:rPr lang="en-GB" dirty="0"/>
              <a:t> prayer/2 </a:t>
            </a:r>
            <a:r>
              <a:rPr lang="en-GB" dirty="0" err="1"/>
              <a:t>rak’ah</a:t>
            </a:r>
            <a:r>
              <a:rPr lang="en-GB" dirty="0"/>
              <a:t> </a:t>
            </a:r>
            <a:r>
              <a:rPr lang="en-GB" dirty="0" err="1"/>
              <a:t>nafl</a:t>
            </a:r>
            <a:r>
              <a:rPr lang="en-GB" dirty="0"/>
              <a:t> etc with a full focus on Allah, and try to practice something we </a:t>
            </a:r>
            <a:r>
              <a:rPr lang="en-GB"/>
              <a:t>have learnt today.</a:t>
            </a:r>
          </a:p>
        </p:txBody>
      </p:sp>
      <p:sp>
        <p:nvSpPr>
          <p:cNvPr id="4" name="Slide Number Placeholder 3"/>
          <p:cNvSpPr>
            <a:spLocks noGrp="1"/>
          </p:cNvSpPr>
          <p:nvPr>
            <p:ph type="sldNum" sz="quarter" idx="5"/>
          </p:nvPr>
        </p:nvSpPr>
        <p:spPr/>
        <p:txBody>
          <a:bodyPr/>
          <a:lstStyle/>
          <a:p>
            <a:fld id="{9B866EDD-B9C2-46E4-8727-C4EA0228B052}" type="slidenum">
              <a:rPr lang="en-GB" smtClean="0"/>
              <a:t>15</a:t>
            </a:fld>
            <a:endParaRPr lang="en-GB"/>
          </a:p>
        </p:txBody>
      </p:sp>
    </p:spTree>
    <p:extLst>
      <p:ext uri="{BB962C8B-B14F-4D97-AF65-F5344CB8AC3E}">
        <p14:creationId xmlns:p14="http://schemas.microsoft.com/office/powerpoint/2010/main" val="10392134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22/05/2022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874479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22/05/2022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84861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22/05/2022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443400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CBB973C-B174-4017-9BE1-ADAB9678EB57}" type="datetimeFigureOut">
              <a:rPr lang="en-GB" smtClean="0"/>
              <a:t>22/05/2022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129144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BB973C-B174-4017-9BE1-ADAB9678EB57}" type="datetimeFigureOut">
              <a:rPr lang="en-GB" smtClean="0"/>
              <a:t>22/05/2022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1146655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CBB973C-B174-4017-9BE1-ADAB9678EB57}" type="datetimeFigureOut">
              <a:rPr lang="en-GB" smtClean="0"/>
              <a:t>22/05/2022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90103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CBB973C-B174-4017-9BE1-ADAB9678EB57}" type="datetimeFigureOut">
              <a:rPr lang="en-GB" smtClean="0"/>
              <a:t>22/05/2022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29407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 calcmode="lin" valueType="num">
                                      <p:cBhvr additive="base">
                                        <p:cTn id="3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anim calcmode="lin" valueType="num">
                                      <p:cBhvr additive="base">
                                        <p:cTn id="4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2" end="2"/>
                                            </p:txEl>
                                          </p:spTgt>
                                        </p:tgtEl>
                                        <p:attrNameLst>
                                          <p:attrName>style.visibility</p:attrName>
                                        </p:attrNameLst>
                                      </p:cBhvr>
                                      <p:to>
                                        <p:strVal val="visible"/>
                                      </p:to>
                                    </p:set>
                                    <p:anim calcmode="lin" valueType="num">
                                      <p:cBhvr additive="base">
                                        <p:cTn id="4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3" end="3"/>
                                            </p:txEl>
                                          </p:spTgt>
                                        </p:tgtEl>
                                        <p:attrNameLst>
                                          <p:attrName>style.visibility</p:attrName>
                                        </p:attrNameLst>
                                      </p:cBhvr>
                                      <p:to>
                                        <p:strVal val="visible"/>
                                      </p:to>
                                    </p:set>
                                    <p:anim calcmode="lin" valueType="num">
                                      <p:cBhvr additive="base">
                                        <p:cTn id="5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P spid="6" grpId="0" build="p">
        <p:tmplLst>
          <p:tmpl lvl="1">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CBB973C-B174-4017-9BE1-ADAB9678EB57}" type="datetimeFigureOut">
              <a:rPr lang="en-GB" smtClean="0"/>
              <a:t>22/05/2022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586959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BB973C-B174-4017-9BE1-ADAB9678EB57}" type="datetimeFigureOut">
              <a:rPr lang="en-GB" smtClean="0"/>
              <a:t>22/05/2022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307866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22/05/2022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733890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22/05/2022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839165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BB973C-B174-4017-9BE1-ADAB9678EB57}" type="datetimeFigureOut">
              <a:rPr lang="en-GB" smtClean="0"/>
              <a:t>22/05/2022</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071372-4FD6-402E-AE1B-BA47B7410715}" type="slidenum">
              <a:rPr lang="en-GB" smtClean="0"/>
              <a:t>‹#›</a:t>
            </a:fld>
            <a:endParaRPr lang="en-GB"/>
          </a:p>
        </p:txBody>
      </p:sp>
    </p:spTree>
    <p:extLst>
      <p:ext uri="{BB962C8B-B14F-4D97-AF65-F5344CB8AC3E}">
        <p14:creationId xmlns:p14="http://schemas.microsoft.com/office/powerpoint/2010/main" val="812492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txStyles>
    <p:titleStyle>
      <a:lvl1pPr algn="l" defTabSz="914400" rtl="0" eaLnBrk="1" latinLnBrk="0" hangingPunct="1">
        <a:lnSpc>
          <a:spcPct val="90000"/>
        </a:lnSpc>
        <a:spcBef>
          <a:spcPct val="0"/>
        </a:spcBef>
        <a:buNone/>
        <a:defRPr sz="4400" kern="1200">
          <a:solidFill>
            <a:srgbClr val="547B76"/>
          </a:solidFill>
          <a:latin typeface="Cabin Medium" panose="000006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Light" pitchFamily="2" charset="0"/>
          <a:ea typeface="Open Sans Light" panose="020B0306030504020204" pitchFamily="34" charset="0"/>
          <a:cs typeface="Open Sans Light" panose="020B03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Light" pitchFamily="2"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Light" pitchFamily="2"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webp"/><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Line 8"/>
          <p:cNvSpPr>
            <a:spLocks noChangeShapeType="1"/>
          </p:cNvSpPr>
          <p:nvPr/>
        </p:nvSpPr>
        <p:spPr bwMode="auto">
          <a:xfrm>
            <a:off x="3563938" y="260350"/>
            <a:ext cx="0" cy="5113338"/>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51" name="Line 9"/>
          <p:cNvSpPr>
            <a:spLocks noChangeShapeType="1"/>
          </p:cNvSpPr>
          <p:nvPr/>
        </p:nvSpPr>
        <p:spPr bwMode="auto">
          <a:xfrm>
            <a:off x="5724525" y="260350"/>
            <a:ext cx="0" cy="5113338"/>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52" name="Line 12"/>
          <p:cNvSpPr>
            <a:spLocks noChangeShapeType="1"/>
          </p:cNvSpPr>
          <p:nvPr/>
        </p:nvSpPr>
        <p:spPr bwMode="auto">
          <a:xfrm rot="-5400000">
            <a:off x="4643438" y="620712"/>
            <a:ext cx="0" cy="6048375"/>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sp>
        <p:nvSpPr>
          <p:cNvPr id="2053" name="Line 13"/>
          <p:cNvSpPr>
            <a:spLocks noChangeShapeType="1"/>
          </p:cNvSpPr>
          <p:nvPr/>
        </p:nvSpPr>
        <p:spPr bwMode="auto">
          <a:xfrm rot="-5400000">
            <a:off x="4643438" y="-1108075"/>
            <a:ext cx="0" cy="6048375"/>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a:p>
        </p:txBody>
      </p:sp>
      <p:grpSp>
        <p:nvGrpSpPr>
          <p:cNvPr id="2054" name="Group 38"/>
          <p:cNvGrpSpPr>
            <a:grpSpLocks/>
          </p:cNvGrpSpPr>
          <p:nvPr/>
        </p:nvGrpSpPr>
        <p:grpSpPr bwMode="auto">
          <a:xfrm>
            <a:off x="107950" y="2382838"/>
            <a:ext cx="935038" cy="863600"/>
            <a:chOff x="2150" y="1176"/>
            <a:chExt cx="1360" cy="1360"/>
          </a:xfrm>
        </p:grpSpPr>
        <p:sp>
          <p:nvSpPr>
            <p:cNvPr id="2115" name="Rectangle 39"/>
            <p:cNvSpPr>
              <a:spLocks noChangeArrowheads="1"/>
            </p:cNvSpPr>
            <p:nvPr/>
          </p:nvSpPr>
          <p:spPr bwMode="auto">
            <a:xfrm rot="8100000">
              <a:off x="2150"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116" name="Rectangle 40"/>
            <p:cNvSpPr>
              <a:spLocks noChangeArrowheads="1"/>
            </p:cNvSpPr>
            <p:nvPr/>
          </p:nvSpPr>
          <p:spPr bwMode="auto">
            <a:xfrm rot="2700000">
              <a:off x="2151"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grpSp>
      <p:sp>
        <p:nvSpPr>
          <p:cNvPr id="2055" name="AutoShape 41"/>
          <p:cNvSpPr>
            <a:spLocks noChangeArrowheads="1"/>
          </p:cNvSpPr>
          <p:nvPr/>
        </p:nvSpPr>
        <p:spPr bwMode="auto">
          <a:xfrm>
            <a:off x="8126413" y="2420938"/>
            <a:ext cx="766762" cy="768350"/>
          </a:xfrm>
          <a:custGeom>
            <a:avLst/>
            <a:gdLst>
              <a:gd name="T0" fmla="*/ 383381 w 21600"/>
              <a:gd name="T1" fmla="*/ 0 h 21600"/>
              <a:gd name="T2" fmla="*/ 112281 w 21600"/>
              <a:gd name="T3" fmla="*/ 112513 h 21600"/>
              <a:gd name="T4" fmla="*/ 0 w 21600"/>
              <a:gd name="T5" fmla="*/ 384175 h 21600"/>
              <a:gd name="T6" fmla="*/ 112281 w 21600"/>
              <a:gd name="T7" fmla="*/ 655837 h 21600"/>
              <a:gd name="T8" fmla="*/ 383381 w 21600"/>
              <a:gd name="T9" fmla="*/ 768350 h 21600"/>
              <a:gd name="T10" fmla="*/ 654481 w 21600"/>
              <a:gd name="T11" fmla="*/ 655837 h 21600"/>
              <a:gd name="T12" fmla="*/ 766762 w 21600"/>
              <a:gd name="T13" fmla="*/ 384175 h 21600"/>
              <a:gd name="T14" fmla="*/ 654481 w 21600"/>
              <a:gd name="T15" fmla="*/ 112513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935" y="10800"/>
                </a:moveTo>
                <a:cubicBezTo>
                  <a:pt x="3935" y="14591"/>
                  <a:pt x="7009" y="17665"/>
                  <a:pt x="10800" y="17665"/>
                </a:cubicBezTo>
                <a:cubicBezTo>
                  <a:pt x="14591" y="17665"/>
                  <a:pt x="17665" y="14591"/>
                  <a:pt x="17665" y="10800"/>
                </a:cubicBezTo>
                <a:cubicBezTo>
                  <a:pt x="17665" y="7009"/>
                  <a:pt x="14591" y="3935"/>
                  <a:pt x="10800" y="3935"/>
                </a:cubicBezTo>
                <a:cubicBezTo>
                  <a:pt x="7009" y="3935"/>
                  <a:pt x="3935" y="7009"/>
                  <a:pt x="3935" y="10800"/>
                </a:cubicBezTo>
                <a:close/>
              </a:path>
            </a:pathLst>
          </a:cu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pSp>
        <p:nvGrpSpPr>
          <p:cNvPr id="2189" name="Group 141"/>
          <p:cNvGrpSpPr>
            <a:grpSpLocks/>
          </p:cNvGrpSpPr>
          <p:nvPr/>
        </p:nvGrpSpPr>
        <p:grpSpPr bwMode="auto">
          <a:xfrm>
            <a:off x="1836738" y="331788"/>
            <a:ext cx="1511300" cy="1511300"/>
            <a:chOff x="2150" y="1176"/>
            <a:chExt cx="1360" cy="1360"/>
          </a:xfrm>
        </p:grpSpPr>
        <p:sp>
          <p:nvSpPr>
            <p:cNvPr id="2113" name="Rectangle 142"/>
            <p:cNvSpPr>
              <a:spLocks noChangeArrowheads="1"/>
            </p:cNvSpPr>
            <p:nvPr/>
          </p:nvSpPr>
          <p:spPr bwMode="auto">
            <a:xfrm rot="8100000">
              <a:off x="2150"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114" name="Rectangle 143"/>
            <p:cNvSpPr>
              <a:spLocks noChangeArrowheads="1"/>
            </p:cNvSpPr>
            <p:nvPr/>
          </p:nvSpPr>
          <p:spPr bwMode="auto">
            <a:xfrm rot="2700000">
              <a:off x="2151"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grpSp>
      <p:grpSp>
        <p:nvGrpSpPr>
          <p:cNvPr id="2272" name="Group 224"/>
          <p:cNvGrpSpPr>
            <a:grpSpLocks/>
          </p:cNvGrpSpPr>
          <p:nvPr/>
        </p:nvGrpSpPr>
        <p:grpSpPr bwMode="auto">
          <a:xfrm>
            <a:off x="3902075" y="331788"/>
            <a:ext cx="1511300" cy="1511300"/>
            <a:chOff x="2150" y="1176"/>
            <a:chExt cx="1360" cy="1360"/>
          </a:xfrm>
        </p:grpSpPr>
        <p:sp>
          <p:nvSpPr>
            <p:cNvPr id="2111" name="Rectangle 225"/>
            <p:cNvSpPr>
              <a:spLocks noChangeArrowheads="1"/>
            </p:cNvSpPr>
            <p:nvPr/>
          </p:nvSpPr>
          <p:spPr bwMode="auto">
            <a:xfrm rot="8100000">
              <a:off x="2150"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112" name="Rectangle 226"/>
            <p:cNvSpPr>
              <a:spLocks noChangeArrowheads="1"/>
            </p:cNvSpPr>
            <p:nvPr/>
          </p:nvSpPr>
          <p:spPr bwMode="auto">
            <a:xfrm rot="2700000">
              <a:off x="2151"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grpSp>
      <p:grpSp>
        <p:nvGrpSpPr>
          <p:cNvPr id="2276" name="Group 228"/>
          <p:cNvGrpSpPr>
            <a:grpSpLocks/>
          </p:cNvGrpSpPr>
          <p:nvPr/>
        </p:nvGrpSpPr>
        <p:grpSpPr bwMode="auto">
          <a:xfrm>
            <a:off x="5935663" y="334963"/>
            <a:ext cx="1511300" cy="1511300"/>
            <a:chOff x="2150" y="1176"/>
            <a:chExt cx="1360" cy="1360"/>
          </a:xfrm>
        </p:grpSpPr>
        <p:sp>
          <p:nvSpPr>
            <p:cNvPr id="2109" name="Rectangle 229"/>
            <p:cNvSpPr>
              <a:spLocks noChangeArrowheads="1"/>
            </p:cNvSpPr>
            <p:nvPr/>
          </p:nvSpPr>
          <p:spPr bwMode="auto">
            <a:xfrm rot="8100000">
              <a:off x="2150"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110" name="Rectangle 230"/>
            <p:cNvSpPr>
              <a:spLocks noChangeArrowheads="1"/>
            </p:cNvSpPr>
            <p:nvPr/>
          </p:nvSpPr>
          <p:spPr bwMode="auto">
            <a:xfrm rot="2700000">
              <a:off x="2151"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grpSp>
      <p:sp>
        <p:nvSpPr>
          <p:cNvPr id="2279" name="Rectangle 231"/>
          <p:cNvSpPr>
            <a:spLocks noChangeArrowheads="1"/>
          </p:cNvSpPr>
          <p:nvPr/>
        </p:nvSpPr>
        <p:spPr bwMode="auto">
          <a:xfrm>
            <a:off x="5795963" y="476250"/>
            <a:ext cx="879475" cy="1295400"/>
          </a:xfrm>
          <a:prstGeom prst="rect">
            <a:avLst/>
          </a:prstGeom>
          <a:solidFill>
            <a:schemeClr val="bg1">
              <a:alpha val="1176"/>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grpSp>
        <p:nvGrpSpPr>
          <p:cNvPr id="2280" name="Group 232"/>
          <p:cNvGrpSpPr>
            <a:grpSpLocks/>
          </p:cNvGrpSpPr>
          <p:nvPr/>
        </p:nvGrpSpPr>
        <p:grpSpPr bwMode="auto">
          <a:xfrm>
            <a:off x="1836738" y="1989138"/>
            <a:ext cx="1511300" cy="1511300"/>
            <a:chOff x="2150" y="1176"/>
            <a:chExt cx="1360" cy="1360"/>
          </a:xfrm>
        </p:grpSpPr>
        <p:sp>
          <p:nvSpPr>
            <p:cNvPr id="2107" name="Rectangle 233"/>
            <p:cNvSpPr>
              <a:spLocks noChangeArrowheads="1"/>
            </p:cNvSpPr>
            <p:nvPr/>
          </p:nvSpPr>
          <p:spPr bwMode="auto">
            <a:xfrm rot="8100000">
              <a:off x="2150"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108" name="Rectangle 234"/>
            <p:cNvSpPr>
              <a:spLocks noChangeArrowheads="1"/>
            </p:cNvSpPr>
            <p:nvPr/>
          </p:nvSpPr>
          <p:spPr bwMode="auto">
            <a:xfrm rot="2700000">
              <a:off x="2151"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grpSp>
      <p:grpSp>
        <p:nvGrpSpPr>
          <p:cNvPr id="2284" name="Group 236"/>
          <p:cNvGrpSpPr>
            <a:grpSpLocks/>
          </p:cNvGrpSpPr>
          <p:nvPr/>
        </p:nvGrpSpPr>
        <p:grpSpPr bwMode="auto">
          <a:xfrm>
            <a:off x="3924300" y="1987550"/>
            <a:ext cx="1511300" cy="1511300"/>
            <a:chOff x="2150" y="1176"/>
            <a:chExt cx="1360" cy="1360"/>
          </a:xfrm>
        </p:grpSpPr>
        <p:sp>
          <p:nvSpPr>
            <p:cNvPr id="2105" name="Rectangle 237"/>
            <p:cNvSpPr>
              <a:spLocks noChangeArrowheads="1"/>
            </p:cNvSpPr>
            <p:nvPr/>
          </p:nvSpPr>
          <p:spPr bwMode="auto">
            <a:xfrm rot="8100000">
              <a:off x="2150"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106" name="Rectangle 238"/>
            <p:cNvSpPr>
              <a:spLocks noChangeArrowheads="1"/>
            </p:cNvSpPr>
            <p:nvPr/>
          </p:nvSpPr>
          <p:spPr bwMode="auto">
            <a:xfrm rot="2700000">
              <a:off x="2151"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grpSp>
      <p:grpSp>
        <p:nvGrpSpPr>
          <p:cNvPr id="2288" name="Group 240"/>
          <p:cNvGrpSpPr>
            <a:grpSpLocks/>
          </p:cNvGrpSpPr>
          <p:nvPr/>
        </p:nvGrpSpPr>
        <p:grpSpPr bwMode="auto">
          <a:xfrm>
            <a:off x="5940425" y="1987550"/>
            <a:ext cx="1511300" cy="1511300"/>
            <a:chOff x="2150" y="1176"/>
            <a:chExt cx="1360" cy="1360"/>
          </a:xfrm>
        </p:grpSpPr>
        <p:sp>
          <p:nvSpPr>
            <p:cNvPr id="2103" name="Rectangle 241"/>
            <p:cNvSpPr>
              <a:spLocks noChangeArrowheads="1"/>
            </p:cNvSpPr>
            <p:nvPr/>
          </p:nvSpPr>
          <p:spPr bwMode="auto">
            <a:xfrm rot="8100000">
              <a:off x="2150"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104" name="Rectangle 242"/>
            <p:cNvSpPr>
              <a:spLocks noChangeArrowheads="1"/>
            </p:cNvSpPr>
            <p:nvPr/>
          </p:nvSpPr>
          <p:spPr bwMode="auto">
            <a:xfrm rot="2700000">
              <a:off x="2151"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grpSp>
      <p:grpSp>
        <p:nvGrpSpPr>
          <p:cNvPr id="2292" name="Group 244"/>
          <p:cNvGrpSpPr>
            <a:grpSpLocks/>
          </p:cNvGrpSpPr>
          <p:nvPr/>
        </p:nvGrpSpPr>
        <p:grpSpPr bwMode="auto">
          <a:xfrm>
            <a:off x="1835150" y="3789363"/>
            <a:ext cx="1511300" cy="1511300"/>
            <a:chOff x="2150" y="1176"/>
            <a:chExt cx="1360" cy="1360"/>
          </a:xfrm>
        </p:grpSpPr>
        <p:sp>
          <p:nvSpPr>
            <p:cNvPr id="2101" name="Rectangle 245"/>
            <p:cNvSpPr>
              <a:spLocks noChangeArrowheads="1"/>
            </p:cNvSpPr>
            <p:nvPr/>
          </p:nvSpPr>
          <p:spPr bwMode="auto">
            <a:xfrm rot="8100000">
              <a:off x="2150"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102" name="Rectangle 246"/>
            <p:cNvSpPr>
              <a:spLocks noChangeArrowheads="1"/>
            </p:cNvSpPr>
            <p:nvPr/>
          </p:nvSpPr>
          <p:spPr bwMode="auto">
            <a:xfrm rot="2700000">
              <a:off x="2151"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grpSp>
      <p:grpSp>
        <p:nvGrpSpPr>
          <p:cNvPr id="2296" name="Group 248"/>
          <p:cNvGrpSpPr>
            <a:grpSpLocks/>
          </p:cNvGrpSpPr>
          <p:nvPr/>
        </p:nvGrpSpPr>
        <p:grpSpPr bwMode="auto">
          <a:xfrm>
            <a:off x="3924300" y="3789363"/>
            <a:ext cx="1511300" cy="1511300"/>
            <a:chOff x="2150" y="1176"/>
            <a:chExt cx="1360" cy="1360"/>
          </a:xfrm>
        </p:grpSpPr>
        <p:sp>
          <p:nvSpPr>
            <p:cNvPr id="2099" name="Rectangle 249"/>
            <p:cNvSpPr>
              <a:spLocks noChangeArrowheads="1"/>
            </p:cNvSpPr>
            <p:nvPr/>
          </p:nvSpPr>
          <p:spPr bwMode="auto">
            <a:xfrm rot="8100000">
              <a:off x="2150"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100" name="Rectangle 250"/>
            <p:cNvSpPr>
              <a:spLocks noChangeArrowheads="1"/>
            </p:cNvSpPr>
            <p:nvPr/>
          </p:nvSpPr>
          <p:spPr bwMode="auto">
            <a:xfrm rot="2700000">
              <a:off x="2151"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grpSp>
      <p:grpSp>
        <p:nvGrpSpPr>
          <p:cNvPr id="2300" name="Group 252"/>
          <p:cNvGrpSpPr>
            <a:grpSpLocks/>
          </p:cNvGrpSpPr>
          <p:nvPr/>
        </p:nvGrpSpPr>
        <p:grpSpPr bwMode="auto">
          <a:xfrm>
            <a:off x="5940425" y="3789363"/>
            <a:ext cx="1511300" cy="1511300"/>
            <a:chOff x="2150" y="1176"/>
            <a:chExt cx="1360" cy="1360"/>
          </a:xfrm>
        </p:grpSpPr>
        <p:sp>
          <p:nvSpPr>
            <p:cNvPr id="2097" name="Rectangle 253"/>
            <p:cNvSpPr>
              <a:spLocks noChangeArrowheads="1"/>
            </p:cNvSpPr>
            <p:nvPr/>
          </p:nvSpPr>
          <p:spPr bwMode="auto">
            <a:xfrm rot="8100000">
              <a:off x="2150"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098" name="Rectangle 254"/>
            <p:cNvSpPr>
              <a:spLocks noChangeArrowheads="1"/>
            </p:cNvSpPr>
            <p:nvPr/>
          </p:nvSpPr>
          <p:spPr bwMode="auto">
            <a:xfrm rot="2700000">
              <a:off x="2151" y="1720"/>
              <a:ext cx="1360" cy="272"/>
            </a:xfrm>
            <a:prstGeom prst="rect">
              <a:avLst/>
            </a:prstGeom>
            <a:solidFill>
              <a:srgbClr val="CC00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grpSp>
      <p:sp>
        <p:nvSpPr>
          <p:cNvPr id="2305" name="AutoShape 257"/>
          <p:cNvSpPr>
            <a:spLocks noChangeArrowheads="1"/>
          </p:cNvSpPr>
          <p:nvPr/>
        </p:nvSpPr>
        <p:spPr bwMode="auto">
          <a:xfrm>
            <a:off x="6008688" y="404813"/>
            <a:ext cx="1368425" cy="1368425"/>
          </a:xfrm>
          <a:custGeom>
            <a:avLst/>
            <a:gdLst>
              <a:gd name="T0" fmla="*/ 684213 w 21600"/>
              <a:gd name="T1" fmla="*/ 0 h 21600"/>
              <a:gd name="T2" fmla="*/ 200386 w 21600"/>
              <a:gd name="T3" fmla="*/ 200386 h 21600"/>
              <a:gd name="T4" fmla="*/ 0 w 21600"/>
              <a:gd name="T5" fmla="*/ 684213 h 21600"/>
              <a:gd name="T6" fmla="*/ 200386 w 21600"/>
              <a:gd name="T7" fmla="*/ 1168039 h 21600"/>
              <a:gd name="T8" fmla="*/ 684213 w 21600"/>
              <a:gd name="T9" fmla="*/ 1368425 h 21600"/>
              <a:gd name="T10" fmla="*/ 1168039 w 21600"/>
              <a:gd name="T11" fmla="*/ 1168039 h 21600"/>
              <a:gd name="T12" fmla="*/ 1368425 w 21600"/>
              <a:gd name="T13" fmla="*/ 684213 h 21600"/>
              <a:gd name="T14" fmla="*/ 1168039 w 21600"/>
              <a:gd name="T15" fmla="*/ 20038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85" y="10800"/>
                </a:moveTo>
                <a:cubicBezTo>
                  <a:pt x="4485" y="14288"/>
                  <a:pt x="7312" y="17115"/>
                  <a:pt x="10800" y="17115"/>
                </a:cubicBezTo>
                <a:cubicBezTo>
                  <a:pt x="14288" y="17115"/>
                  <a:pt x="17115" y="14288"/>
                  <a:pt x="17115" y="10800"/>
                </a:cubicBezTo>
                <a:cubicBezTo>
                  <a:pt x="17115" y="7312"/>
                  <a:pt x="14288" y="4485"/>
                  <a:pt x="10800" y="4485"/>
                </a:cubicBezTo>
                <a:cubicBezTo>
                  <a:pt x="7312" y="4485"/>
                  <a:pt x="4485" y="7312"/>
                  <a:pt x="4485" y="10800"/>
                </a:cubicBezTo>
                <a:close/>
              </a:path>
            </a:pathLst>
          </a:cu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06" name="Rectangle 258"/>
          <p:cNvSpPr>
            <a:spLocks noChangeArrowheads="1"/>
          </p:cNvSpPr>
          <p:nvPr/>
        </p:nvSpPr>
        <p:spPr bwMode="auto">
          <a:xfrm>
            <a:off x="6877050" y="425450"/>
            <a:ext cx="720725" cy="1295400"/>
          </a:xfrm>
          <a:prstGeom prst="rect">
            <a:avLst/>
          </a:prstGeom>
          <a:solidFill>
            <a:schemeClr val="bg1">
              <a:alpha val="1176"/>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307" name="AutoShape 259"/>
          <p:cNvSpPr>
            <a:spLocks noChangeArrowheads="1"/>
          </p:cNvSpPr>
          <p:nvPr/>
        </p:nvSpPr>
        <p:spPr bwMode="auto">
          <a:xfrm>
            <a:off x="3973513" y="403225"/>
            <a:ext cx="1368425" cy="1368425"/>
          </a:xfrm>
          <a:custGeom>
            <a:avLst/>
            <a:gdLst>
              <a:gd name="T0" fmla="*/ 684213 w 21600"/>
              <a:gd name="T1" fmla="*/ 0 h 21600"/>
              <a:gd name="T2" fmla="*/ 200386 w 21600"/>
              <a:gd name="T3" fmla="*/ 200386 h 21600"/>
              <a:gd name="T4" fmla="*/ 0 w 21600"/>
              <a:gd name="T5" fmla="*/ 684213 h 21600"/>
              <a:gd name="T6" fmla="*/ 200386 w 21600"/>
              <a:gd name="T7" fmla="*/ 1168039 h 21600"/>
              <a:gd name="T8" fmla="*/ 684213 w 21600"/>
              <a:gd name="T9" fmla="*/ 1368425 h 21600"/>
              <a:gd name="T10" fmla="*/ 1168039 w 21600"/>
              <a:gd name="T11" fmla="*/ 1168039 h 21600"/>
              <a:gd name="T12" fmla="*/ 1368425 w 21600"/>
              <a:gd name="T13" fmla="*/ 684213 h 21600"/>
              <a:gd name="T14" fmla="*/ 1168039 w 21600"/>
              <a:gd name="T15" fmla="*/ 20038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85" y="10800"/>
                </a:moveTo>
                <a:cubicBezTo>
                  <a:pt x="4485" y="14288"/>
                  <a:pt x="7312" y="17115"/>
                  <a:pt x="10800" y="17115"/>
                </a:cubicBezTo>
                <a:cubicBezTo>
                  <a:pt x="14288" y="17115"/>
                  <a:pt x="17115" y="14288"/>
                  <a:pt x="17115" y="10800"/>
                </a:cubicBezTo>
                <a:cubicBezTo>
                  <a:pt x="17115" y="7312"/>
                  <a:pt x="14288" y="4485"/>
                  <a:pt x="10800" y="4485"/>
                </a:cubicBezTo>
                <a:cubicBezTo>
                  <a:pt x="7312" y="4485"/>
                  <a:pt x="4485" y="7312"/>
                  <a:pt x="4485" y="10800"/>
                </a:cubicBezTo>
                <a:close/>
              </a:path>
            </a:pathLst>
          </a:cu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182" name="AutoShape 134"/>
          <p:cNvSpPr>
            <a:spLocks noChangeArrowheads="1"/>
          </p:cNvSpPr>
          <p:nvPr/>
        </p:nvSpPr>
        <p:spPr bwMode="auto">
          <a:xfrm>
            <a:off x="3995738" y="2060575"/>
            <a:ext cx="1368425" cy="1368425"/>
          </a:xfrm>
          <a:custGeom>
            <a:avLst/>
            <a:gdLst>
              <a:gd name="T0" fmla="*/ 684213 w 21600"/>
              <a:gd name="T1" fmla="*/ 0 h 21600"/>
              <a:gd name="T2" fmla="*/ 200386 w 21600"/>
              <a:gd name="T3" fmla="*/ 200386 h 21600"/>
              <a:gd name="T4" fmla="*/ 0 w 21600"/>
              <a:gd name="T5" fmla="*/ 684213 h 21600"/>
              <a:gd name="T6" fmla="*/ 200386 w 21600"/>
              <a:gd name="T7" fmla="*/ 1168039 h 21600"/>
              <a:gd name="T8" fmla="*/ 684213 w 21600"/>
              <a:gd name="T9" fmla="*/ 1368425 h 21600"/>
              <a:gd name="T10" fmla="*/ 1168039 w 21600"/>
              <a:gd name="T11" fmla="*/ 1168039 h 21600"/>
              <a:gd name="T12" fmla="*/ 1368425 w 21600"/>
              <a:gd name="T13" fmla="*/ 684213 h 21600"/>
              <a:gd name="T14" fmla="*/ 1168039 w 21600"/>
              <a:gd name="T15" fmla="*/ 20038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85" y="10800"/>
                </a:moveTo>
                <a:cubicBezTo>
                  <a:pt x="4485" y="14288"/>
                  <a:pt x="7312" y="17115"/>
                  <a:pt x="10800" y="17115"/>
                </a:cubicBezTo>
                <a:cubicBezTo>
                  <a:pt x="14288" y="17115"/>
                  <a:pt x="17115" y="14288"/>
                  <a:pt x="17115" y="10800"/>
                </a:cubicBezTo>
                <a:cubicBezTo>
                  <a:pt x="17115" y="7312"/>
                  <a:pt x="14288" y="4485"/>
                  <a:pt x="10800" y="4485"/>
                </a:cubicBezTo>
                <a:cubicBezTo>
                  <a:pt x="7312" y="4485"/>
                  <a:pt x="4485" y="7312"/>
                  <a:pt x="4485" y="10800"/>
                </a:cubicBezTo>
                <a:close/>
              </a:path>
            </a:pathLst>
          </a:cu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09" name="AutoShape 261"/>
          <p:cNvSpPr>
            <a:spLocks noChangeArrowheads="1"/>
          </p:cNvSpPr>
          <p:nvPr/>
        </p:nvSpPr>
        <p:spPr bwMode="auto">
          <a:xfrm>
            <a:off x="1908175" y="403225"/>
            <a:ext cx="1368425" cy="1368425"/>
          </a:xfrm>
          <a:custGeom>
            <a:avLst/>
            <a:gdLst>
              <a:gd name="T0" fmla="*/ 684213 w 21600"/>
              <a:gd name="T1" fmla="*/ 0 h 21600"/>
              <a:gd name="T2" fmla="*/ 200386 w 21600"/>
              <a:gd name="T3" fmla="*/ 200386 h 21600"/>
              <a:gd name="T4" fmla="*/ 0 w 21600"/>
              <a:gd name="T5" fmla="*/ 684213 h 21600"/>
              <a:gd name="T6" fmla="*/ 200386 w 21600"/>
              <a:gd name="T7" fmla="*/ 1168039 h 21600"/>
              <a:gd name="T8" fmla="*/ 684213 w 21600"/>
              <a:gd name="T9" fmla="*/ 1368425 h 21600"/>
              <a:gd name="T10" fmla="*/ 1168039 w 21600"/>
              <a:gd name="T11" fmla="*/ 1168039 h 21600"/>
              <a:gd name="T12" fmla="*/ 1368425 w 21600"/>
              <a:gd name="T13" fmla="*/ 684213 h 21600"/>
              <a:gd name="T14" fmla="*/ 1168039 w 21600"/>
              <a:gd name="T15" fmla="*/ 20038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85" y="10800"/>
                </a:moveTo>
                <a:cubicBezTo>
                  <a:pt x="4485" y="14288"/>
                  <a:pt x="7312" y="17115"/>
                  <a:pt x="10800" y="17115"/>
                </a:cubicBezTo>
                <a:cubicBezTo>
                  <a:pt x="14288" y="17115"/>
                  <a:pt x="17115" y="14288"/>
                  <a:pt x="17115" y="10800"/>
                </a:cubicBezTo>
                <a:cubicBezTo>
                  <a:pt x="17115" y="7312"/>
                  <a:pt x="14288" y="4485"/>
                  <a:pt x="10800" y="4485"/>
                </a:cubicBezTo>
                <a:cubicBezTo>
                  <a:pt x="7312" y="4485"/>
                  <a:pt x="4485" y="7312"/>
                  <a:pt x="4485" y="10800"/>
                </a:cubicBezTo>
                <a:close/>
              </a:path>
            </a:pathLst>
          </a:cu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12" name="AutoShape 264"/>
          <p:cNvSpPr>
            <a:spLocks noChangeArrowheads="1"/>
          </p:cNvSpPr>
          <p:nvPr/>
        </p:nvSpPr>
        <p:spPr bwMode="auto">
          <a:xfrm>
            <a:off x="6011863" y="2060575"/>
            <a:ext cx="1368425" cy="1368425"/>
          </a:xfrm>
          <a:custGeom>
            <a:avLst/>
            <a:gdLst>
              <a:gd name="T0" fmla="*/ 684213 w 21600"/>
              <a:gd name="T1" fmla="*/ 0 h 21600"/>
              <a:gd name="T2" fmla="*/ 200386 w 21600"/>
              <a:gd name="T3" fmla="*/ 200386 h 21600"/>
              <a:gd name="T4" fmla="*/ 0 w 21600"/>
              <a:gd name="T5" fmla="*/ 684213 h 21600"/>
              <a:gd name="T6" fmla="*/ 200386 w 21600"/>
              <a:gd name="T7" fmla="*/ 1168039 h 21600"/>
              <a:gd name="T8" fmla="*/ 684213 w 21600"/>
              <a:gd name="T9" fmla="*/ 1368425 h 21600"/>
              <a:gd name="T10" fmla="*/ 1168039 w 21600"/>
              <a:gd name="T11" fmla="*/ 1168039 h 21600"/>
              <a:gd name="T12" fmla="*/ 1368425 w 21600"/>
              <a:gd name="T13" fmla="*/ 684213 h 21600"/>
              <a:gd name="T14" fmla="*/ 1168039 w 21600"/>
              <a:gd name="T15" fmla="*/ 20038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85" y="10800"/>
                </a:moveTo>
                <a:cubicBezTo>
                  <a:pt x="4485" y="14288"/>
                  <a:pt x="7312" y="17115"/>
                  <a:pt x="10800" y="17115"/>
                </a:cubicBezTo>
                <a:cubicBezTo>
                  <a:pt x="14288" y="17115"/>
                  <a:pt x="17115" y="14288"/>
                  <a:pt x="17115" y="10800"/>
                </a:cubicBezTo>
                <a:cubicBezTo>
                  <a:pt x="17115" y="7312"/>
                  <a:pt x="14288" y="4485"/>
                  <a:pt x="10800" y="4485"/>
                </a:cubicBezTo>
                <a:cubicBezTo>
                  <a:pt x="7312" y="4485"/>
                  <a:pt x="4485" y="7312"/>
                  <a:pt x="4485" y="10800"/>
                </a:cubicBezTo>
                <a:close/>
              </a:path>
            </a:pathLst>
          </a:cu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14" name="AutoShape 266"/>
          <p:cNvSpPr>
            <a:spLocks noChangeArrowheads="1"/>
          </p:cNvSpPr>
          <p:nvPr/>
        </p:nvSpPr>
        <p:spPr bwMode="auto">
          <a:xfrm>
            <a:off x="1908175" y="2060575"/>
            <a:ext cx="1368425" cy="1368425"/>
          </a:xfrm>
          <a:custGeom>
            <a:avLst/>
            <a:gdLst>
              <a:gd name="T0" fmla="*/ 684213 w 21600"/>
              <a:gd name="T1" fmla="*/ 0 h 21600"/>
              <a:gd name="T2" fmla="*/ 200386 w 21600"/>
              <a:gd name="T3" fmla="*/ 200386 h 21600"/>
              <a:gd name="T4" fmla="*/ 0 w 21600"/>
              <a:gd name="T5" fmla="*/ 684213 h 21600"/>
              <a:gd name="T6" fmla="*/ 200386 w 21600"/>
              <a:gd name="T7" fmla="*/ 1168039 h 21600"/>
              <a:gd name="T8" fmla="*/ 684213 w 21600"/>
              <a:gd name="T9" fmla="*/ 1368425 h 21600"/>
              <a:gd name="T10" fmla="*/ 1168039 w 21600"/>
              <a:gd name="T11" fmla="*/ 1168039 h 21600"/>
              <a:gd name="T12" fmla="*/ 1368425 w 21600"/>
              <a:gd name="T13" fmla="*/ 684213 h 21600"/>
              <a:gd name="T14" fmla="*/ 1168039 w 21600"/>
              <a:gd name="T15" fmla="*/ 20038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85" y="10800"/>
                </a:moveTo>
                <a:cubicBezTo>
                  <a:pt x="4485" y="14288"/>
                  <a:pt x="7312" y="17115"/>
                  <a:pt x="10800" y="17115"/>
                </a:cubicBezTo>
                <a:cubicBezTo>
                  <a:pt x="14288" y="17115"/>
                  <a:pt x="17115" y="14288"/>
                  <a:pt x="17115" y="10800"/>
                </a:cubicBezTo>
                <a:cubicBezTo>
                  <a:pt x="17115" y="7312"/>
                  <a:pt x="14288" y="4485"/>
                  <a:pt x="10800" y="4485"/>
                </a:cubicBezTo>
                <a:cubicBezTo>
                  <a:pt x="7312" y="4485"/>
                  <a:pt x="4485" y="7312"/>
                  <a:pt x="4485" y="10800"/>
                </a:cubicBezTo>
                <a:close/>
              </a:path>
            </a:pathLst>
          </a:cu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16" name="AutoShape 268"/>
          <p:cNvSpPr>
            <a:spLocks noChangeArrowheads="1"/>
          </p:cNvSpPr>
          <p:nvPr/>
        </p:nvSpPr>
        <p:spPr bwMode="auto">
          <a:xfrm>
            <a:off x="6011863" y="3862388"/>
            <a:ext cx="1368425" cy="1368425"/>
          </a:xfrm>
          <a:custGeom>
            <a:avLst/>
            <a:gdLst>
              <a:gd name="T0" fmla="*/ 684213 w 21600"/>
              <a:gd name="T1" fmla="*/ 0 h 21600"/>
              <a:gd name="T2" fmla="*/ 200386 w 21600"/>
              <a:gd name="T3" fmla="*/ 200386 h 21600"/>
              <a:gd name="T4" fmla="*/ 0 w 21600"/>
              <a:gd name="T5" fmla="*/ 684213 h 21600"/>
              <a:gd name="T6" fmla="*/ 200386 w 21600"/>
              <a:gd name="T7" fmla="*/ 1168039 h 21600"/>
              <a:gd name="T8" fmla="*/ 684213 w 21600"/>
              <a:gd name="T9" fmla="*/ 1368425 h 21600"/>
              <a:gd name="T10" fmla="*/ 1168039 w 21600"/>
              <a:gd name="T11" fmla="*/ 1168039 h 21600"/>
              <a:gd name="T12" fmla="*/ 1368425 w 21600"/>
              <a:gd name="T13" fmla="*/ 684213 h 21600"/>
              <a:gd name="T14" fmla="*/ 1168039 w 21600"/>
              <a:gd name="T15" fmla="*/ 20038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85" y="10800"/>
                </a:moveTo>
                <a:cubicBezTo>
                  <a:pt x="4485" y="14288"/>
                  <a:pt x="7312" y="17115"/>
                  <a:pt x="10800" y="17115"/>
                </a:cubicBezTo>
                <a:cubicBezTo>
                  <a:pt x="14288" y="17115"/>
                  <a:pt x="17115" y="14288"/>
                  <a:pt x="17115" y="10800"/>
                </a:cubicBezTo>
                <a:cubicBezTo>
                  <a:pt x="17115" y="7312"/>
                  <a:pt x="14288" y="4485"/>
                  <a:pt x="10800" y="4485"/>
                </a:cubicBezTo>
                <a:cubicBezTo>
                  <a:pt x="7312" y="4485"/>
                  <a:pt x="4485" y="7312"/>
                  <a:pt x="4485" y="10800"/>
                </a:cubicBezTo>
                <a:close/>
              </a:path>
            </a:pathLst>
          </a:cu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18" name="AutoShape 270"/>
          <p:cNvSpPr>
            <a:spLocks noChangeArrowheads="1"/>
          </p:cNvSpPr>
          <p:nvPr/>
        </p:nvSpPr>
        <p:spPr bwMode="auto">
          <a:xfrm>
            <a:off x="3995738" y="3862388"/>
            <a:ext cx="1368425" cy="1368425"/>
          </a:xfrm>
          <a:custGeom>
            <a:avLst/>
            <a:gdLst>
              <a:gd name="T0" fmla="*/ 684213 w 21600"/>
              <a:gd name="T1" fmla="*/ 0 h 21600"/>
              <a:gd name="T2" fmla="*/ 200386 w 21600"/>
              <a:gd name="T3" fmla="*/ 200386 h 21600"/>
              <a:gd name="T4" fmla="*/ 0 w 21600"/>
              <a:gd name="T5" fmla="*/ 684213 h 21600"/>
              <a:gd name="T6" fmla="*/ 200386 w 21600"/>
              <a:gd name="T7" fmla="*/ 1168039 h 21600"/>
              <a:gd name="T8" fmla="*/ 684213 w 21600"/>
              <a:gd name="T9" fmla="*/ 1368425 h 21600"/>
              <a:gd name="T10" fmla="*/ 1168039 w 21600"/>
              <a:gd name="T11" fmla="*/ 1168039 h 21600"/>
              <a:gd name="T12" fmla="*/ 1368425 w 21600"/>
              <a:gd name="T13" fmla="*/ 684213 h 21600"/>
              <a:gd name="T14" fmla="*/ 1168039 w 21600"/>
              <a:gd name="T15" fmla="*/ 20038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85" y="10800"/>
                </a:moveTo>
                <a:cubicBezTo>
                  <a:pt x="4485" y="14288"/>
                  <a:pt x="7312" y="17115"/>
                  <a:pt x="10800" y="17115"/>
                </a:cubicBezTo>
                <a:cubicBezTo>
                  <a:pt x="14288" y="17115"/>
                  <a:pt x="17115" y="14288"/>
                  <a:pt x="17115" y="10800"/>
                </a:cubicBezTo>
                <a:cubicBezTo>
                  <a:pt x="17115" y="7312"/>
                  <a:pt x="14288" y="4485"/>
                  <a:pt x="10800" y="4485"/>
                </a:cubicBezTo>
                <a:cubicBezTo>
                  <a:pt x="7312" y="4485"/>
                  <a:pt x="4485" y="7312"/>
                  <a:pt x="4485" y="10800"/>
                </a:cubicBezTo>
                <a:close/>
              </a:path>
            </a:pathLst>
          </a:cu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320" name="AutoShape 272"/>
          <p:cNvSpPr>
            <a:spLocks noChangeArrowheads="1"/>
          </p:cNvSpPr>
          <p:nvPr/>
        </p:nvSpPr>
        <p:spPr bwMode="auto">
          <a:xfrm>
            <a:off x="1908175" y="3862388"/>
            <a:ext cx="1368425" cy="1368425"/>
          </a:xfrm>
          <a:custGeom>
            <a:avLst/>
            <a:gdLst>
              <a:gd name="T0" fmla="*/ 684213 w 21600"/>
              <a:gd name="T1" fmla="*/ 0 h 21600"/>
              <a:gd name="T2" fmla="*/ 200386 w 21600"/>
              <a:gd name="T3" fmla="*/ 200386 h 21600"/>
              <a:gd name="T4" fmla="*/ 0 w 21600"/>
              <a:gd name="T5" fmla="*/ 684213 h 21600"/>
              <a:gd name="T6" fmla="*/ 200386 w 21600"/>
              <a:gd name="T7" fmla="*/ 1168039 h 21600"/>
              <a:gd name="T8" fmla="*/ 684213 w 21600"/>
              <a:gd name="T9" fmla="*/ 1368425 h 21600"/>
              <a:gd name="T10" fmla="*/ 1168039 w 21600"/>
              <a:gd name="T11" fmla="*/ 1168039 h 21600"/>
              <a:gd name="T12" fmla="*/ 1368425 w 21600"/>
              <a:gd name="T13" fmla="*/ 684213 h 21600"/>
              <a:gd name="T14" fmla="*/ 1168039 w 21600"/>
              <a:gd name="T15" fmla="*/ 200386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4485" y="10800"/>
                </a:moveTo>
                <a:cubicBezTo>
                  <a:pt x="4485" y="14288"/>
                  <a:pt x="7312" y="17115"/>
                  <a:pt x="10800" y="17115"/>
                </a:cubicBezTo>
                <a:cubicBezTo>
                  <a:pt x="14288" y="17115"/>
                  <a:pt x="17115" y="14288"/>
                  <a:pt x="17115" y="10800"/>
                </a:cubicBezTo>
                <a:cubicBezTo>
                  <a:pt x="17115" y="7312"/>
                  <a:pt x="14288" y="4485"/>
                  <a:pt x="10800" y="4485"/>
                </a:cubicBezTo>
                <a:cubicBezTo>
                  <a:pt x="7312" y="4485"/>
                  <a:pt x="4485" y="7312"/>
                  <a:pt x="4485" y="10800"/>
                </a:cubicBezTo>
                <a:close/>
              </a:path>
            </a:pathLst>
          </a:cu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
        <p:nvSpPr>
          <p:cNvPr id="2275" name="Rectangle 227"/>
          <p:cNvSpPr>
            <a:spLocks noChangeArrowheads="1"/>
          </p:cNvSpPr>
          <p:nvPr/>
        </p:nvSpPr>
        <p:spPr bwMode="auto">
          <a:xfrm>
            <a:off x="3635375" y="476250"/>
            <a:ext cx="936625" cy="1295400"/>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308" name="Rectangle 260"/>
          <p:cNvSpPr>
            <a:spLocks noChangeArrowheads="1"/>
          </p:cNvSpPr>
          <p:nvPr/>
        </p:nvSpPr>
        <p:spPr bwMode="auto">
          <a:xfrm>
            <a:off x="4716463" y="403225"/>
            <a:ext cx="936625" cy="1368425"/>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283" name="Rectangle 235"/>
          <p:cNvSpPr>
            <a:spLocks noChangeArrowheads="1"/>
          </p:cNvSpPr>
          <p:nvPr/>
        </p:nvSpPr>
        <p:spPr bwMode="auto">
          <a:xfrm>
            <a:off x="1619250" y="2060575"/>
            <a:ext cx="865188" cy="1512888"/>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287" name="Rectangle 239"/>
          <p:cNvSpPr>
            <a:spLocks noChangeArrowheads="1"/>
          </p:cNvSpPr>
          <p:nvPr/>
        </p:nvSpPr>
        <p:spPr bwMode="auto">
          <a:xfrm>
            <a:off x="3708400" y="2060575"/>
            <a:ext cx="863600" cy="1439863"/>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291" name="Rectangle 243"/>
          <p:cNvSpPr>
            <a:spLocks noChangeArrowheads="1"/>
          </p:cNvSpPr>
          <p:nvPr/>
        </p:nvSpPr>
        <p:spPr bwMode="auto">
          <a:xfrm>
            <a:off x="5795963" y="2060575"/>
            <a:ext cx="792162" cy="1512888"/>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295" name="Rectangle 247"/>
          <p:cNvSpPr>
            <a:spLocks noChangeArrowheads="1"/>
          </p:cNvSpPr>
          <p:nvPr/>
        </p:nvSpPr>
        <p:spPr bwMode="auto">
          <a:xfrm>
            <a:off x="1692275" y="3789363"/>
            <a:ext cx="792163" cy="1511300"/>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299" name="Rectangle 251"/>
          <p:cNvSpPr>
            <a:spLocks noChangeArrowheads="1"/>
          </p:cNvSpPr>
          <p:nvPr/>
        </p:nvSpPr>
        <p:spPr bwMode="auto">
          <a:xfrm>
            <a:off x="3635375" y="3789363"/>
            <a:ext cx="936625" cy="1511300"/>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303" name="Rectangle 255"/>
          <p:cNvSpPr>
            <a:spLocks noChangeArrowheads="1"/>
          </p:cNvSpPr>
          <p:nvPr/>
        </p:nvSpPr>
        <p:spPr bwMode="auto">
          <a:xfrm>
            <a:off x="5795963" y="3789363"/>
            <a:ext cx="792162" cy="1511300"/>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304" name="Rectangle 256"/>
          <p:cNvSpPr>
            <a:spLocks noChangeArrowheads="1"/>
          </p:cNvSpPr>
          <p:nvPr/>
        </p:nvSpPr>
        <p:spPr bwMode="auto">
          <a:xfrm>
            <a:off x="4859338" y="2060575"/>
            <a:ext cx="792162" cy="1439863"/>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311" name="Rectangle 263"/>
          <p:cNvSpPr>
            <a:spLocks noChangeArrowheads="1"/>
          </p:cNvSpPr>
          <p:nvPr/>
        </p:nvSpPr>
        <p:spPr bwMode="auto">
          <a:xfrm>
            <a:off x="6877050" y="2060575"/>
            <a:ext cx="792163" cy="1439863"/>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313" name="Rectangle 265"/>
          <p:cNvSpPr>
            <a:spLocks noChangeArrowheads="1"/>
          </p:cNvSpPr>
          <p:nvPr/>
        </p:nvSpPr>
        <p:spPr bwMode="auto">
          <a:xfrm>
            <a:off x="2700338" y="2060575"/>
            <a:ext cx="792162" cy="1512888"/>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315" name="Rectangle 267"/>
          <p:cNvSpPr>
            <a:spLocks noChangeArrowheads="1"/>
          </p:cNvSpPr>
          <p:nvPr/>
        </p:nvSpPr>
        <p:spPr bwMode="auto">
          <a:xfrm>
            <a:off x="6804025" y="3789363"/>
            <a:ext cx="793750" cy="1511300"/>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317" name="Rectangle 269"/>
          <p:cNvSpPr>
            <a:spLocks noChangeArrowheads="1"/>
          </p:cNvSpPr>
          <p:nvPr/>
        </p:nvSpPr>
        <p:spPr bwMode="auto">
          <a:xfrm>
            <a:off x="4787900" y="3789363"/>
            <a:ext cx="793750" cy="1511300"/>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319" name="Rectangle 271"/>
          <p:cNvSpPr>
            <a:spLocks noChangeArrowheads="1"/>
          </p:cNvSpPr>
          <p:nvPr/>
        </p:nvSpPr>
        <p:spPr bwMode="auto">
          <a:xfrm>
            <a:off x="2700338" y="3789363"/>
            <a:ext cx="792162" cy="1511300"/>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271" name="Rectangle 223"/>
          <p:cNvSpPr>
            <a:spLocks noChangeArrowheads="1"/>
          </p:cNvSpPr>
          <p:nvPr/>
        </p:nvSpPr>
        <p:spPr bwMode="auto">
          <a:xfrm>
            <a:off x="1619250" y="403225"/>
            <a:ext cx="865188" cy="1512888"/>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310" name="Rectangle 262"/>
          <p:cNvSpPr>
            <a:spLocks noChangeArrowheads="1"/>
          </p:cNvSpPr>
          <p:nvPr/>
        </p:nvSpPr>
        <p:spPr bwMode="auto">
          <a:xfrm>
            <a:off x="2700338" y="403225"/>
            <a:ext cx="720725" cy="1512888"/>
          </a:xfrm>
          <a:prstGeom prst="rect">
            <a:avLst/>
          </a:prstGeom>
          <a:solidFill>
            <a:srgbClr val="FFFFFF">
              <a:alpha val="1176"/>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2092" name="Text Box 273"/>
          <p:cNvSpPr txBox="1">
            <a:spLocks noChangeArrowheads="1"/>
          </p:cNvSpPr>
          <p:nvPr/>
        </p:nvSpPr>
        <p:spPr bwMode="auto">
          <a:xfrm>
            <a:off x="395288" y="5734050"/>
            <a:ext cx="1871662"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dirty="0">
                <a:solidFill>
                  <a:srgbClr val="CC0000"/>
                </a:solidFill>
              </a:rPr>
              <a:t>Crosses:</a:t>
            </a:r>
            <a:r>
              <a:rPr lang="en-GB" altLang="en-US" dirty="0"/>
              <a:t> Click on the left side of the square</a:t>
            </a:r>
          </a:p>
        </p:txBody>
      </p:sp>
      <p:sp>
        <p:nvSpPr>
          <p:cNvPr id="2093" name="Text Box 274"/>
          <p:cNvSpPr txBox="1">
            <a:spLocks noChangeArrowheads="1"/>
          </p:cNvSpPr>
          <p:nvPr/>
        </p:nvSpPr>
        <p:spPr bwMode="auto">
          <a:xfrm>
            <a:off x="7019925" y="5734050"/>
            <a:ext cx="18716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ltLang="en-US">
                <a:solidFill>
                  <a:schemeClr val="accent2"/>
                </a:solidFill>
              </a:rPr>
              <a:t>Noughts:</a:t>
            </a:r>
            <a:r>
              <a:rPr lang="en-GB" altLang="en-US"/>
              <a:t> Click on the right side of the square</a:t>
            </a:r>
          </a:p>
        </p:txBody>
      </p:sp>
      <p:sp>
        <p:nvSpPr>
          <p:cNvPr id="2094" name="Text Box 278"/>
          <p:cNvSpPr txBox="1">
            <a:spLocks noChangeArrowheads="1"/>
          </p:cNvSpPr>
          <p:nvPr/>
        </p:nvSpPr>
        <p:spPr bwMode="auto">
          <a:xfrm>
            <a:off x="3635375" y="6165850"/>
            <a:ext cx="23050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spcBef>
                <a:spcPct val="50000"/>
              </a:spcBef>
            </a:pPr>
            <a:r>
              <a:rPr lang="en-GB" altLang="en-US" sz="1200"/>
              <a:t>Click again to remove</a:t>
            </a:r>
          </a:p>
          <a:p>
            <a:pPr algn="ctr" eaLnBrk="1" hangingPunct="1">
              <a:spcBef>
                <a:spcPct val="50000"/>
              </a:spcBef>
            </a:pPr>
            <a:r>
              <a:rPr lang="en-GB" altLang="en-US" sz="1200"/>
              <a:t>Press your ‘Esc’ key to exit</a:t>
            </a:r>
          </a:p>
        </p:txBody>
      </p:sp>
      <p:sp>
        <p:nvSpPr>
          <p:cNvPr id="2" name="TextBox 1"/>
          <p:cNvSpPr txBox="1"/>
          <p:nvPr/>
        </p:nvSpPr>
        <p:spPr>
          <a:xfrm>
            <a:off x="63500" y="149225"/>
            <a:ext cx="1844675" cy="1261884"/>
          </a:xfrm>
          <a:prstGeom prst="rect">
            <a:avLst/>
          </a:prstGeom>
          <a:noFill/>
        </p:spPr>
        <p:txBody>
          <a:bodyPr>
            <a:spAutoFit/>
          </a:bodyPr>
          <a:lstStyle/>
          <a:p>
            <a:pPr>
              <a:defRPr/>
            </a:pPr>
            <a:r>
              <a:rPr lang="en-GB" sz="4000" b="1" dirty="0">
                <a:solidFill>
                  <a:srgbClr val="FFC000"/>
                </a:solidFill>
                <a:effectLst>
                  <a:outerShdw blurRad="38100" dist="38100" dir="2700000" algn="tl">
                    <a:srgbClr val="000000">
                      <a:alpha val="43137"/>
                    </a:srgbClr>
                  </a:outerShdw>
                </a:effectLst>
              </a:rPr>
              <a:t>Starter</a:t>
            </a:r>
          </a:p>
          <a:p>
            <a:pPr>
              <a:defRPr/>
            </a:pPr>
            <a:r>
              <a:rPr lang="en-GB" b="1" dirty="0">
                <a:solidFill>
                  <a:srgbClr val="FFC000"/>
                </a:solidFill>
                <a:effectLst>
                  <a:outerShdw blurRad="38100" dist="38100" dir="2700000" algn="tl">
                    <a:srgbClr val="000000">
                      <a:alpha val="43137"/>
                    </a:srgbClr>
                  </a:outerShdw>
                </a:effectLst>
              </a:rPr>
              <a:t>Noughts &amp; Crosses </a:t>
            </a:r>
          </a:p>
        </p:txBody>
      </p:sp>
      <p:sp>
        <p:nvSpPr>
          <p:cNvPr id="3" name="TextBox 2">
            <a:extLst>
              <a:ext uri="{FF2B5EF4-FFF2-40B4-BE49-F238E27FC236}">
                <a16:creationId xmlns:a16="http://schemas.microsoft.com/office/drawing/2014/main" id="{0CAC66FC-D823-458F-B218-FB8B9A484CCA}"/>
              </a:ext>
            </a:extLst>
          </p:cNvPr>
          <p:cNvSpPr txBox="1"/>
          <p:nvPr/>
        </p:nvSpPr>
        <p:spPr>
          <a:xfrm>
            <a:off x="2145778" y="902771"/>
            <a:ext cx="1393667" cy="400110"/>
          </a:xfrm>
          <a:prstGeom prst="rect">
            <a:avLst/>
          </a:prstGeom>
          <a:noFill/>
        </p:spPr>
        <p:txBody>
          <a:bodyPr wrap="square" rtlCol="0">
            <a:spAutoFit/>
          </a:bodyPr>
          <a:lstStyle/>
          <a:p>
            <a:pPr algn="ctr"/>
            <a:r>
              <a:rPr lang="en-GB" sz="2000" dirty="0">
                <a:latin typeface="Cabin" panose="00000500000000000000" pitchFamily="2" charset="0"/>
              </a:rPr>
              <a:t>Khushu</a:t>
            </a:r>
          </a:p>
        </p:txBody>
      </p:sp>
      <p:sp>
        <p:nvSpPr>
          <p:cNvPr id="69" name="TextBox 68">
            <a:extLst>
              <a:ext uri="{FF2B5EF4-FFF2-40B4-BE49-F238E27FC236}">
                <a16:creationId xmlns:a16="http://schemas.microsoft.com/office/drawing/2014/main" id="{60C4F1FA-ACF1-43E2-BF84-B2293D3E3C4B}"/>
              </a:ext>
            </a:extLst>
          </p:cNvPr>
          <p:cNvSpPr txBox="1"/>
          <p:nvPr/>
        </p:nvSpPr>
        <p:spPr>
          <a:xfrm>
            <a:off x="4076778" y="873095"/>
            <a:ext cx="1393667" cy="400110"/>
          </a:xfrm>
          <a:prstGeom prst="rect">
            <a:avLst/>
          </a:prstGeom>
          <a:noFill/>
        </p:spPr>
        <p:txBody>
          <a:bodyPr wrap="square" rtlCol="0">
            <a:spAutoFit/>
          </a:bodyPr>
          <a:lstStyle/>
          <a:p>
            <a:pPr algn="ctr"/>
            <a:r>
              <a:rPr lang="en-GB" sz="2000" dirty="0" err="1">
                <a:latin typeface="Cabin" panose="00000500000000000000" pitchFamily="2" charset="0"/>
              </a:rPr>
              <a:t>Taqwa</a:t>
            </a:r>
            <a:endParaRPr lang="en-GB" sz="2000" dirty="0">
              <a:latin typeface="Cabin" panose="00000500000000000000" pitchFamily="2" charset="0"/>
            </a:endParaRPr>
          </a:p>
        </p:txBody>
      </p:sp>
      <p:sp>
        <p:nvSpPr>
          <p:cNvPr id="70" name="TextBox 69">
            <a:extLst>
              <a:ext uri="{FF2B5EF4-FFF2-40B4-BE49-F238E27FC236}">
                <a16:creationId xmlns:a16="http://schemas.microsoft.com/office/drawing/2014/main" id="{B3D2271F-FDDA-43FC-81AE-39BE7ED66C27}"/>
              </a:ext>
            </a:extLst>
          </p:cNvPr>
          <p:cNvSpPr txBox="1"/>
          <p:nvPr/>
        </p:nvSpPr>
        <p:spPr>
          <a:xfrm>
            <a:off x="6204108" y="845573"/>
            <a:ext cx="1393667" cy="707886"/>
          </a:xfrm>
          <a:prstGeom prst="rect">
            <a:avLst/>
          </a:prstGeom>
          <a:noFill/>
        </p:spPr>
        <p:txBody>
          <a:bodyPr wrap="square" rtlCol="0">
            <a:spAutoFit/>
          </a:bodyPr>
          <a:lstStyle/>
          <a:p>
            <a:pPr algn="ctr"/>
            <a:r>
              <a:rPr lang="en-GB" sz="2000" dirty="0">
                <a:latin typeface="Cabin" panose="00000500000000000000" pitchFamily="2" charset="0"/>
              </a:rPr>
              <a:t>At-</a:t>
            </a:r>
            <a:r>
              <a:rPr lang="en-GB" sz="2000" dirty="0" err="1">
                <a:latin typeface="Cabin" panose="00000500000000000000" pitchFamily="2" charset="0"/>
              </a:rPr>
              <a:t>Tahiyyatu</a:t>
            </a:r>
            <a:endParaRPr lang="en-GB" sz="2000" dirty="0">
              <a:latin typeface="Cabin" panose="00000500000000000000" pitchFamily="2" charset="0"/>
            </a:endParaRPr>
          </a:p>
        </p:txBody>
      </p:sp>
      <p:sp>
        <p:nvSpPr>
          <p:cNvPr id="71" name="TextBox 70">
            <a:extLst>
              <a:ext uri="{FF2B5EF4-FFF2-40B4-BE49-F238E27FC236}">
                <a16:creationId xmlns:a16="http://schemas.microsoft.com/office/drawing/2014/main" id="{D0A7989B-72EA-45B8-B3F5-C4924E77EAB9}"/>
              </a:ext>
            </a:extLst>
          </p:cNvPr>
          <p:cNvSpPr txBox="1"/>
          <p:nvPr/>
        </p:nvSpPr>
        <p:spPr>
          <a:xfrm>
            <a:off x="2086133" y="2588994"/>
            <a:ext cx="1393667" cy="707886"/>
          </a:xfrm>
          <a:prstGeom prst="rect">
            <a:avLst/>
          </a:prstGeom>
          <a:noFill/>
        </p:spPr>
        <p:txBody>
          <a:bodyPr wrap="square" rtlCol="0">
            <a:spAutoFit/>
          </a:bodyPr>
          <a:lstStyle/>
          <a:p>
            <a:pPr algn="ctr"/>
            <a:r>
              <a:rPr lang="en-GB" sz="2000" dirty="0">
                <a:latin typeface="Cabin" panose="00000500000000000000" pitchFamily="2" charset="0"/>
              </a:rPr>
              <a:t>At-</a:t>
            </a:r>
            <a:r>
              <a:rPr lang="en-GB" sz="2000" dirty="0" err="1">
                <a:latin typeface="Cabin" panose="00000500000000000000" pitchFamily="2" charset="0"/>
              </a:rPr>
              <a:t>Tayyibatu</a:t>
            </a:r>
            <a:endParaRPr lang="en-GB" sz="2000" dirty="0">
              <a:latin typeface="Cabin" panose="00000500000000000000" pitchFamily="2" charset="0"/>
            </a:endParaRPr>
          </a:p>
        </p:txBody>
      </p:sp>
      <p:sp>
        <p:nvSpPr>
          <p:cNvPr id="72" name="TextBox 71">
            <a:extLst>
              <a:ext uri="{FF2B5EF4-FFF2-40B4-BE49-F238E27FC236}">
                <a16:creationId xmlns:a16="http://schemas.microsoft.com/office/drawing/2014/main" id="{FD96D961-78DC-497D-9FE0-6D4DB9004872}"/>
              </a:ext>
            </a:extLst>
          </p:cNvPr>
          <p:cNvSpPr txBox="1"/>
          <p:nvPr/>
        </p:nvSpPr>
        <p:spPr>
          <a:xfrm>
            <a:off x="4062004" y="2543145"/>
            <a:ext cx="1393667" cy="400110"/>
          </a:xfrm>
          <a:prstGeom prst="rect">
            <a:avLst/>
          </a:prstGeom>
          <a:noFill/>
        </p:spPr>
        <p:txBody>
          <a:bodyPr wrap="square" rtlCol="0">
            <a:spAutoFit/>
          </a:bodyPr>
          <a:lstStyle/>
          <a:p>
            <a:pPr algn="ctr"/>
            <a:r>
              <a:rPr lang="en-GB" sz="2000" dirty="0">
                <a:latin typeface="Cabin" panose="00000500000000000000" pitchFamily="2" charset="0"/>
              </a:rPr>
              <a:t>Ihsan</a:t>
            </a:r>
          </a:p>
        </p:txBody>
      </p:sp>
      <p:sp>
        <p:nvSpPr>
          <p:cNvPr id="73" name="TextBox 72">
            <a:extLst>
              <a:ext uri="{FF2B5EF4-FFF2-40B4-BE49-F238E27FC236}">
                <a16:creationId xmlns:a16="http://schemas.microsoft.com/office/drawing/2014/main" id="{2D620195-44B5-4D94-9F86-525ECCFD2BDA}"/>
              </a:ext>
            </a:extLst>
          </p:cNvPr>
          <p:cNvSpPr txBox="1"/>
          <p:nvPr/>
        </p:nvSpPr>
        <p:spPr>
          <a:xfrm>
            <a:off x="6202521" y="2637601"/>
            <a:ext cx="1393667" cy="400110"/>
          </a:xfrm>
          <a:prstGeom prst="rect">
            <a:avLst/>
          </a:prstGeom>
          <a:noFill/>
        </p:spPr>
        <p:txBody>
          <a:bodyPr wrap="square" rtlCol="0">
            <a:spAutoFit/>
          </a:bodyPr>
          <a:lstStyle/>
          <a:p>
            <a:pPr algn="ctr"/>
            <a:r>
              <a:rPr lang="en-GB" sz="2000" dirty="0">
                <a:latin typeface="Cabin" panose="00000500000000000000" pitchFamily="2" charset="0"/>
              </a:rPr>
              <a:t>Majeed</a:t>
            </a:r>
          </a:p>
        </p:txBody>
      </p:sp>
      <p:sp>
        <p:nvSpPr>
          <p:cNvPr id="74" name="TextBox 73">
            <a:extLst>
              <a:ext uri="{FF2B5EF4-FFF2-40B4-BE49-F238E27FC236}">
                <a16:creationId xmlns:a16="http://schemas.microsoft.com/office/drawing/2014/main" id="{ADC14CA2-4D79-4DFD-BE5B-6A92600A9B96}"/>
              </a:ext>
            </a:extLst>
          </p:cNvPr>
          <p:cNvSpPr txBox="1"/>
          <p:nvPr/>
        </p:nvSpPr>
        <p:spPr>
          <a:xfrm>
            <a:off x="2093050" y="4321635"/>
            <a:ext cx="1393667" cy="400110"/>
          </a:xfrm>
          <a:prstGeom prst="rect">
            <a:avLst/>
          </a:prstGeom>
          <a:noFill/>
        </p:spPr>
        <p:txBody>
          <a:bodyPr wrap="square" rtlCol="0">
            <a:spAutoFit/>
          </a:bodyPr>
          <a:lstStyle/>
          <a:p>
            <a:pPr algn="ctr"/>
            <a:r>
              <a:rPr lang="en-GB" sz="2000" dirty="0" err="1">
                <a:latin typeface="Cabin" panose="00000500000000000000" pitchFamily="2" charset="0"/>
              </a:rPr>
              <a:t>Marifah</a:t>
            </a:r>
            <a:endParaRPr lang="en-GB" sz="2000" dirty="0">
              <a:latin typeface="Cabin" panose="00000500000000000000" pitchFamily="2" charset="0"/>
            </a:endParaRPr>
          </a:p>
        </p:txBody>
      </p:sp>
      <p:sp>
        <p:nvSpPr>
          <p:cNvPr id="75" name="TextBox 74">
            <a:extLst>
              <a:ext uri="{FF2B5EF4-FFF2-40B4-BE49-F238E27FC236}">
                <a16:creationId xmlns:a16="http://schemas.microsoft.com/office/drawing/2014/main" id="{E1BEF6FD-432A-4C07-9C36-011A65044317}"/>
              </a:ext>
            </a:extLst>
          </p:cNvPr>
          <p:cNvSpPr txBox="1"/>
          <p:nvPr/>
        </p:nvSpPr>
        <p:spPr>
          <a:xfrm>
            <a:off x="4107021" y="4344958"/>
            <a:ext cx="1393667" cy="400110"/>
          </a:xfrm>
          <a:prstGeom prst="rect">
            <a:avLst/>
          </a:prstGeom>
          <a:noFill/>
        </p:spPr>
        <p:txBody>
          <a:bodyPr wrap="square" rtlCol="0">
            <a:spAutoFit/>
          </a:bodyPr>
          <a:lstStyle/>
          <a:p>
            <a:pPr algn="ctr"/>
            <a:r>
              <a:rPr lang="en-GB" sz="2000" dirty="0" err="1">
                <a:latin typeface="Cabin" panose="00000500000000000000" pitchFamily="2" charset="0"/>
              </a:rPr>
              <a:t>Ubudiyyah</a:t>
            </a:r>
            <a:endParaRPr lang="en-GB" sz="2000" dirty="0">
              <a:latin typeface="Cabin" panose="00000500000000000000" pitchFamily="2" charset="0"/>
            </a:endParaRPr>
          </a:p>
        </p:txBody>
      </p:sp>
      <p:sp>
        <p:nvSpPr>
          <p:cNvPr id="76" name="TextBox 75">
            <a:extLst>
              <a:ext uri="{FF2B5EF4-FFF2-40B4-BE49-F238E27FC236}">
                <a16:creationId xmlns:a16="http://schemas.microsoft.com/office/drawing/2014/main" id="{177955AB-C5B9-420A-8DE4-9969666FD78C}"/>
              </a:ext>
            </a:extLst>
          </p:cNvPr>
          <p:cNvSpPr txBox="1"/>
          <p:nvPr/>
        </p:nvSpPr>
        <p:spPr>
          <a:xfrm>
            <a:off x="6323091" y="4316412"/>
            <a:ext cx="1393667" cy="400110"/>
          </a:xfrm>
          <a:prstGeom prst="rect">
            <a:avLst/>
          </a:prstGeom>
          <a:noFill/>
        </p:spPr>
        <p:txBody>
          <a:bodyPr wrap="square" rtlCol="0">
            <a:spAutoFit/>
          </a:bodyPr>
          <a:lstStyle/>
          <a:p>
            <a:pPr algn="ctr"/>
            <a:r>
              <a:rPr lang="en-GB" sz="2000" dirty="0" err="1">
                <a:latin typeface="Cabin" panose="00000500000000000000" pitchFamily="2" charset="0"/>
              </a:rPr>
              <a:t>Subhana</a:t>
            </a:r>
            <a:endParaRPr lang="en-GB" sz="2000" dirty="0">
              <a:latin typeface="Cabin" panose="00000500000000000000" pitchFamily="2"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271"/>
                    </p:tgtEl>
                  </p:cond>
                </p:stCondLst>
                <p:endSync evt="end" delay="0">
                  <p:rtn val="all"/>
                </p:endSync>
                <p:childTnLst>
                  <p:par>
                    <p:cTn id="3" fill="hold" nodeType="clickPar">
                      <p:stCondLst>
                        <p:cond delay="0"/>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189"/>
                                        </p:tgtEl>
                                        <p:attrNameLst>
                                          <p:attrName>style.visibility</p:attrName>
                                        </p:attrNameLst>
                                      </p:cBhvr>
                                      <p:to>
                                        <p:strVal val="visible"/>
                                      </p:to>
                                    </p:set>
                                    <p:animEffect transition="in" filter="fade">
                                      <p:cBhvr>
                                        <p:cTn id="7" dur="1000"/>
                                        <p:tgtEl>
                                          <p:spTgt spid="218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xit" presetSubtype="0" fill="hold" nodeType="clickEffect">
                                  <p:stCondLst>
                                    <p:cond delay="0"/>
                                  </p:stCondLst>
                                  <p:childTnLst>
                                    <p:set>
                                      <p:cBhvr>
                                        <p:cTn id="11" dur="1" fill="hold">
                                          <p:stCondLst>
                                            <p:cond delay="0"/>
                                          </p:stCondLst>
                                        </p:cTn>
                                        <p:tgtEl>
                                          <p:spTgt spid="2189"/>
                                        </p:tgtEl>
                                        <p:attrNameLst>
                                          <p:attrName>style.visibility</p:attrName>
                                        </p:attrNameLst>
                                      </p:cBhvr>
                                      <p:to>
                                        <p:strVal val="hidden"/>
                                      </p:to>
                                    </p:set>
                                  </p:childTnLst>
                                </p:cTn>
                              </p:par>
                            </p:childTnLst>
                          </p:cTn>
                        </p:par>
                      </p:childTnLst>
                    </p:cTn>
                  </p:par>
                </p:childTnLst>
              </p:cTn>
              <p:nextCondLst>
                <p:cond evt="onClick" delay="0">
                  <p:tgtEl>
                    <p:spTgt spid="2271"/>
                  </p:tgtEl>
                </p:cond>
              </p:nextCondLst>
            </p:seq>
            <p:seq concurrent="1" nextAc="seek">
              <p:cTn id="12" restart="whenNotActive" fill="hold" evtFilter="cancelBubble" nodeType="interactiveSeq">
                <p:stCondLst>
                  <p:cond evt="onClick" delay="0">
                    <p:tgtEl>
                      <p:spTgt spid="2275"/>
                    </p:tgtEl>
                  </p:cond>
                </p:stCondLst>
                <p:endSync evt="end" delay="0">
                  <p:rtn val="all"/>
                </p:endSync>
                <p:childTnLst>
                  <p:par>
                    <p:cTn id="13" fill="hold" nodeType="clickPar">
                      <p:stCondLst>
                        <p:cond delay="0"/>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2272"/>
                                        </p:tgtEl>
                                        <p:attrNameLst>
                                          <p:attrName>style.visibility</p:attrName>
                                        </p:attrNameLst>
                                      </p:cBhvr>
                                      <p:to>
                                        <p:strVal val="visible"/>
                                      </p:to>
                                    </p:set>
                                    <p:animEffect transition="in" filter="fade">
                                      <p:cBhvr>
                                        <p:cTn id="17" dur="1000"/>
                                        <p:tgtEl>
                                          <p:spTgt spid="22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xit" presetSubtype="0" fill="hold" nodeType="clickEffect">
                                  <p:stCondLst>
                                    <p:cond delay="0"/>
                                  </p:stCondLst>
                                  <p:childTnLst>
                                    <p:set>
                                      <p:cBhvr>
                                        <p:cTn id="21" dur="1" fill="hold">
                                          <p:stCondLst>
                                            <p:cond delay="0"/>
                                          </p:stCondLst>
                                        </p:cTn>
                                        <p:tgtEl>
                                          <p:spTgt spid="2272"/>
                                        </p:tgtEl>
                                        <p:attrNameLst>
                                          <p:attrName>style.visibility</p:attrName>
                                        </p:attrNameLst>
                                      </p:cBhvr>
                                      <p:to>
                                        <p:strVal val="hidden"/>
                                      </p:to>
                                    </p:set>
                                  </p:childTnLst>
                                </p:cTn>
                              </p:par>
                            </p:childTnLst>
                          </p:cTn>
                        </p:par>
                      </p:childTnLst>
                    </p:cTn>
                  </p:par>
                </p:childTnLst>
              </p:cTn>
              <p:nextCondLst>
                <p:cond evt="onClick" delay="0">
                  <p:tgtEl>
                    <p:spTgt spid="2275"/>
                  </p:tgtEl>
                </p:cond>
              </p:nextCondLst>
            </p:seq>
            <p:seq concurrent="1" nextAc="seek">
              <p:cTn id="22" restart="whenNotActive" fill="hold" evtFilter="cancelBubble" nodeType="interactiveSeq">
                <p:stCondLst>
                  <p:cond evt="onClick" delay="0">
                    <p:tgtEl>
                      <p:spTgt spid="2279"/>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10" presetClass="entr" presetSubtype="0" fill="hold" nodeType="clickEffect">
                                  <p:stCondLst>
                                    <p:cond delay="0"/>
                                  </p:stCondLst>
                                  <p:childTnLst>
                                    <p:set>
                                      <p:cBhvr>
                                        <p:cTn id="26" dur="1" fill="hold">
                                          <p:stCondLst>
                                            <p:cond delay="0"/>
                                          </p:stCondLst>
                                        </p:cTn>
                                        <p:tgtEl>
                                          <p:spTgt spid="2276"/>
                                        </p:tgtEl>
                                        <p:attrNameLst>
                                          <p:attrName>style.visibility</p:attrName>
                                        </p:attrNameLst>
                                      </p:cBhvr>
                                      <p:to>
                                        <p:strVal val="visible"/>
                                      </p:to>
                                    </p:set>
                                    <p:animEffect transition="in" filter="fade">
                                      <p:cBhvr>
                                        <p:cTn id="27" dur="1000"/>
                                        <p:tgtEl>
                                          <p:spTgt spid="227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xit" presetSubtype="0" fill="hold" nodeType="clickEffect">
                                  <p:stCondLst>
                                    <p:cond delay="0"/>
                                  </p:stCondLst>
                                  <p:childTnLst>
                                    <p:set>
                                      <p:cBhvr>
                                        <p:cTn id="31" dur="1" fill="hold">
                                          <p:stCondLst>
                                            <p:cond delay="0"/>
                                          </p:stCondLst>
                                        </p:cTn>
                                        <p:tgtEl>
                                          <p:spTgt spid="2276"/>
                                        </p:tgtEl>
                                        <p:attrNameLst>
                                          <p:attrName>style.visibility</p:attrName>
                                        </p:attrNameLst>
                                      </p:cBhvr>
                                      <p:to>
                                        <p:strVal val="hidden"/>
                                      </p:to>
                                    </p:set>
                                  </p:childTnLst>
                                </p:cTn>
                              </p:par>
                            </p:childTnLst>
                          </p:cTn>
                        </p:par>
                      </p:childTnLst>
                    </p:cTn>
                  </p:par>
                </p:childTnLst>
              </p:cTn>
              <p:nextCondLst>
                <p:cond evt="onClick" delay="0">
                  <p:tgtEl>
                    <p:spTgt spid="2279"/>
                  </p:tgtEl>
                </p:cond>
              </p:nextCondLst>
            </p:seq>
            <p:seq concurrent="1" nextAc="seek">
              <p:cTn id="32" restart="whenNotActive" fill="hold" evtFilter="cancelBubble" nodeType="interactiveSeq">
                <p:stCondLst>
                  <p:cond evt="onClick" delay="0">
                    <p:tgtEl>
                      <p:spTgt spid="2283"/>
                    </p:tgtEl>
                  </p:cond>
                </p:stCondLst>
                <p:endSync evt="end" delay="0">
                  <p:rtn val="all"/>
                </p:endSync>
                <p:childTnLst>
                  <p:par>
                    <p:cTn id="33" fill="hold" nodeType="clickPar">
                      <p:stCondLst>
                        <p:cond delay="0"/>
                      </p:stCondLst>
                      <p:childTnLst>
                        <p:par>
                          <p:cTn id="34" fill="hold" nodeType="withGroup">
                            <p:stCondLst>
                              <p:cond delay="0"/>
                            </p:stCondLst>
                            <p:childTnLst>
                              <p:par>
                                <p:cTn id="35" presetID="10" presetClass="entr" presetSubtype="0" fill="hold" nodeType="clickEffect">
                                  <p:stCondLst>
                                    <p:cond delay="0"/>
                                  </p:stCondLst>
                                  <p:childTnLst>
                                    <p:set>
                                      <p:cBhvr>
                                        <p:cTn id="36" dur="1" fill="hold">
                                          <p:stCondLst>
                                            <p:cond delay="0"/>
                                          </p:stCondLst>
                                        </p:cTn>
                                        <p:tgtEl>
                                          <p:spTgt spid="2280"/>
                                        </p:tgtEl>
                                        <p:attrNameLst>
                                          <p:attrName>style.visibility</p:attrName>
                                        </p:attrNameLst>
                                      </p:cBhvr>
                                      <p:to>
                                        <p:strVal val="visible"/>
                                      </p:to>
                                    </p:set>
                                    <p:animEffect transition="in" filter="fade">
                                      <p:cBhvr>
                                        <p:cTn id="37" dur="1000"/>
                                        <p:tgtEl>
                                          <p:spTgt spid="228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 presetClass="exit" presetSubtype="0" fill="hold" nodeType="clickEffect">
                                  <p:stCondLst>
                                    <p:cond delay="0"/>
                                  </p:stCondLst>
                                  <p:childTnLst>
                                    <p:set>
                                      <p:cBhvr>
                                        <p:cTn id="41" dur="1" fill="hold">
                                          <p:stCondLst>
                                            <p:cond delay="0"/>
                                          </p:stCondLst>
                                        </p:cTn>
                                        <p:tgtEl>
                                          <p:spTgt spid="2280"/>
                                        </p:tgtEl>
                                        <p:attrNameLst>
                                          <p:attrName>style.visibility</p:attrName>
                                        </p:attrNameLst>
                                      </p:cBhvr>
                                      <p:to>
                                        <p:strVal val="hidden"/>
                                      </p:to>
                                    </p:set>
                                  </p:childTnLst>
                                </p:cTn>
                              </p:par>
                            </p:childTnLst>
                          </p:cTn>
                        </p:par>
                      </p:childTnLst>
                    </p:cTn>
                  </p:par>
                </p:childTnLst>
              </p:cTn>
              <p:nextCondLst>
                <p:cond evt="onClick" delay="0">
                  <p:tgtEl>
                    <p:spTgt spid="2283"/>
                  </p:tgtEl>
                </p:cond>
              </p:nextCondLst>
            </p:seq>
            <p:seq concurrent="1" nextAc="seek">
              <p:cTn id="42" restart="whenNotActive" fill="hold" evtFilter="cancelBubble" nodeType="interactiveSeq">
                <p:stCondLst>
                  <p:cond evt="onClick" delay="0">
                    <p:tgtEl>
                      <p:spTgt spid="2287"/>
                    </p:tgtEl>
                  </p:cond>
                </p:stCondLst>
                <p:endSync evt="end" delay="0">
                  <p:rtn val="all"/>
                </p:endSync>
                <p:childTnLst>
                  <p:par>
                    <p:cTn id="43" fill="hold" nodeType="clickPar">
                      <p:stCondLst>
                        <p:cond delay="0"/>
                      </p:stCondLst>
                      <p:childTnLst>
                        <p:par>
                          <p:cTn id="44" fill="hold" nodeType="withGroup">
                            <p:stCondLst>
                              <p:cond delay="0"/>
                            </p:stCondLst>
                            <p:childTnLst>
                              <p:par>
                                <p:cTn id="45" presetID="10" presetClass="entr" presetSubtype="0" fill="hold" nodeType="clickEffect">
                                  <p:stCondLst>
                                    <p:cond delay="0"/>
                                  </p:stCondLst>
                                  <p:childTnLst>
                                    <p:set>
                                      <p:cBhvr>
                                        <p:cTn id="46" dur="1" fill="hold">
                                          <p:stCondLst>
                                            <p:cond delay="0"/>
                                          </p:stCondLst>
                                        </p:cTn>
                                        <p:tgtEl>
                                          <p:spTgt spid="2284"/>
                                        </p:tgtEl>
                                        <p:attrNameLst>
                                          <p:attrName>style.visibility</p:attrName>
                                        </p:attrNameLst>
                                      </p:cBhvr>
                                      <p:to>
                                        <p:strVal val="visible"/>
                                      </p:to>
                                    </p:set>
                                    <p:animEffect transition="in" filter="fade">
                                      <p:cBhvr>
                                        <p:cTn id="47" dur="1000"/>
                                        <p:tgtEl>
                                          <p:spTgt spid="228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 presetClass="exit" presetSubtype="0" fill="hold" nodeType="clickEffect">
                                  <p:stCondLst>
                                    <p:cond delay="0"/>
                                  </p:stCondLst>
                                  <p:childTnLst>
                                    <p:set>
                                      <p:cBhvr>
                                        <p:cTn id="51" dur="1" fill="hold">
                                          <p:stCondLst>
                                            <p:cond delay="0"/>
                                          </p:stCondLst>
                                        </p:cTn>
                                        <p:tgtEl>
                                          <p:spTgt spid="2284"/>
                                        </p:tgtEl>
                                        <p:attrNameLst>
                                          <p:attrName>style.visibility</p:attrName>
                                        </p:attrNameLst>
                                      </p:cBhvr>
                                      <p:to>
                                        <p:strVal val="hidden"/>
                                      </p:to>
                                    </p:set>
                                  </p:childTnLst>
                                </p:cTn>
                              </p:par>
                            </p:childTnLst>
                          </p:cTn>
                        </p:par>
                      </p:childTnLst>
                    </p:cTn>
                  </p:par>
                </p:childTnLst>
              </p:cTn>
              <p:nextCondLst>
                <p:cond evt="onClick" delay="0">
                  <p:tgtEl>
                    <p:spTgt spid="2287"/>
                  </p:tgtEl>
                </p:cond>
              </p:nextCondLst>
            </p:seq>
            <p:seq concurrent="1" nextAc="seek">
              <p:cTn id="52" restart="whenNotActive" fill="hold" evtFilter="cancelBubble" nodeType="interactiveSeq">
                <p:stCondLst>
                  <p:cond evt="onClick" delay="0">
                    <p:tgtEl>
                      <p:spTgt spid="2291"/>
                    </p:tgtEl>
                  </p:cond>
                </p:stCondLst>
                <p:endSync evt="end" delay="0">
                  <p:rtn val="all"/>
                </p:endSync>
                <p:childTnLst>
                  <p:par>
                    <p:cTn id="53" fill="hold" nodeType="clickPar">
                      <p:stCondLst>
                        <p:cond delay="0"/>
                      </p:stCondLst>
                      <p:childTnLst>
                        <p:par>
                          <p:cTn id="54" fill="hold" nodeType="withGroup">
                            <p:stCondLst>
                              <p:cond delay="0"/>
                            </p:stCondLst>
                            <p:childTnLst>
                              <p:par>
                                <p:cTn id="55" presetID="10" presetClass="entr" presetSubtype="0" fill="hold" nodeType="clickEffect">
                                  <p:stCondLst>
                                    <p:cond delay="0"/>
                                  </p:stCondLst>
                                  <p:childTnLst>
                                    <p:set>
                                      <p:cBhvr>
                                        <p:cTn id="56" dur="1" fill="hold">
                                          <p:stCondLst>
                                            <p:cond delay="0"/>
                                          </p:stCondLst>
                                        </p:cTn>
                                        <p:tgtEl>
                                          <p:spTgt spid="2288"/>
                                        </p:tgtEl>
                                        <p:attrNameLst>
                                          <p:attrName>style.visibility</p:attrName>
                                        </p:attrNameLst>
                                      </p:cBhvr>
                                      <p:to>
                                        <p:strVal val="visible"/>
                                      </p:to>
                                    </p:set>
                                    <p:animEffect transition="in" filter="fade">
                                      <p:cBhvr>
                                        <p:cTn id="57" dur="1000"/>
                                        <p:tgtEl>
                                          <p:spTgt spid="2288"/>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 presetClass="exit" presetSubtype="0" fill="hold" nodeType="clickEffect">
                                  <p:stCondLst>
                                    <p:cond delay="0"/>
                                  </p:stCondLst>
                                  <p:childTnLst>
                                    <p:set>
                                      <p:cBhvr>
                                        <p:cTn id="61" dur="1" fill="hold">
                                          <p:stCondLst>
                                            <p:cond delay="0"/>
                                          </p:stCondLst>
                                        </p:cTn>
                                        <p:tgtEl>
                                          <p:spTgt spid="2288"/>
                                        </p:tgtEl>
                                        <p:attrNameLst>
                                          <p:attrName>style.visibility</p:attrName>
                                        </p:attrNameLst>
                                      </p:cBhvr>
                                      <p:to>
                                        <p:strVal val="hidden"/>
                                      </p:to>
                                    </p:set>
                                  </p:childTnLst>
                                </p:cTn>
                              </p:par>
                            </p:childTnLst>
                          </p:cTn>
                        </p:par>
                      </p:childTnLst>
                    </p:cTn>
                  </p:par>
                </p:childTnLst>
              </p:cTn>
              <p:nextCondLst>
                <p:cond evt="onClick" delay="0">
                  <p:tgtEl>
                    <p:spTgt spid="2291"/>
                  </p:tgtEl>
                </p:cond>
              </p:nextCondLst>
            </p:seq>
            <p:seq concurrent="1" nextAc="seek">
              <p:cTn id="62" restart="whenNotActive" fill="hold" evtFilter="cancelBubble" nodeType="interactiveSeq">
                <p:stCondLst>
                  <p:cond evt="onClick" delay="0">
                    <p:tgtEl>
                      <p:spTgt spid="2295"/>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10" presetClass="entr" presetSubtype="0" fill="hold" nodeType="clickEffect">
                                  <p:stCondLst>
                                    <p:cond delay="0"/>
                                  </p:stCondLst>
                                  <p:childTnLst>
                                    <p:set>
                                      <p:cBhvr>
                                        <p:cTn id="66" dur="1" fill="hold">
                                          <p:stCondLst>
                                            <p:cond delay="0"/>
                                          </p:stCondLst>
                                        </p:cTn>
                                        <p:tgtEl>
                                          <p:spTgt spid="2292"/>
                                        </p:tgtEl>
                                        <p:attrNameLst>
                                          <p:attrName>style.visibility</p:attrName>
                                        </p:attrNameLst>
                                      </p:cBhvr>
                                      <p:to>
                                        <p:strVal val="visible"/>
                                      </p:to>
                                    </p:set>
                                    <p:animEffect transition="in" filter="fade">
                                      <p:cBhvr>
                                        <p:cTn id="67" dur="1000"/>
                                        <p:tgtEl>
                                          <p:spTgt spid="2292"/>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1" presetClass="exit" presetSubtype="0" fill="hold" nodeType="clickEffect">
                                  <p:stCondLst>
                                    <p:cond delay="0"/>
                                  </p:stCondLst>
                                  <p:childTnLst>
                                    <p:set>
                                      <p:cBhvr>
                                        <p:cTn id="71" dur="1" fill="hold">
                                          <p:stCondLst>
                                            <p:cond delay="0"/>
                                          </p:stCondLst>
                                        </p:cTn>
                                        <p:tgtEl>
                                          <p:spTgt spid="2292"/>
                                        </p:tgtEl>
                                        <p:attrNameLst>
                                          <p:attrName>style.visibility</p:attrName>
                                        </p:attrNameLst>
                                      </p:cBhvr>
                                      <p:to>
                                        <p:strVal val="hidden"/>
                                      </p:to>
                                    </p:set>
                                  </p:childTnLst>
                                </p:cTn>
                              </p:par>
                            </p:childTnLst>
                          </p:cTn>
                        </p:par>
                      </p:childTnLst>
                    </p:cTn>
                  </p:par>
                </p:childTnLst>
              </p:cTn>
              <p:nextCondLst>
                <p:cond evt="onClick" delay="0">
                  <p:tgtEl>
                    <p:spTgt spid="2295"/>
                  </p:tgtEl>
                </p:cond>
              </p:nextCondLst>
            </p:seq>
            <p:seq concurrent="1" nextAc="seek">
              <p:cTn id="72" restart="whenNotActive" fill="hold" evtFilter="cancelBubble" nodeType="interactiveSeq">
                <p:stCondLst>
                  <p:cond evt="onClick" delay="0">
                    <p:tgtEl>
                      <p:spTgt spid="2299"/>
                    </p:tgtEl>
                  </p:cond>
                </p:stCondLst>
                <p:endSync evt="end" delay="0">
                  <p:rtn val="all"/>
                </p:endSync>
                <p:childTnLst>
                  <p:par>
                    <p:cTn id="73" fill="hold" nodeType="clickPar">
                      <p:stCondLst>
                        <p:cond delay="0"/>
                      </p:stCondLst>
                      <p:childTnLst>
                        <p:par>
                          <p:cTn id="74" fill="hold" nodeType="withGroup">
                            <p:stCondLst>
                              <p:cond delay="0"/>
                            </p:stCondLst>
                            <p:childTnLst>
                              <p:par>
                                <p:cTn id="75" presetID="10" presetClass="entr" presetSubtype="0" fill="hold" nodeType="clickEffect">
                                  <p:stCondLst>
                                    <p:cond delay="0"/>
                                  </p:stCondLst>
                                  <p:childTnLst>
                                    <p:set>
                                      <p:cBhvr>
                                        <p:cTn id="76" dur="1" fill="hold">
                                          <p:stCondLst>
                                            <p:cond delay="0"/>
                                          </p:stCondLst>
                                        </p:cTn>
                                        <p:tgtEl>
                                          <p:spTgt spid="2296"/>
                                        </p:tgtEl>
                                        <p:attrNameLst>
                                          <p:attrName>style.visibility</p:attrName>
                                        </p:attrNameLst>
                                      </p:cBhvr>
                                      <p:to>
                                        <p:strVal val="visible"/>
                                      </p:to>
                                    </p:set>
                                    <p:animEffect transition="in" filter="fade">
                                      <p:cBhvr>
                                        <p:cTn id="77" dur="1000"/>
                                        <p:tgtEl>
                                          <p:spTgt spid="2296"/>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1" presetClass="exit" presetSubtype="0" fill="hold" nodeType="clickEffect">
                                  <p:stCondLst>
                                    <p:cond delay="0"/>
                                  </p:stCondLst>
                                  <p:childTnLst>
                                    <p:set>
                                      <p:cBhvr>
                                        <p:cTn id="81" dur="1" fill="hold">
                                          <p:stCondLst>
                                            <p:cond delay="0"/>
                                          </p:stCondLst>
                                        </p:cTn>
                                        <p:tgtEl>
                                          <p:spTgt spid="2296"/>
                                        </p:tgtEl>
                                        <p:attrNameLst>
                                          <p:attrName>style.visibility</p:attrName>
                                        </p:attrNameLst>
                                      </p:cBhvr>
                                      <p:to>
                                        <p:strVal val="hidden"/>
                                      </p:to>
                                    </p:set>
                                  </p:childTnLst>
                                </p:cTn>
                              </p:par>
                            </p:childTnLst>
                          </p:cTn>
                        </p:par>
                      </p:childTnLst>
                    </p:cTn>
                  </p:par>
                </p:childTnLst>
              </p:cTn>
              <p:nextCondLst>
                <p:cond evt="onClick" delay="0">
                  <p:tgtEl>
                    <p:spTgt spid="2299"/>
                  </p:tgtEl>
                </p:cond>
              </p:nextCondLst>
            </p:seq>
            <p:seq concurrent="1" nextAc="seek">
              <p:cTn id="82" restart="whenNotActive" fill="hold" evtFilter="cancelBubble" nodeType="interactiveSeq">
                <p:stCondLst>
                  <p:cond evt="onClick" delay="0">
                    <p:tgtEl>
                      <p:spTgt spid="2303"/>
                    </p:tgtEl>
                  </p:cond>
                </p:stCondLst>
                <p:endSync evt="end" delay="0">
                  <p:rtn val="all"/>
                </p:endSync>
                <p:childTnLst>
                  <p:par>
                    <p:cTn id="83" fill="hold" nodeType="clickPar">
                      <p:stCondLst>
                        <p:cond delay="0"/>
                      </p:stCondLst>
                      <p:childTnLst>
                        <p:par>
                          <p:cTn id="84" fill="hold" nodeType="withGroup">
                            <p:stCondLst>
                              <p:cond delay="0"/>
                            </p:stCondLst>
                            <p:childTnLst>
                              <p:par>
                                <p:cTn id="85" presetID="10" presetClass="entr" presetSubtype="0" fill="hold" nodeType="clickEffect">
                                  <p:stCondLst>
                                    <p:cond delay="0"/>
                                  </p:stCondLst>
                                  <p:childTnLst>
                                    <p:set>
                                      <p:cBhvr>
                                        <p:cTn id="86" dur="1" fill="hold">
                                          <p:stCondLst>
                                            <p:cond delay="0"/>
                                          </p:stCondLst>
                                        </p:cTn>
                                        <p:tgtEl>
                                          <p:spTgt spid="2300"/>
                                        </p:tgtEl>
                                        <p:attrNameLst>
                                          <p:attrName>style.visibility</p:attrName>
                                        </p:attrNameLst>
                                      </p:cBhvr>
                                      <p:to>
                                        <p:strVal val="visible"/>
                                      </p:to>
                                    </p:set>
                                    <p:animEffect transition="in" filter="fade">
                                      <p:cBhvr>
                                        <p:cTn id="87" dur="1000"/>
                                        <p:tgtEl>
                                          <p:spTgt spid="2300"/>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1" presetClass="exit" presetSubtype="0" fill="hold" nodeType="clickEffect">
                                  <p:stCondLst>
                                    <p:cond delay="0"/>
                                  </p:stCondLst>
                                  <p:childTnLst>
                                    <p:set>
                                      <p:cBhvr>
                                        <p:cTn id="91" dur="1" fill="hold">
                                          <p:stCondLst>
                                            <p:cond delay="0"/>
                                          </p:stCondLst>
                                        </p:cTn>
                                        <p:tgtEl>
                                          <p:spTgt spid="2300"/>
                                        </p:tgtEl>
                                        <p:attrNameLst>
                                          <p:attrName>style.visibility</p:attrName>
                                        </p:attrNameLst>
                                      </p:cBhvr>
                                      <p:to>
                                        <p:strVal val="hidden"/>
                                      </p:to>
                                    </p:set>
                                  </p:childTnLst>
                                </p:cTn>
                              </p:par>
                            </p:childTnLst>
                          </p:cTn>
                        </p:par>
                      </p:childTnLst>
                    </p:cTn>
                  </p:par>
                </p:childTnLst>
              </p:cTn>
              <p:nextCondLst>
                <p:cond evt="onClick" delay="0">
                  <p:tgtEl>
                    <p:spTgt spid="2303"/>
                  </p:tgtEl>
                </p:cond>
              </p:nextCondLst>
            </p:seq>
            <p:seq concurrent="1" nextAc="seek">
              <p:cTn id="92" restart="whenNotActive" fill="hold" evtFilter="cancelBubble" nodeType="interactiveSeq">
                <p:stCondLst>
                  <p:cond evt="onClick" delay="0">
                    <p:tgtEl>
                      <p:spTgt spid="2304"/>
                    </p:tgtEl>
                  </p:cond>
                </p:stCondLst>
                <p:endSync evt="end" delay="0">
                  <p:rtn val="all"/>
                </p:endSync>
                <p:childTnLst>
                  <p:par>
                    <p:cTn id="93" fill="hold" nodeType="clickPar">
                      <p:stCondLst>
                        <p:cond delay="0"/>
                      </p:stCondLst>
                      <p:childTnLst>
                        <p:par>
                          <p:cTn id="94" fill="hold" nodeType="withGroup">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2182"/>
                                        </p:tgtEl>
                                        <p:attrNameLst>
                                          <p:attrName>style.visibility</p:attrName>
                                        </p:attrNameLst>
                                      </p:cBhvr>
                                      <p:to>
                                        <p:strVal val="visible"/>
                                      </p:to>
                                    </p:set>
                                    <p:animEffect transition="in" filter="fade">
                                      <p:cBhvr>
                                        <p:cTn id="97" dur="1000"/>
                                        <p:tgtEl>
                                          <p:spTgt spid="2182"/>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1" presetClass="exit" presetSubtype="0" fill="hold" grpId="1" nodeType="clickEffect">
                                  <p:stCondLst>
                                    <p:cond delay="0"/>
                                  </p:stCondLst>
                                  <p:childTnLst>
                                    <p:set>
                                      <p:cBhvr>
                                        <p:cTn id="101" dur="1" fill="hold">
                                          <p:stCondLst>
                                            <p:cond delay="0"/>
                                          </p:stCondLst>
                                        </p:cTn>
                                        <p:tgtEl>
                                          <p:spTgt spid="2182"/>
                                        </p:tgtEl>
                                        <p:attrNameLst>
                                          <p:attrName>style.visibility</p:attrName>
                                        </p:attrNameLst>
                                      </p:cBhvr>
                                      <p:to>
                                        <p:strVal val="hidden"/>
                                      </p:to>
                                    </p:set>
                                  </p:childTnLst>
                                </p:cTn>
                              </p:par>
                            </p:childTnLst>
                          </p:cTn>
                        </p:par>
                      </p:childTnLst>
                    </p:cTn>
                  </p:par>
                </p:childTnLst>
              </p:cTn>
              <p:nextCondLst>
                <p:cond evt="onClick" delay="0">
                  <p:tgtEl>
                    <p:spTgt spid="2304"/>
                  </p:tgtEl>
                </p:cond>
              </p:nextCondLst>
            </p:seq>
            <p:seq concurrent="1" nextAc="seek">
              <p:cTn id="102" restart="whenNotActive" fill="hold" evtFilter="cancelBubble" nodeType="interactiveSeq">
                <p:stCondLst>
                  <p:cond evt="onClick" delay="0">
                    <p:tgtEl>
                      <p:spTgt spid="2306"/>
                    </p:tgtEl>
                  </p:cond>
                </p:stCondLst>
                <p:endSync evt="end" delay="0">
                  <p:rtn val="all"/>
                </p:endSync>
                <p:childTnLst>
                  <p:par>
                    <p:cTn id="103" fill="hold" nodeType="clickPar">
                      <p:stCondLst>
                        <p:cond delay="0"/>
                      </p:stCondLst>
                      <p:childTnLst>
                        <p:par>
                          <p:cTn id="104" fill="hold" nodeType="withGroup">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2305"/>
                                        </p:tgtEl>
                                        <p:attrNameLst>
                                          <p:attrName>style.visibility</p:attrName>
                                        </p:attrNameLst>
                                      </p:cBhvr>
                                      <p:to>
                                        <p:strVal val="visible"/>
                                      </p:to>
                                    </p:set>
                                    <p:animEffect transition="in" filter="fade">
                                      <p:cBhvr>
                                        <p:cTn id="107" dur="1000"/>
                                        <p:tgtEl>
                                          <p:spTgt spid="2305"/>
                                        </p:tgtEl>
                                      </p:cBhvr>
                                    </p:animEffect>
                                  </p:childTnLst>
                                </p:cTn>
                              </p:par>
                            </p:childTnLst>
                          </p:cTn>
                        </p:par>
                      </p:childTnLst>
                    </p:cTn>
                  </p:par>
                  <p:par>
                    <p:cTn id="108" fill="hold" nodeType="clickPar">
                      <p:stCondLst>
                        <p:cond delay="indefinite"/>
                      </p:stCondLst>
                      <p:childTnLst>
                        <p:par>
                          <p:cTn id="109" fill="hold" nodeType="withGroup">
                            <p:stCondLst>
                              <p:cond delay="0"/>
                            </p:stCondLst>
                            <p:childTnLst>
                              <p:par>
                                <p:cTn id="110" presetID="1" presetClass="exit" presetSubtype="0" fill="hold" grpId="1" nodeType="clickEffect">
                                  <p:stCondLst>
                                    <p:cond delay="0"/>
                                  </p:stCondLst>
                                  <p:childTnLst>
                                    <p:set>
                                      <p:cBhvr>
                                        <p:cTn id="111" dur="1" fill="hold">
                                          <p:stCondLst>
                                            <p:cond delay="0"/>
                                          </p:stCondLst>
                                        </p:cTn>
                                        <p:tgtEl>
                                          <p:spTgt spid="2305"/>
                                        </p:tgtEl>
                                        <p:attrNameLst>
                                          <p:attrName>style.visibility</p:attrName>
                                        </p:attrNameLst>
                                      </p:cBhvr>
                                      <p:to>
                                        <p:strVal val="hidden"/>
                                      </p:to>
                                    </p:set>
                                  </p:childTnLst>
                                </p:cTn>
                              </p:par>
                            </p:childTnLst>
                          </p:cTn>
                        </p:par>
                      </p:childTnLst>
                    </p:cTn>
                  </p:par>
                </p:childTnLst>
              </p:cTn>
              <p:nextCondLst>
                <p:cond evt="onClick" delay="0">
                  <p:tgtEl>
                    <p:spTgt spid="2306"/>
                  </p:tgtEl>
                </p:cond>
              </p:nextCondLst>
            </p:seq>
            <p:seq concurrent="1" nextAc="seek">
              <p:cTn id="112" restart="whenNotActive" fill="hold" evtFilter="cancelBubble" nodeType="interactiveSeq">
                <p:stCondLst>
                  <p:cond evt="onClick" delay="0">
                    <p:tgtEl>
                      <p:spTgt spid="2308"/>
                    </p:tgtEl>
                  </p:cond>
                </p:stCondLst>
                <p:endSync evt="end" delay="0">
                  <p:rtn val="all"/>
                </p:endSync>
                <p:childTnLst>
                  <p:par>
                    <p:cTn id="113" fill="hold" nodeType="clickPar">
                      <p:stCondLst>
                        <p:cond delay="0"/>
                      </p:stCondLst>
                      <p:childTnLst>
                        <p:par>
                          <p:cTn id="114" fill="hold" nodeType="withGroup">
                            <p:stCondLst>
                              <p:cond delay="0"/>
                            </p:stCondLst>
                            <p:childTnLst>
                              <p:par>
                                <p:cTn id="115" presetID="10" presetClass="entr" presetSubtype="0" fill="hold" grpId="0" nodeType="clickEffect">
                                  <p:stCondLst>
                                    <p:cond delay="0"/>
                                  </p:stCondLst>
                                  <p:childTnLst>
                                    <p:set>
                                      <p:cBhvr>
                                        <p:cTn id="116" dur="1" fill="hold">
                                          <p:stCondLst>
                                            <p:cond delay="0"/>
                                          </p:stCondLst>
                                        </p:cTn>
                                        <p:tgtEl>
                                          <p:spTgt spid="2307"/>
                                        </p:tgtEl>
                                        <p:attrNameLst>
                                          <p:attrName>style.visibility</p:attrName>
                                        </p:attrNameLst>
                                      </p:cBhvr>
                                      <p:to>
                                        <p:strVal val="visible"/>
                                      </p:to>
                                    </p:set>
                                    <p:animEffect transition="in" filter="fade">
                                      <p:cBhvr>
                                        <p:cTn id="117" dur="1000"/>
                                        <p:tgtEl>
                                          <p:spTgt spid="2307"/>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1" presetClass="exit" presetSubtype="0" fill="hold" grpId="1" nodeType="clickEffect">
                                  <p:stCondLst>
                                    <p:cond delay="0"/>
                                  </p:stCondLst>
                                  <p:childTnLst>
                                    <p:set>
                                      <p:cBhvr>
                                        <p:cTn id="121" dur="1" fill="hold">
                                          <p:stCondLst>
                                            <p:cond delay="0"/>
                                          </p:stCondLst>
                                        </p:cTn>
                                        <p:tgtEl>
                                          <p:spTgt spid="2307"/>
                                        </p:tgtEl>
                                        <p:attrNameLst>
                                          <p:attrName>style.visibility</p:attrName>
                                        </p:attrNameLst>
                                      </p:cBhvr>
                                      <p:to>
                                        <p:strVal val="hidden"/>
                                      </p:to>
                                    </p:set>
                                  </p:childTnLst>
                                </p:cTn>
                              </p:par>
                            </p:childTnLst>
                          </p:cTn>
                        </p:par>
                      </p:childTnLst>
                    </p:cTn>
                  </p:par>
                </p:childTnLst>
              </p:cTn>
              <p:nextCondLst>
                <p:cond evt="onClick" delay="0">
                  <p:tgtEl>
                    <p:spTgt spid="2308"/>
                  </p:tgtEl>
                </p:cond>
              </p:nextCondLst>
            </p:seq>
            <p:seq concurrent="1" nextAc="seek">
              <p:cTn id="122" restart="whenNotActive" fill="hold" evtFilter="cancelBubble" nodeType="interactiveSeq">
                <p:stCondLst>
                  <p:cond evt="onClick" delay="0">
                    <p:tgtEl>
                      <p:spTgt spid="2310"/>
                    </p:tgtEl>
                  </p:cond>
                </p:stCondLst>
                <p:endSync evt="end" delay="0">
                  <p:rtn val="all"/>
                </p:endSync>
                <p:childTnLst>
                  <p:par>
                    <p:cTn id="123" fill="hold" nodeType="clickPar">
                      <p:stCondLst>
                        <p:cond delay="0"/>
                      </p:stCondLst>
                      <p:childTnLst>
                        <p:par>
                          <p:cTn id="124" fill="hold" nodeType="withGroup">
                            <p:stCondLst>
                              <p:cond delay="0"/>
                            </p:stCondLst>
                            <p:childTnLst>
                              <p:par>
                                <p:cTn id="125" presetID="10" presetClass="entr" presetSubtype="0" fill="hold" grpId="0" nodeType="clickEffect">
                                  <p:stCondLst>
                                    <p:cond delay="0"/>
                                  </p:stCondLst>
                                  <p:childTnLst>
                                    <p:set>
                                      <p:cBhvr>
                                        <p:cTn id="126" dur="1" fill="hold">
                                          <p:stCondLst>
                                            <p:cond delay="0"/>
                                          </p:stCondLst>
                                        </p:cTn>
                                        <p:tgtEl>
                                          <p:spTgt spid="2309"/>
                                        </p:tgtEl>
                                        <p:attrNameLst>
                                          <p:attrName>style.visibility</p:attrName>
                                        </p:attrNameLst>
                                      </p:cBhvr>
                                      <p:to>
                                        <p:strVal val="visible"/>
                                      </p:to>
                                    </p:set>
                                    <p:animEffect transition="in" filter="fade">
                                      <p:cBhvr>
                                        <p:cTn id="127" dur="1000"/>
                                        <p:tgtEl>
                                          <p:spTgt spid="2309"/>
                                        </p:tgtEl>
                                      </p:cBhvr>
                                    </p:animEffect>
                                  </p:childTnLst>
                                </p:cTn>
                              </p:par>
                            </p:childTnLst>
                          </p:cTn>
                        </p:par>
                      </p:childTnLst>
                    </p:cTn>
                  </p:par>
                  <p:par>
                    <p:cTn id="128" fill="hold" nodeType="clickPar">
                      <p:stCondLst>
                        <p:cond delay="indefinite"/>
                      </p:stCondLst>
                      <p:childTnLst>
                        <p:par>
                          <p:cTn id="129" fill="hold" nodeType="withGroup">
                            <p:stCondLst>
                              <p:cond delay="0"/>
                            </p:stCondLst>
                            <p:childTnLst>
                              <p:par>
                                <p:cTn id="130" presetID="1" presetClass="exit" presetSubtype="0" fill="hold" grpId="1" nodeType="clickEffect">
                                  <p:stCondLst>
                                    <p:cond delay="0"/>
                                  </p:stCondLst>
                                  <p:childTnLst>
                                    <p:set>
                                      <p:cBhvr>
                                        <p:cTn id="131" dur="1" fill="hold">
                                          <p:stCondLst>
                                            <p:cond delay="0"/>
                                          </p:stCondLst>
                                        </p:cTn>
                                        <p:tgtEl>
                                          <p:spTgt spid="2309"/>
                                        </p:tgtEl>
                                        <p:attrNameLst>
                                          <p:attrName>style.visibility</p:attrName>
                                        </p:attrNameLst>
                                      </p:cBhvr>
                                      <p:to>
                                        <p:strVal val="hidden"/>
                                      </p:to>
                                    </p:set>
                                  </p:childTnLst>
                                </p:cTn>
                              </p:par>
                            </p:childTnLst>
                          </p:cTn>
                        </p:par>
                      </p:childTnLst>
                    </p:cTn>
                  </p:par>
                </p:childTnLst>
              </p:cTn>
              <p:nextCondLst>
                <p:cond evt="onClick" delay="0">
                  <p:tgtEl>
                    <p:spTgt spid="2310"/>
                  </p:tgtEl>
                </p:cond>
              </p:nextCondLst>
            </p:seq>
            <p:seq concurrent="1" nextAc="seek">
              <p:cTn id="132" restart="whenNotActive" fill="hold" evtFilter="cancelBubble" nodeType="interactiveSeq">
                <p:stCondLst>
                  <p:cond evt="onClick" delay="0">
                    <p:tgtEl>
                      <p:spTgt spid="2311"/>
                    </p:tgtEl>
                  </p:cond>
                </p:stCondLst>
                <p:endSync evt="end" delay="0">
                  <p:rtn val="all"/>
                </p:endSync>
                <p:childTnLst>
                  <p:par>
                    <p:cTn id="133" fill="hold" nodeType="clickPar">
                      <p:stCondLst>
                        <p:cond delay="0"/>
                      </p:stCondLst>
                      <p:childTnLst>
                        <p:par>
                          <p:cTn id="134" fill="hold" nodeType="withGroup">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2312"/>
                                        </p:tgtEl>
                                        <p:attrNameLst>
                                          <p:attrName>style.visibility</p:attrName>
                                        </p:attrNameLst>
                                      </p:cBhvr>
                                      <p:to>
                                        <p:strVal val="visible"/>
                                      </p:to>
                                    </p:set>
                                    <p:animEffect transition="in" filter="fade">
                                      <p:cBhvr>
                                        <p:cTn id="137" dur="1000"/>
                                        <p:tgtEl>
                                          <p:spTgt spid="2312"/>
                                        </p:tgtEl>
                                      </p:cBhvr>
                                    </p:animEffect>
                                  </p:childTnLst>
                                </p:cTn>
                              </p:par>
                            </p:childTnLst>
                          </p:cTn>
                        </p:par>
                      </p:childTnLst>
                    </p:cTn>
                  </p:par>
                  <p:par>
                    <p:cTn id="138" fill="hold" nodeType="clickPar">
                      <p:stCondLst>
                        <p:cond delay="indefinite"/>
                      </p:stCondLst>
                      <p:childTnLst>
                        <p:par>
                          <p:cTn id="139" fill="hold" nodeType="withGroup">
                            <p:stCondLst>
                              <p:cond delay="0"/>
                            </p:stCondLst>
                            <p:childTnLst>
                              <p:par>
                                <p:cTn id="140" presetID="1" presetClass="exit" presetSubtype="0" fill="hold" grpId="1" nodeType="clickEffect">
                                  <p:stCondLst>
                                    <p:cond delay="0"/>
                                  </p:stCondLst>
                                  <p:childTnLst>
                                    <p:set>
                                      <p:cBhvr>
                                        <p:cTn id="141" dur="1" fill="hold">
                                          <p:stCondLst>
                                            <p:cond delay="0"/>
                                          </p:stCondLst>
                                        </p:cTn>
                                        <p:tgtEl>
                                          <p:spTgt spid="2312"/>
                                        </p:tgtEl>
                                        <p:attrNameLst>
                                          <p:attrName>style.visibility</p:attrName>
                                        </p:attrNameLst>
                                      </p:cBhvr>
                                      <p:to>
                                        <p:strVal val="hidden"/>
                                      </p:to>
                                    </p:set>
                                  </p:childTnLst>
                                </p:cTn>
                              </p:par>
                            </p:childTnLst>
                          </p:cTn>
                        </p:par>
                      </p:childTnLst>
                    </p:cTn>
                  </p:par>
                </p:childTnLst>
              </p:cTn>
              <p:nextCondLst>
                <p:cond evt="onClick" delay="0">
                  <p:tgtEl>
                    <p:spTgt spid="2311"/>
                  </p:tgtEl>
                </p:cond>
              </p:nextCondLst>
            </p:seq>
            <p:seq concurrent="1" nextAc="seek">
              <p:cTn id="142" restart="whenNotActive" fill="hold" evtFilter="cancelBubble" nodeType="interactiveSeq">
                <p:stCondLst>
                  <p:cond evt="onClick" delay="0">
                    <p:tgtEl>
                      <p:spTgt spid="2313"/>
                    </p:tgtEl>
                  </p:cond>
                </p:stCondLst>
                <p:endSync evt="end" delay="0">
                  <p:rtn val="all"/>
                </p:endSync>
                <p:childTnLst>
                  <p:par>
                    <p:cTn id="143" fill="hold" nodeType="clickPar">
                      <p:stCondLst>
                        <p:cond delay="0"/>
                      </p:stCondLst>
                      <p:childTnLst>
                        <p:par>
                          <p:cTn id="144" fill="hold" nodeType="withGroup">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2314"/>
                                        </p:tgtEl>
                                        <p:attrNameLst>
                                          <p:attrName>style.visibility</p:attrName>
                                        </p:attrNameLst>
                                      </p:cBhvr>
                                      <p:to>
                                        <p:strVal val="visible"/>
                                      </p:to>
                                    </p:set>
                                    <p:animEffect transition="in" filter="fade">
                                      <p:cBhvr>
                                        <p:cTn id="147" dur="1000"/>
                                        <p:tgtEl>
                                          <p:spTgt spid="2314"/>
                                        </p:tgtEl>
                                      </p:cBhvr>
                                    </p:animEffect>
                                  </p:childTnLst>
                                </p:cTn>
                              </p:par>
                            </p:childTnLst>
                          </p:cTn>
                        </p:par>
                      </p:childTnLst>
                    </p:cTn>
                  </p:par>
                  <p:par>
                    <p:cTn id="148" fill="hold" nodeType="clickPar">
                      <p:stCondLst>
                        <p:cond delay="indefinite"/>
                      </p:stCondLst>
                      <p:childTnLst>
                        <p:par>
                          <p:cTn id="149" fill="hold" nodeType="withGroup">
                            <p:stCondLst>
                              <p:cond delay="0"/>
                            </p:stCondLst>
                            <p:childTnLst>
                              <p:par>
                                <p:cTn id="150" presetID="1" presetClass="exit" presetSubtype="0" fill="hold" grpId="1" nodeType="clickEffect">
                                  <p:stCondLst>
                                    <p:cond delay="0"/>
                                  </p:stCondLst>
                                  <p:childTnLst>
                                    <p:set>
                                      <p:cBhvr>
                                        <p:cTn id="151" dur="1" fill="hold">
                                          <p:stCondLst>
                                            <p:cond delay="0"/>
                                          </p:stCondLst>
                                        </p:cTn>
                                        <p:tgtEl>
                                          <p:spTgt spid="2314"/>
                                        </p:tgtEl>
                                        <p:attrNameLst>
                                          <p:attrName>style.visibility</p:attrName>
                                        </p:attrNameLst>
                                      </p:cBhvr>
                                      <p:to>
                                        <p:strVal val="hidden"/>
                                      </p:to>
                                    </p:set>
                                  </p:childTnLst>
                                </p:cTn>
                              </p:par>
                            </p:childTnLst>
                          </p:cTn>
                        </p:par>
                      </p:childTnLst>
                    </p:cTn>
                  </p:par>
                </p:childTnLst>
              </p:cTn>
              <p:nextCondLst>
                <p:cond evt="onClick" delay="0">
                  <p:tgtEl>
                    <p:spTgt spid="2313"/>
                  </p:tgtEl>
                </p:cond>
              </p:nextCondLst>
            </p:seq>
            <p:seq concurrent="1" nextAc="seek">
              <p:cTn id="152" restart="whenNotActive" fill="hold" evtFilter="cancelBubble" nodeType="interactiveSeq">
                <p:stCondLst>
                  <p:cond evt="onClick" delay="0">
                    <p:tgtEl>
                      <p:spTgt spid="2315"/>
                    </p:tgtEl>
                  </p:cond>
                </p:stCondLst>
                <p:endSync evt="end" delay="0">
                  <p:rtn val="all"/>
                </p:endSync>
                <p:childTnLst>
                  <p:par>
                    <p:cTn id="153" fill="hold" nodeType="clickPar">
                      <p:stCondLst>
                        <p:cond delay="0"/>
                      </p:stCondLst>
                      <p:childTnLst>
                        <p:par>
                          <p:cTn id="154" fill="hold" nodeType="withGroup">
                            <p:stCondLst>
                              <p:cond delay="0"/>
                            </p:stCondLst>
                            <p:childTnLst>
                              <p:par>
                                <p:cTn id="155" presetID="10" presetClass="entr" presetSubtype="0" fill="hold" grpId="0" nodeType="clickEffect">
                                  <p:stCondLst>
                                    <p:cond delay="0"/>
                                  </p:stCondLst>
                                  <p:childTnLst>
                                    <p:set>
                                      <p:cBhvr>
                                        <p:cTn id="156" dur="1" fill="hold">
                                          <p:stCondLst>
                                            <p:cond delay="0"/>
                                          </p:stCondLst>
                                        </p:cTn>
                                        <p:tgtEl>
                                          <p:spTgt spid="2316"/>
                                        </p:tgtEl>
                                        <p:attrNameLst>
                                          <p:attrName>style.visibility</p:attrName>
                                        </p:attrNameLst>
                                      </p:cBhvr>
                                      <p:to>
                                        <p:strVal val="visible"/>
                                      </p:to>
                                    </p:set>
                                    <p:animEffect transition="in" filter="fade">
                                      <p:cBhvr>
                                        <p:cTn id="157" dur="1000"/>
                                        <p:tgtEl>
                                          <p:spTgt spid="2316"/>
                                        </p:tgtEl>
                                      </p:cBhvr>
                                    </p:animEffect>
                                  </p:childTnLst>
                                </p:cTn>
                              </p:par>
                            </p:childTnLst>
                          </p:cTn>
                        </p:par>
                      </p:childTnLst>
                    </p:cTn>
                  </p:par>
                  <p:par>
                    <p:cTn id="158" fill="hold" nodeType="clickPar">
                      <p:stCondLst>
                        <p:cond delay="indefinite"/>
                      </p:stCondLst>
                      <p:childTnLst>
                        <p:par>
                          <p:cTn id="159" fill="hold" nodeType="withGroup">
                            <p:stCondLst>
                              <p:cond delay="0"/>
                            </p:stCondLst>
                            <p:childTnLst>
                              <p:par>
                                <p:cTn id="160" presetID="1" presetClass="exit" presetSubtype="0" fill="hold" grpId="1" nodeType="clickEffect">
                                  <p:stCondLst>
                                    <p:cond delay="0"/>
                                  </p:stCondLst>
                                  <p:childTnLst>
                                    <p:set>
                                      <p:cBhvr>
                                        <p:cTn id="161" dur="1" fill="hold">
                                          <p:stCondLst>
                                            <p:cond delay="0"/>
                                          </p:stCondLst>
                                        </p:cTn>
                                        <p:tgtEl>
                                          <p:spTgt spid="2316"/>
                                        </p:tgtEl>
                                        <p:attrNameLst>
                                          <p:attrName>style.visibility</p:attrName>
                                        </p:attrNameLst>
                                      </p:cBhvr>
                                      <p:to>
                                        <p:strVal val="hidden"/>
                                      </p:to>
                                    </p:set>
                                  </p:childTnLst>
                                </p:cTn>
                              </p:par>
                            </p:childTnLst>
                          </p:cTn>
                        </p:par>
                      </p:childTnLst>
                    </p:cTn>
                  </p:par>
                </p:childTnLst>
              </p:cTn>
              <p:nextCondLst>
                <p:cond evt="onClick" delay="0">
                  <p:tgtEl>
                    <p:spTgt spid="2315"/>
                  </p:tgtEl>
                </p:cond>
              </p:nextCondLst>
            </p:seq>
            <p:seq concurrent="1" nextAc="seek">
              <p:cTn id="162" restart="whenNotActive" fill="hold" evtFilter="cancelBubble" nodeType="interactiveSeq">
                <p:stCondLst>
                  <p:cond evt="onClick" delay="0">
                    <p:tgtEl>
                      <p:spTgt spid="2317"/>
                    </p:tgtEl>
                  </p:cond>
                </p:stCondLst>
                <p:endSync evt="end" delay="0">
                  <p:rtn val="all"/>
                </p:endSync>
                <p:childTnLst>
                  <p:par>
                    <p:cTn id="163" fill="hold" nodeType="clickPar">
                      <p:stCondLst>
                        <p:cond delay="0"/>
                      </p:stCondLst>
                      <p:childTnLst>
                        <p:par>
                          <p:cTn id="164" fill="hold" nodeType="withGroup">
                            <p:stCondLst>
                              <p:cond delay="0"/>
                            </p:stCondLst>
                            <p:childTnLst>
                              <p:par>
                                <p:cTn id="165" presetID="10" presetClass="entr" presetSubtype="0" fill="hold" grpId="0" nodeType="clickEffect">
                                  <p:stCondLst>
                                    <p:cond delay="0"/>
                                  </p:stCondLst>
                                  <p:childTnLst>
                                    <p:set>
                                      <p:cBhvr>
                                        <p:cTn id="166" dur="1" fill="hold">
                                          <p:stCondLst>
                                            <p:cond delay="0"/>
                                          </p:stCondLst>
                                        </p:cTn>
                                        <p:tgtEl>
                                          <p:spTgt spid="2318"/>
                                        </p:tgtEl>
                                        <p:attrNameLst>
                                          <p:attrName>style.visibility</p:attrName>
                                        </p:attrNameLst>
                                      </p:cBhvr>
                                      <p:to>
                                        <p:strVal val="visible"/>
                                      </p:to>
                                    </p:set>
                                    <p:animEffect transition="in" filter="fade">
                                      <p:cBhvr>
                                        <p:cTn id="167" dur="1000"/>
                                        <p:tgtEl>
                                          <p:spTgt spid="2318"/>
                                        </p:tgtEl>
                                      </p:cBhvr>
                                    </p:animEffect>
                                  </p:childTnLst>
                                </p:cTn>
                              </p:par>
                            </p:childTnLst>
                          </p:cTn>
                        </p:par>
                      </p:childTnLst>
                    </p:cTn>
                  </p:par>
                  <p:par>
                    <p:cTn id="168" fill="hold" nodeType="clickPar">
                      <p:stCondLst>
                        <p:cond delay="indefinite"/>
                      </p:stCondLst>
                      <p:childTnLst>
                        <p:par>
                          <p:cTn id="169" fill="hold" nodeType="withGroup">
                            <p:stCondLst>
                              <p:cond delay="0"/>
                            </p:stCondLst>
                            <p:childTnLst>
                              <p:par>
                                <p:cTn id="170" presetID="1" presetClass="exit" presetSubtype="0" fill="hold" grpId="1" nodeType="clickEffect">
                                  <p:stCondLst>
                                    <p:cond delay="0"/>
                                  </p:stCondLst>
                                  <p:childTnLst>
                                    <p:set>
                                      <p:cBhvr>
                                        <p:cTn id="171" dur="1" fill="hold">
                                          <p:stCondLst>
                                            <p:cond delay="0"/>
                                          </p:stCondLst>
                                        </p:cTn>
                                        <p:tgtEl>
                                          <p:spTgt spid="2318"/>
                                        </p:tgtEl>
                                        <p:attrNameLst>
                                          <p:attrName>style.visibility</p:attrName>
                                        </p:attrNameLst>
                                      </p:cBhvr>
                                      <p:to>
                                        <p:strVal val="hidden"/>
                                      </p:to>
                                    </p:set>
                                  </p:childTnLst>
                                </p:cTn>
                              </p:par>
                            </p:childTnLst>
                          </p:cTn>
                        </p:par>
                      </p:childTnLst>
                    </p:cTn>
                  </p:par>
                </p:childTnLst>
              </p:cTn>
              <p:nextCondLst>
                <p:cond evt="onClick" delay="0">
                  <p:tgtEl>
                    <p:spTgt spid="2317"/>
                  </p:tgtEl>
                </p:cond>
              </p:nextCondLst>
            </p:seq>
            <p:seq concurrent="1" nextAc="seek">
              <p:cTn id="172" restart="whenNotActive" fill="hold" evtFilter="cancelBubble" nodeType="interactiveSeq">
                <p:stCondLst>
                  <p:cond evt="onClick" delay="0">
                    <p:tgtEl>
                      <p:spTgt spid="2319"/>
                    </p:tgtEl>
                  </p:cond>
                </p:stCondLst>
                <p:endSync evt="end" delay="0">
                  <p:rtn val="all"/>
                </p:endSync>
                <p:childTnLst>
                  <p:par>
                    <p:cTn id="173" fill="hold" nodeType="clickPar">
                      <p:stCondLst>
                        <p:cond delay="0"/>
                      </p:stCondLst>
                      <p:childTnLst>
                        <p:par>
                          <p:cTn id="174" fill="hold" nodeType="withGroup">
                            <p:stCondLst>
                              <p:cond delay="0"/>
                            </p:stCondLst>
                            <p:childTnLst>
                              <p:par>
                                <p:cTn id="175" presetID="10" presetClass="entr" presetSubtype="0" fill="hold" grpId="0" nodeType="clickEffect">
                                  <p:stCondLst>
                                    <p:cond delay="0"/>
                                  </p:stCondLst>
                                  <p:childTnLst>
                                    <p:set>
                                      <p:cBhvr>
                                        <p:cTn id="176" dur="1" fill="hold">
                                          <p:stCondLst>
                                            <p:cond delay="0"/>
                                          </p:stCondLst>
                                        </p:cTn>
                                        <p:tgtEl>
                                          <p:spTgt spid="2320"/>
                                        </p:tgtEl>
                                        <p:attrNameLst>
                                          <p:attrName>style.visibility</p:attrName>
                                        </p:attrNameLst>
                                      </p:cBhvr>
                                      <p:to>
                                        <p:strVal val="visible"/>
                                      </p:to>
                                    </p:set>
                                    <p:animEffect transition="in" filter="fade">
                                      <p:cBhvr>
                                        <p:cTn id="177" dur="1000"/>
                                        <p:tgtEl>
                                          <p:spTgt spid="2320"/>
                                        </p:tgtEl>
                                      </p:cBhvr>
                                    </p:animEffect>
                                  </p:childTnLst>
                                </p:cTn>
                              </p:par>
                            </p:childTnLst>
                          </p:cTn>
                        </p:par>
                      </p:childTnLst>
                    </p:cTn>
                  </p:par>
                  <p:par>
                    <p:cTn id="178" fill="hold" nodeType="clickPar">
                      <p:stCondLst>
                        <p:cond delay="indefinite"/>
                      </p:stCondLst>
                      <p:childTnLst>
                        <p:par>
                          <p:cTn id="179" fill="hold" nodeType="withGroup">
                            <p:stCondLst>
                              <p:cond delay="0"/>
                            </p:stCondLst>
                            <p:childTnLst>
                              <p:par>
                                <p:cTn id="180" presetID="1" presetClass="exit" presetSubtype="0" fill="hold" grpId="1" nodeType="clickEffect">
                                  <p:stCondLst>
                                    <p:cond delay="0"/>
                                  </p:stCondLst>
                                  <p:childTnLst>
                                    <p:set>
                                      <p:cBhvr>
                                        <p:cTn id="181" dur="1" fill="hold">
                                          <p:stCondLst>
                                            <p:cond delay="0"/>
                                          </p:stCondLst>
                                        </p:cTn>
                                        <p:tgtEl>
                                          <p:spTgt spid="2320"/>
                                        </p:tgtEl>
                                        <p:attrNameLst>
                                          <p:attrName>style.visibility</p:attrName>
                                        </p:attrNameLst>
                                      </p:cBhvr>
                                      <p:to>
                                        <p:strVal val="hidden"/>
                                      </p:to>
                                    </p:set>
                                  </p:childTnLst>
                                </p:cTn>
                              </p:par>
                            </p:childTnLst>
                          </p:cTn>
                        </p:par>
                      </p:childTnLst>
                    </p:cTn>
                  </p:par>
                </p:childTnLst>
              </p:cTn>
              <p:nextCondLst>
                <p:cond evt="onClick" delay="0">
                  <p:tgtEl>
                    <p:spTgt spid="2319"/>
                  </p:tgtEl>
                </p:cond>
              </p:nextCondLst>
            </p:seq>
          </p:childTnLst>
        </p:cTn>
      </p:par>
    </p:tnLst>
    <p:bldLst>
      <p:bldP spid="2305" grpId="0" animBg="1"/>
      <p:bldP spid="2305" grpId="1" animBg="1"/>
      <p:bldP spid="2307" grpId="0" animBg="1"/>
      <p:bldP spid="2307" grpId="1" animBg="1"/>
      <p:bldP spid="2182" grpId="0" animBg="1"/>
      <p:bldP spid="2182" grpId="1" animBg="1"/>
      <p:bldP spid="2309" grpId="0" animBg="1"/>
      <p:bldP spid="2309" grpId="1" animBg="1"/>
      <p:bldP spid="2312" grpId="0" animBg="1"/>
      <p:bldP spid="2312" grpId="1" animBg="1"/>
      <p:bldP spid="2314" grpId="0" animBg="1"/>
      <p:bldP spid="2314" grpId="1" animBg="1"/>
      <p:bldP spid="2316" grpId="0" animBg="1"/>
      <p:bldP spid="2316" grpId="1" animBg="1"/>
      <p:bldP spid="2318" grpId="0" animBg="1"/>
      <p:bldP spid="2318" grpId="1" animBg="1"/>
      <p:bldP spid="2320" grpId="0" animBg="1"/>
      <p:bldP spid="2320" grpId="1"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bg>
      <p:bgPr>
        <a:solidFill>
          <a:srgbClr val="547B7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28AB2-158D-4D29-83D2-702665F33F83}"/>
              </a:ext>
            </a:extLst>
          </p:cNvPr>
          <p:cNvSpPr>
            <a:spLocks noGrp="1"/>
          </p:cNvSpPr>
          <p:nvPr>
            <p:ph type="title"/>
          </p:nvPr>
        </p:nvSpPr>
        <p:spPr>
          <a:xfrm>
            <a:off x="0" y="2103437"/>
            <a:ext cx="2898322" cy="1325563"/>
          </a:xfrm>
        </p:spPr>
        <p:txBody>
          <a:bodyPr>
            <a:noAutofit/>
          </a:bodyPr>
          <a:lstStyle/>
          <a:p>
            <a:r>
              <a:rPr lang="en-US" sz="28700" dirty="0">
                <a:solidFill>
                  <a:schemeClr val="bg1">
                    <a:lumMod val="95000"/>
                  </a:schemeClr>
                </a:solidFill>
                <a:latin typeface="Copperplate Gothic Bold" panose="020E0705020206020404" pitchFamily="34" charset="0"/>
                <a:cs typeface="Arial" panose="020B0604020202020204" pitchFamily="34" charset="0"/>
              </a:rPr>
              <a:t>“</a:t>
            </a:r>
            <a:endParaRPr lang="en-GB" sz="28700" dirty="0">
              <a:solidFill>
                <a:schemeClr val="bg1">
                  <a:lumMod val="95000"/>
                </a:schemeClr>
              </a:solidFill>
              <a:latin typeface="Copperplate Gothic Bold" panose="020E07050202060204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8CA6F68-515B-4EDC-807E-75D5F0D19958}"/>
              </a:ext>
            </a:extLst>
          </p:cNvPr>
          <p:cNvSpPr>
            <a:spLocks noGrp="1"/>
          </p:cNvSpPr>
          <p:nvPr>
            <p:ph idx="1"/>
          </p:nvPr>
        </p:nvSpPr>
        <p:spPr>
          <a:xfrm>
            <a:off x="2139043" y="1159329"/>
            <a:ext cx="6376306" cy="5017634"/>
          </a:xfrm>
        </p:spPr>
        <p:txBody>
          <a:bodyPr>
            <a:noAutofit/>
          </a:bodyPr>
          <a:lstStyle/>
          <a:p>
            <a:pPr marL="0" indent="0">
              <a:buNone/>
            </a:pPr>
            <a:r>
              <a:rPr lang="en-GB" sz="4800" spc="-5" dirty="0">
                <a:solidFill>
                  <a:schemeClr val="bg1">
                    <a:lumMod val="95000"/>
                  </a:schemeClr>
                </a:solidFill>
                <a:effectLst/>
                <a:ea typeface="Times New Roman" panose="02020603050405020304" pitchFamily="18" charset="0"/>
              </a:rPr>
              <a:t>“If you don’t find sweetness and joy in the deed you perform, then doubt its sincerity, for Allah is </a:t>
            </a:r>
            <a:r>
              <a:rPr lang="en-GB" sz="4800" spc="-5" dirty="0" err="1">
                <a:solidFill>
                  <a:schemeClr val="bg1">
                    <a:lumMod val="95000"/>
                  </a:schemeClr>
                </a:solidFill>
                <a:effectLst/>
                <a:ea typeface="Times New Roman" panose="02020603050405020304" pitchFamily="18" charset="0"/>
              </a:rPr>
              <a:t>Shakūr</a:t>
            </a:r>
            <a:r>
              <a:rPr lang="en-GB" sz="4800" spc="-5" dirty="0">
                <a:solidFill>
                  <a:schemeClr val="bg1">
                    <a:lumMod val="95000"/>
                  </a:schemeClr>
                </a:solidFill>
                <a:effectLst/>
                <a:ea typeface="Times New Roman" panose="02020603050405020304" pitchFamily="18" charset="0"/>
              </a:rPr>
              <a:t> </a:t>
            </a:r>
            <a:r>
              <a:rPr lang="en-GB" sz="1800" spc="-5" dirty="0">
                <a:solidFill>
                  <a:schemeClr val="bg1">
                    <a:lumMod val="95000"/>
                  </a:schemeClr>
                </a:solidFill>
                <a:effectLst/>
                <a:ea typeface="Times New Roman" panose="02020603050405020304" pitchFamily="18" charset="0"/>
              </a:rPr>
              <a:t>(Most Appreciative and Rewarding).” </a:t>
            </a:r>
            <a:endParaRPr lang="en-GB" sz="3600" spc="-5" dirty="0">
              <a:solidFill>
                <a:schemeClr val="bg1">
                  <a:lumMod val="95000"/>
                </a:schemeClr>
              </a:solidFill>
              <a:effectLst/>
              <a:ea typeface="Times New Roman" panose="02020603050405020304" pitchFamily="18" charset="0"/>
            </a:endParaRPr>
          </a:p>
          <a:p>
            <a:pPr marL="0" indent="0">
              <a:buNone/>
            </a:pPr>
            <a:r>
              <a:rPr lang="en-US" sz="3600" spc="-55" dirty="0">
                <a:solidFill>
                  <a:schemeClr val="bg1">
                    <a:lumMod val="95000"/>
                  </a:schemeClr>
                </a:solidFill>
                <a:ea typeface="Times New Roman" panose="02020603050405020304" pitchFamily="18" charset="0"/>
              </a:rPr>
              <a:t>-</a:t>
            </a:r>
            <a:r>
              <a:rPr lang="en-US" sz="3600" spc="-55" dirty="0">
                <a:solidFill>
                  <a:schemeClr val="bg1">
                    <a:lumMod val="95000"/>
                  </a:schemeClr>
                </a:solidFill>
                <a:effectLst/>
                <a:ea typeface="Times New Roman" panose="02020603050405020304" pitchFamily="18" charset="0"/>
              </a:rPr>
              <a:t> </a:t>
            </a:r>
            <a:r>
              <a:rPr lang="en-US" sz="2400" spc="-5" dirty="0">
                <a:solidFill>
                  <a:schemeClr val="bg1">
                    <a:lumMod val="95000"/>
                  </a:schemeClr>
                </a:solidFill>
                <a:effectLst/>
                <a:ea typeface="Times New Roman" panose="02020603050405020304" pitchFamily="18" charset="0"/>
              </a:rPr>
              <a:t>Ibn </a:t>
            </a:r>
            <a:r>
              <a:rPr lang="en-US" sz="2400" spc="-5" dirty="0" err="1">
                <a:solidFill>
                  <a:schemeClr val="bg1">
                    <a:lumMod val="95000"/>
                  </a:schemeClr>
                </a:solidFill>
                <a:effectLst/>
                <a:ea typeface="Times New Roman" panose="02020603050405020304" pitchFamily="18" charset="0"/>
              </a:rPr>
              <a:t>Taymiyyah</a:t>
            </a:r>
            <a:r>
              <a:rPr lang="en-US" sz="2400" spc="-5" dirty="0">
                <a:solidFill>
                  <a:schemeClr val="bg1">
                    <a:lumMod val="95000"/>
                  </a:schemeClr>
                </a:solidFill>
                <a:effectLst/>
                <a:ea typeface="Times New Roman" panose="02020603050405020304" pitchFamily="18" charset="0"/>
              </a:rPr>
              <a:t> (</a:t>
            </a:r>
            <a:r>
              <a:rPr lang="en-US" sz="2400" spc="-5" dirty="0" err="1">
                <a:solidFill>
                  <a:schemeClr val="bg1">
                    <a:lumMod val="95000"/>
                  </a:schemeClr>
                </a:solidFill>
                <a:effectLst/>
                <a:ea typeface="Times New Roman" panose="02020603050405020304" pitchFamily="18" charset="0"/>
              </a:rPr>
              <a:t>raḥimahullāh</a:t>
            </a:r>
            <a:r>
              <a:rPr lang="en-US" sz="2400" spc="-5" dirty="0">
                <a:solidFill>
                  <a:schemeClr val="bg1">
                    <a:lumMod val="95000"/>
                  </a:schemeClr>
                </a:solidFill>
                <a:effectLst/>
                <a:ea typeface="Times New Roman" panose="02020603050405020304" pitchFamily="18" charset="0"/>
              </a:rPr>
              <a:t>) </a:t>
            </a:r>
            <a:endParaRPr lang="en-GB" sz="2000" dirty="0">
              <a:solidFill>
                <a:schemeClr val="bg1">
                  <a:lumMod val="95000"/>
                </a:schemeClr>
              </a:solidFill>
              <a:latin typeface="KFGQPC Arabic Symbols 01" panose="02000000000000000000" pitchFamily="2" charset="2"/>
            </a:endParaRPr>
          </a:p>
        </p:txBody>
      </p:sp>
    </p:spTree>
    <p:extLst>
      <p:ext uri="{BB962C8B-B14F-4D97-AF65-F5344CB8AC3E}">
        <p14:creationId xmlns:p14="http://schemas.microsoft.com/office/powerpoint/2010/main" val="1191249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BEEF2-A56D-4510-8501-53419E1D7B66}"/>
              </a:ext>
            </a:extLst>
          </p:cNvPr>
          <p:cNvSpPr>
            <a:spLocks noGrp="1"/>
          </p:cNvSpPr>
          <p:nvPr>
            <p:ph type="title"/>
          </p:nvPr>
        </p:nvSpPr>
        <p:spPr/>
        <p:txBody>
          <a:bodyPr/>
          <a:lstStyle/>
          <a:p>
            <a:r>
              <a:rPr lang="en-GB" dirty="0"/>
              <a:t>My </a:t>
            </a:r>
            <a:r>
              <a:rPr lang="en-GB" dirty="0" err="1"/>
              <a:t>Adhkar</a:t>
            </a:r>
            <a:r>
              <a:rPr lang="en-GB" dirty="0"/>
              <a:t> Bank</a:t>
            </a:r>
          </a:p>
        </p:txBody>
      </p:sp>
      <p:sp>
        <p:nvSpPr>
          <p:cNvPr id="3" name="Content Placeholder 2">
            <a:extLst>
              <a:ext uri="{FF2B5EF4-FFF2-40B4-BE49-F238E27FC236}">
                <a16:creationId xmlns:a16="http://schemas.microsoft.com/office/drawing/2014/main" id="{9DBEEFC1-F1AD-493A-9997-AC6174D9D330}"/>
              </a:ext>
            </a:extLst>
          </p:cNvPr>
          <p:cNvSpPr>
            <a:spLocks noGrp="1"/>
          </p:cNvSpPr>
          <p:nvPr>
            <p:ph idx="1"/>
          </p:nvPr>
        </p:nvSpPr>
        <p:spPr/>
        <p:txBody>
          <a:bodyPr>
            <a:normAutofit fontScale="77500" lnSpcReduction="20000"/>
          </a:bodyPr>
          <a:lstStyle/>
          <a:p>
            <a:pPr marL="0" lvl="0" indent="0" rtl="1">
              <a:lnSpc>
                <a:spcPct val="107000"/>
              </a:lnSpc>
              <a:spcAft>
                <a:spcPts val="800"/>
              </a:spcAft>
              <a:buNone/>
            </a:pPr>
            <a:r>
              <a:rPr lang="en-GB" b="1" u="sng" dirty="0" err="1">
                <a:effectLst/>
                <a:ea typeface="Calibri" panose="020F0502020204030204" pitchFamily="34" charset="0"/>
                <a:cs typeface="KFGQPC Uthman Taha Naskh" panose="02000000000000000000" pitchFamily="2" charset="-78"/>
              </a:rPr>
              <a:t>Istiftah</a:t>
            </a:r>
            <a:endParaRPr lang="en-GB" b="1" u="sng" dirty="0">
              <a:effectLst/>
              <a:ea typeface="Calibri" panose="020F0502020204030204" pitchFamily="34" charset="0"/>
              <a:cs typeface="KFGQPC Uthman Taha Naskh" panose="02000000000000000000" pitchFamily="2" charset="-78"/>
            </a:endParaRPr>
          </a:p>
          <a:p>
            <a:pPr marL="0" lvl="0" indent="0" algn="ctr" rtl="1">
              <a:lnSpc>
                <a:spcPct val="107000"/>
              </a:lnSpc>
              <a:spcAft>
                <a:spcPts val="800"/>
              </a:spcAft>
              <a:buNone/>
            </a:pPr>
            <a:r>
              <a:rPr lang="ar-SA" sz="3000" dirty="0">
                <a:effectLst/>
                <a:latin typeface="KFGQPC Uthman Taha Naskh" panose="02000000000000000000" pitchFamily="2" charset="-78"/>
                <a:ea typeface="Calibri" panose="020F0502020204030204" pitchFamily="34" charset="0"/>
                <a:cs typeface="KFGQPC Uthman Taha Naskh" panose="02000000000000000000" pitchFamily="2" charset="-78"/>
              </a:rPr>
              <a:t>اَلْحَمْدُ لِلّٰهِ حَمْدًا كَثِيْرًا طَيِّبًا مُّبَارَكًا فِيْهِ.</a:t>
            </a:r>
            <a:endParaRPr lang="en-GB" sz="3000" dirty="0">
              <a:effectLst/>
              <a:latin typeface="KFGQPC Uthman Taha Naskh" panose="02000000000000000000" pitchFamily="2" charset="-78"/>
              <a:ea typeface="Calibri" panose="020F0502020204030204" pitchFamily="34" charset="0"/>
              <a:cs typeface="KFGQPC Uthman Taha Naskh" panose="02000000000000000000" pitchFamily="2" charset="-78"/>
            </a:endParaRPr>
          </a:p>
          <a:p>
            <a:pPr indent="0" algn="ctr">
              <a:lnSpc>
                <a:spcPct val="107000"/>
              </a:lnSpc>
              <a:spcAft>
                <a:spcPts val="800"/>
              </a:spcAft>
              <a:buNone/>
            </a:pPr>
            <a:r>
              <a:rPr lang="en-GB" sz="2600" dirty="0">
                <a:solidFill>
                  <a:srgbClr val="547B76"/>
                </a:solidFill>
                <a:effectLst/>
                <a:ea typeface="Calibri" panose="020F0502020204030204" pitchFamily="34" charset="0"/>
                <a:cs typeface="Arial" panose="020B0604020202020204" pitchFamily="34" charset="0"/>
              </a:rPr>
              <a:t>All praise is for Allah; an abundant, sincere and blessed praise (Muslim).</a:t>
            </a:r>
          </a:p>
          <a:p>
            <a:pPr marL="0" indent="0" algn="ctr">
              <a:lnSpc>
                <a:spcPct val="107000"/>
              </a:lnSpc>
              <a:spcAft>
                <a:spcPts val="800"/>
              </a:spcAft>
              <a:buNone/>
            </a:pPr>
            <a:r>
              <a:rPr lang="en-GB" sz="1800" dirty="0">
                <a:effectLst/>
                <a:ea typeface="Calibri" panose="020F0502020204030204" pitchFamily="34" charset="0"/>
                <a:cs typeface="Arial" panose="020B0604020202020204" pitchFamily="34" charset="0"/>
              </a:rPr>
              <a:t>Anas </a:t>
            </a:r>
            <a:r>
              <a:rPr lang="en-GB" sz="1800" dirty="0">
                <a:effectLst/>
                <a:latin typeface="KFGQPC Arabic Symbols 01" panose="02000000000000000000" pitchFamily="2" charset="2"/>
                <a:ea typeface="Calibri" panose="020F0502020204030204" pitchFamily="34" charset="0"/>
                <a:cs typeface="Arial" panose="020B0604020202020204" pitchFamily="34" charset="0"/>
              </a:rPr>
              <a:t>h</a:t>
            </a:r>
            <a:r>
              <a:rPr lang="en-GB" sz="1800" dirty="0">
                <a:effectLst/>
                <a:ea typeface="Calibri" panose="020F0502020204030204" pitchFamily="34" charset="0"/>
                <a:cs typeface="Arial" panose="020B0604020202020204" pitchFamily="34" charset="0"/>
              </a:rPr>
              <a:t> narrated that a man came panting and joined the row (of congregants in ṣalāh), and then uttered [the above]. When the Messenger of Allah </a:t>
            </a:r>
            <a:r>
              <a:rPr lang="en-GB" sz="1800" dirty="0">
                <a:effectLs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dirty="0">
                <a:effectLst/>
                <a:latin typeface="KFGQPC Arabic Symbols 01" panose="02000000000000000000" pitchFamily="2" charset="2"/>
                <a:ea typeface="Calibri" panose="020F0502020204030204" pitchFamily="34" charset="0"/>
                <a:cs typeface="Arial" panose="020B0604020202020204" pitchFamily="34" charset="0"/>
              </a:rPr>
              <a:t> </a:t>
            </a:r>
            <a:r>
              <a:rPr lang="en-GB" sz="1800" dirty="0">
                <a:effectLst/>
                <a:ea typeface="Calibri" panose="020F0502020204030204" pitchFamily="34" charset="0"/>
                <a:cs typeface="Arial" panose="020B0604020202020204" pitchFamily="34" charset="0"/>
              </a:rPr>
              <a:t>finished his ṣalāh, he said, “…I saw twelve angels competing with each other to ascend with it.” (Muslim). </a:t>
            </a:r>
          </a:p>
          <a:p>
            <a:pPr marL="0" indent="0" rtl="1">
              <a:lnSpc>
                <a:spcPct val="107000"/>
              </a:lnSpc>
              <a:spcAft>
                <a:spcPts val="800"/>
              </a:spcAft>
              <a:buNone/>
            </a:pPr>
            <a:r>
              <a:rPr lang="en-GB" b="1" u="sng" dirty="0">
                <a:cs typeface="KFGQPC Uthman Taha Naskh" panose="02000000000000000000" pitchFamily="2" charset="-78"/>
              </a:rPr>
              <a:t>Between the two </a:t>
            </a:r>
            <a:r>
              <a:rPr lang="en-GB" b="1" u="sng" dirty="0" err="1">
                <a:cs typeface="KFGQPC Uthman Taha Naskh" panose="02000000000000000000" pitchFamily="2" charset="-78"/>
              </a:rPr>
              <a:t>sajdahs</a:t>
            </a:r>
            <a:endParaRPr lang="en-GB" b="1" u="sng" dirty="0">
              <a:cs typeface="KFGQPC Uthman Taha Naskh" panose="02000000000000000000" pitchFamily="2" charset="-78"/>
            </a:endParaRPr>
          </a:p>
          <a:p>
            <a:pPr marL="0" lvl="0" indent="0" algn="ctr" rtl="1">
              <a:buNone/>
            </a:pPr>
            <a:r>
              <a:rPr lang="ar-SA" sz="3100" dirty="0">
                <a:latin typeface="KFGQPC Uthman Taha Naskh" panose="02000000000000000000" pitchFamily="2" charset="-78"/>
                <a:cs typeface="KFGQPC Uthman Taha Naskh" panose="02000000000000000000" pitchFamily="2" charset="-78"/>
              </a:rPr>
              <a:t>اَللّٰهُمَّ اغْفِرْ لِيْ ، وَارْحَمْنِيْ ، وَعَافِنِيْ ، وَاهْدِنِيْ ، وَارْزُقْنِيْ.</a:t>
            </a:r>
            <a:endParaRPr lang="en-GB" sz="3100" dirty="0">
              <a:cs typeface="KFGQPC Uthman Taha Naskh" panose="02000000000000000000" pitchFamily="2" charset="-78"/>
            </a:endParaRPr>
          </a:p>
          <a:p>
            <a:pPr indent="0" algn="ctr">
              <a:lnSpc>
                <a:spcPct val="107000"/>
              </a:lnSpc>
              <a:spcAft>
                <a:spcPts val="800"/>
              </a:spcAft>
              <a:buNone/>
            </a:pPr>
            <a:r>
              <a:rPr lang="en-GB" sz="2600" dirty="0">
                <a:solidFill>
                  <a:srgbClr val="547B76"/>
                </a:solidFill>
                <a:cs typeface="Arial" panose="020B0604020202020204" pitchFamily="34" charset="0"/>
              </a:rPr>
              <a:t>O Allah, forgive me, have mercy on me, grant me wellbeing, guide me and grant me sustenance (Abū Dāwūd).</a:t>
            </a:r>
          </a:p>
          <a:p>
            <a:pPr marL="0" indent="0">
              <a:buNone/>
            </a:pPr>
            <a:endParaRPr lang="en-GB" dirty="0"/>
          </a:p>
        </p:txBody>
      </p:sp>
    </p:spTree>
    <p:extLst>
      <p:ext uri="{BB962C8B-B14F-4D97-AF65-F5344CB8AC3E}">
        <p14:creationId xmlns:p14="http://schemas.microsoft.com/office/powerpoint/2010/main" val="2279041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520433-242A-44E1-BEE2-B35AC12883AA}"/>
              </a:ext>
            </a:extLst>
          </p:cNvPr>
          <p:cNvPicPr>
            <a:picLocks noChangeAspect="1"/>
          </p:cNvPicPr>
          <p:nvPr/>
        </p:nvPicPr>
        <p:blipFill rotWithShape="1">
          <a:blip r:embed="rId3"/>
          <a:srcRect l="-9527"/>
          <a:stretch/>
        </p:blipFill>
        <p:spPr>
          <a:xfrm>
            <a:off x="-871095" y="-1"/>
            <a:ext cx="10015095" cy="6858001"/>
          </a:xfrm>
          <a:prstGeom prst="rect">
            <a:avLst/>
          </a:prstGeom>
        </p:spPr>
      </p:pic>
      <p:sp>
        <p:nvSpPr>
          <p:cNvPr id="2" name="Title 1">
            <a:extLst>
              <a:ext uri="{FF2B5EF4-FFF2-40B4-BE49-F238E27FC236}">
                <a16:creationId xmlns:a16="http://schemas.microsoft.com/office/drawing/2014/main" id="{54F028E8-08E2-4FD3-BFC5-5CBE704AC364}"/>
              </a:ext>
            </a:extLst>
          </p:cNvPr>
          <p:cNvSpPr>
            <a:spLocks noGrp="1"/>
          </p:cNvSpPr>
          <p:nvPr>
            <p:ph type="title"/>
          </p:nvPr>
        </p:nvSpPr>
        <p:spPr>
          <a:xfrm>
            <a:off x="628650" y="365126"/>
            <a:ext cx="6097270" cy="1325563"/>
          </a:xfrm>
          <a:solidFill>
            <a:srgbClr val="EBEBED">
              <a:alpha val="69804"/>
            </a:srgbClr>
          </a:solidFill>
        </p:spPr>
        <p:txBody>
          <a:bodyPr/>
          <a:lstStyle/>
          <a:p>
            <a:r>
              <a:rPr lang="en-GB" dirty="0"/>
              <a:t>Salah &amp; Mental Health</a:t>
            </a:r>
          </a:p>
        </p:txBody>
      </p:sp>
      <p:sp>
        <p:nvSpPr>
          <p:cNvPr id="3" name="Content Placeholder 2">
            <a:extLst>
              <a:ext uri="{FF2B5EF4-FFF2-40B4-BE49-F238E27FC236}">
                <a16:creationId xmlns:a16="http://schemas.microsoft.com/office/drawing/2014/main" id="{16D908AD-3134-4A8A-9B67-A9DD65CD792B}"/>
              </a:ext>
            </a:extLst>
          </p:cNvPr>
          <p:cNvSpPr>
            <a:spLocks noGrp="1"/>
          </p:cNvSpPr>
          <p:nvPr>
            <p:ph idx="1"/>
          </p:nvPr>
        </p:nvSpPr>
        <p:spPr>
          <a:xfrm>
            <a:off x="628651" y="1825624"/>
            <a:ext cx="4103987" cy="3895553"/>
          </a:xfrm>
          <a:solidFill>
            <a:srgbClr val="EBEBED">
              <a:alpha val="69804"/>
            </a:srgbClr>
          </a:solidFill>
        </p:spPr>
        <p:txBody>
          <a:bodyPr>
            <a:normAutofit fontScale="85000" lnSpcReduction="20000"/>
          </a:bodyPr>
          <a:lstStyle/>
          <a:p>
            <a:pPr marL="0" indent="0" algn="ctr">
              <a:buNone/>
            </a:pPr>
            <a:r>
              <a:rPr lang="en-GB" dirty="0"/>
              <a:t>[A] Write 2:45</a:t>
            </a:r>
          </a:p>
          <a:p>
            <a:pPr marL="0" indent="0" algn="ctr">
              <a:buNone/>
            </a:pPr>
            <a:endParaRPr lang="en-GB" dirty="0"/>
          </a:p>
          <a:p>
            <a:pPr marL="0" indent="0" algn="ctr" rtl="1">
              <a:lnSpc>
                <a:spcPct val="110000"/>
              </a:lnSpc>
              <a:buNone/>
            </a:pPr>
            <a:r>
              <a:rPr lang="ar-IQ" sz="3300" dirty="0">
                <a:latin typeface="Sakkal Majalla" panose="02000000000000000000" pitchFamily="2" charset="-78"/>
                <a:cs typeface="Sakkal Majalla" panose="02000000000000000000" pitchFamily="2" charset="-78"/>
              </a:rPr>
              <a:t>وَٱسْتَعِينُوا۟ بِٱلصَّبْرِ وَٱلصَّلَوٰةِ وَإِنَّهَا لَكَبِيرَةٌ إِلَّا عَلَى ٱلْخَٰشِعِينَ ‎﴿٤٥﴾‏ ٱلَّذِينَ يَظُنُّونَ أَنَّهُم مُّلَٰقُوا۟ رَبِّهِمْ وَأَنَّهُمْ إِلَيْهِ رَٰجِعُونَ ‎﴿٤٦﴾</a:t>
            </a:r>
          </a:p>
          <a:p>
            <a:pPr marL="0" indent="0" algn="ctr">
              <a:buNone/>
            </a:pPr>
            <a:endParaRPr lang="en-GB" dirty="0"/>
          </a:p>
          <a:p>
            <a:pPr marL="0" indent="0" algn="ctr">
              <a:buNone/>
            </a:pPr>
            <a:r>
              <a:rPr lang="en-GB" dirty="0"/>
              <a:t>The healing power of salah</a:t>
            </a:r>
          </a:p>
          <a:p>
            <a:pPr marL="0" indent="0">
              <a:buNone/>
            </a:pPr>
            <a:endParaRPr lang="en-GB" dirty="0"/>
          </a:p>
          <a:p>
            <a:pPr marL="0" indent="0" algn="ctr" rtl="1">
              <a:buNone/>
            </a:pPr>
            <a:r>
              <a:rPr lang="ar-EG" sz="4800" dirty="0">
                <a:latin typeface="Sakkal Majalla" panose="02000000000000000000" pitchFamily="2" charset="-78"/>
                <a:cs typeface="Sakkal Majalla" panose="02000000000000000000" pitchFamily="2" charset="-78"/>
              </a:rPr>
              <a:t>أَرِحْنَا بِالصَّلَاة</a:t>
            </a:r>
            <a:endParaRPr lang="en-GB" sz="4800" dirty="0">
              <a:latin typeface="Sakkal Majalla" panose="02000000000000000000" pitchFamily="2" charset="-78"/>
              <a:cs typeface="Sakkal Majalla" panose="02000000000000000000" pitchFamily="2" charset="-78"/>
            </a:endParaRPr>
          </a:p>
        </p:txBody>
      </p:sp>
      <p:pic>
        <p:nvPicPr>
          <p:cNvPr id="5" name="Content Placeholder 4">
            <a:extLst>
              <a:ext uri="{FF2B5EF4-FFF2-40B4-BE49-F238E27FC236}">
                <a16:creationId xmlns:a16="http://schemas.microsoft.com/office/drawing/2014/main" id="{A1E07F13-6013-4630-A2F7-79701B252A0B}"/>
              </a:ext>
            </a:extLst>
          </p:cNvPr>
          <p:cNvPicPr>
            <a:picLocks noChangeAspect="1"/>
          </p:cNvPicPr>
          <p:nvPr/>
        </p:nvPicPr>
        <p:blipFill>
          <a:blip r:embed="rId4">
            <a:duotone>
              <a:schemeClr val="bg2">
                <a:shade val="45000"/>
                <a:satMod val="135000"/>
              </a:schemeClr>
              <a:prstClr val="white"/>
            </a:duotone>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val="0"/>
              </a:ext>
            </a:extLst>
          </a:blip>
          <a:stretch>
            <a:fillRect/>
          </a:stretch>
        </p:blipFill>
        <p:spPr>
          <a:xfrm>
            <a:off x="7343476" y="365126"/>
            <a:ext cx="1592710" cy="1325563"/>
          </a:xfrm>
          <a:prstGeom prst="rect">
            <a:avLst/>
          </a:prstGeom>
        </p:spPr>
      </p:pic>
    </p:spTree>
    <p:extLst>
      <p:ext uri="{BB962C8B-B14F-4D97-AF65-F5344CB8AC3E}">
        <p14:creationId xmlns:p14="http://schemas.microsoft.com/office/powerpoint/2010/main" val="17323324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A5A51-FF27-4B69-BFBF-F40F00CAADD4}"/>
              </a:ext>
            </a:extLst>
          </p:cNvPr>
          <p:cNvSpPr>
            <a:spLocks noGrp="1"/>
          </p:cNvSpPr>
          <p:nvPr>
            <p:ph type="title"/>
          </p:nvPr>
        </p:nvSpPr>
        <p:spPr/>
        <p:txBody>
          <a:bodyPr/>
          <a:lstStyle/>
          <a:p>
            <a:r>
              <a:rPr lang="en-GB" dirty="0"/>
              <a:t>[A] </a:t>
            </a:r>
          </a:p>
        </p:txBody>
      </p:sp>
      <p:sp>
        <p:nvSpPr>
          <p:cNvPr id="3" name="Content Placeholder 2">
            <a:extLst>
              <a:ext uri="{FF2B5EF4-FFF2-40B4-BE49-F238E27FC236}">
                <a16:creationId xmlns:a16="http://schemas.microsoft.com/office/drawing/2014/main" id="{F68DA527-2FFF-4ED5-9080-F9496E48296D}"/>
              </a:ext>
            </a:extLst>
          </p:cNvPr>
          <p:cNvSpPr>
            <a:spLocks noGrp="1"/>
          </p:cNvSpPr>
          <p:nvPr>
            <p:ph idx="1"/>
          </p:nvPr>
        </p:nvSpPr>
        <p:spPr/>
        <p:txBody>
          <a:bodyPr>
            <a:normAutofit/>
          </a:bodyPr>
          <a:lstStyle/>
          <a:p>
            <a:pPr marL="0" indent="0">
              <a:lnSpc>
                <a:spcPct val="100000"/>
              </a:lnSpc>
              <a:buNone/>
            </a:pPr>
            <a:r>
              <a:rPr lang="en-GB" sz="3000" dirty="0">
                <a:effectLst/>
                <a:ea typeface="Calibri" panose="020F0502020204030204" pitchFamily="34" charset="0"/>
                <a:cs typeface="Arial" panose="020B0604020202020204" pitchFamily="34" charset="0"/>
              </a:rPr>
              <a:t>Imagine you are a young child who was fortunate to have witnessed the Prophet </a:t>
            </a:r>
            <a:r>
              <a:rPr lang="en-GB" sz="3000" dirty="0">
                <a:effectLs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3000" dirty="0">
                <a:effectLst/>
                <a:ea typeface="Calibri" panose="020F0502020204030204" pitchFamily="34" charset="0"/>
                <a:cs typeface="Arial" panose="020B0604020202020204" pitchFamily="34" charset="0"/>
              </a:rPr>
              <a:t> praying. Many years later, you are describing the ṣalāh of the Prophet </a:t>
            </a:r>
            <a:r>
              <a:rPr lang="en-GB" sz="3000" dirty="0">
                <a:effectLs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3000" dirty="0">
                <a:effectLst/>
                <a:ea typeface="Calibri" panose="020F0502020204030204" pitchFamily="34" charset="0"/>
                <a:cs typeface="Arial" panose="020B0604020202020204" pitchFamily="34" charset="0"/>
              </a:rPr>
              <a:t> to your grandchildren. </a:t>
            </a:r>
            <a:endParaRPr lang="en-GB" sz="3000" dirty="0">
              <a:ea typeface="Calibri" panose="020F0502020204030204" pitchFamily="34" charset="0"/>
              <a:cs typeface="Arial" panose="020B0604020202020204" pitchFamily="34" charset="0"/>
            </a:endParaRPr>
          </a:p>
          <a:p>
            <a:pPr marL="0" indent="0">
              <a:lnSpc>
                <a:spcPct val="100000"/>
              </a:lnSpc>
              <a:buNone/>
            </a:pPr>
            <a:endParaRPr lang="en-GB" sz="3000" dirty="0">
              <a:effectLst/>
              <a:ea typeface="Calibri" panose="020F0502020204030204" pitchFamily="34" charset="0"/>
              <a:cs typeface="Arial" panose="020B0604020202020204" pitchFamily="34" charset="0"/>
            </a:endParaRPr>
          </a:p>
          <a:p>
            <a:pPr marL="0" indent="0">
              <a:lnSpc>
                <a:spcPct val="100000"/>
              </a:lnSpc>
              <a:buNone/>
            </a:pPr>
            <a:r>
              <a:rPr lang="en-GB" sz="3000" dirty="0">
                <a:effectLst/>
                <a:ea typeface="Calibri" panose="020F0502020204030204" pitchFamily="34" charset="0"/>
                <a:cs typeface="Arial" panose="020B0604020202020204" pitchFamily="34" charset="0"/>
              </a:rPr>
              <a:t>How would you describe his ṣalāh?</a:t>
            </a:r>
          </a:p>
          <a:p>
            <a:endParaRPr lang="en-GB" dirty="0"/>
          </a:p>
        </p:txBody>
      </p:sp>
    </p:spTree>
    <p:extLst>
      <p:ext uri="{BB962C8B-B14F-4D97-AF65-F5344CB8AC3E}">
        <p14:creationId xmlns:p14="http://schemas.microsoft.com/office/powerpoint/2010/main" val="36933767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0A65B4-BF77-4E7D-B8AC-35D2E7335D72}"/>
              </a:ext>
            </a:extLst>
          </p:cNvPr>
          <p:cNvSpPr>
            <a:spLocks noGrp="1"/>
          </p:cNvSpPr>
          <p:nvPr>
            <p:ph type="title"/>
          </p:nvPr>
        </p:nvSpPr>
        <p:spPr/>
        <p:txBody>
          <a:bodyPr/>
          <a:lstStyle/>
          <a:p>
            <a:r>
              <a:rPr lang="en-US" dirty="0"/>
              <a:t>Plenary</a:t>
            </a:r>
            <a:endParaRPr lang="en-GB" dirty="0"/>
          </a:p>
        </p:txBody>
      </p:sp>
      <p:sp>
        <p:nvSpPr>
          <p:cNvPr id="3" name="Content Placeholder 2">
            <a:extLst>
              <a:ext uri="{FF2B5EF4-FFF2-40B4-BE49-F238E27FC236}">
                <a16:creationId xmlns:a16="http://schemas.microsoft.com/office/drawing/2014/main" id="{F4C9CBC2-88B6-46ED-AB3A-67FE4E73AB13}"/>
              </a:ext>
            </a:extLst>
          </p:cNvPr>
          <p:cNvSpPr>
            <a:spLocks noGrp="1"/>
          </p:cNvSpPr>
          <p:nvPr>
            <p:ph idx="1"/>
          </p:nvPr>
        </p:nvSpPr>
        <p:spPr/>
        <p:txBody>
          <a:bodyPr/>
          <a:lstStyle/>
          <a:p>
            <a:pPr marL="0" indent="0" algn="ctr">
              <a:buNone/>
            </a:pPr>
            <a:endParaRPr lang="en-GB" altLang="en-US" sz="2800" dirty="0"/>
          </a:p>
          <a:p>
            <a:pPr marL="0" indent="0" algn="ctr">
              <a:buNone/>
            </a:pPr>
            <a:endParaRPr lang="en-GB" altLang="en-US" dirty="0"/>
          </a:p>
          <a:p>
            <a:pPr marL="0" indent="0" algn="ctr">
              <a:buNone/>
            </a:pPr>
            <a:r>
              <a:rPr lang="en-GB" altLang="en-US" sz="2800" dirty="0"/>
              <a:t>Come up with 5 questions designed to test someone’s knowledge of what we have learnt today. </a:t>
            </a:r>
            <a:br>
              <a:rPr lang="en-GB" altLang="en-US" sz="2800" dirty="0"/>
            </a:br>
            <a:endParaRPr lang="en-GB" dirty="0"/>
          </a:p>
        </p:txBody>
      </p:sp>
    </p:spTree>
    <p:extLst>
      <p:ext uri="{BB962C8B-B14F-4D97-AF65-F5344CB8AC3E}">
        <p14:creationId xmlns:p14="http://schemas.microsoft.com/office/powerpoint/2010/main" val="24049993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C7432-1198-2D4D-A371-C63F262043A4}"/>
              </a:ext>
            </a:extLst>
          </p:cNvPr>
          <p:cNvSpPr>
            <a:spLocks noGrp="1"/>
          </p:cNvSpPr>
          <p:nvPr>
            <p:ph type="title"/>
          </p:nvPr>
        </p:nvSpPr>
        <p:spPr/>
        <p:txBody>
          <a:bodyPr/>
          <a:lstStyle/>
          <a:p>
            <a:r>
              <a:rPr lang="en-GB" dirty="0"/>
              <a:t>Practising What We’re Learning</a:t>
            </a:r>
          </a:p>
        </p:txBody>
      </p:sp>
      <p:sp>
        <p:nvSpPr>
          <p:cNvPr id="3" name="Content Placeholder 2">
            <a:extLst>
              <a:ext uri="{FF2B5EF4-FFF2-40B4-BE49-F238E27FC236}">
                <a16:creationId xmlns:a16="http://schemas.microsoft.com/office/drawing/2014/main" id="{A1702528-638B-85F3-1177-C799C7637DC1}"/>
              </a:ext>
            </a:extLst>
          </p:cNvPr>
          <p:cNvSpPr>
            <a:spLocks noGrp="1"/>
          </p:cNvSpPr>
          <p:nvPr>
            <p:ph idx="1"/>
          </p:nvPr>
        </p:nvSpPr>
        <p:spPr/>
        <p:txBody>
          <a:bodyPr>
            <a:normAutofit/>
          </a:bodyPr>
          <a:lstStyle/>
          <a:p>
            <a:pPr marL="0" indent="0">
              <a:buNone/>
            </a:pPr>
            <a:endParaRPr lang="en-GB" sz="4000" dirty="0"/>
          </a:p>
          <a:p>
            <a:pPr marL="0" indent="0">
              <a:buNone/>
            </a:pPr>
            <a:r>
              <a:rPr lang="en-GB" sz="4000" dirty="0"/>
              <a:t>Let us </a:t>
            </a:r>
            <a:r>
              <a:rPr lang="en-GB" sz="4000" dirty="0" err="1"/>
              <a:t>pray_______with</a:t>
            </a:r>
            <a:r>
              <a:rPr lang="en-GB" sz="4000" dirty="0"/>
              <a:t> the highest level of khushu we can, with the help of Allah </a:t>
            </a:r>
            <a:r>
              <a:rPr lang="en-GB" sz="4000" dirty="0">
                <a:latin typeface="KFGQPC Arabic Symbols 01" panose="02000000000000000000" pitchFamily="2" charset="2"/>
              </a:rPr>
              <a:t>b</a:t>
            </a:r>
          </a:p>
        </p:txBody>
      </p:sp>
    </p:spTree>
    <p:extLst>
      <p:ext uri="{BB962C8B-B14F-4D97-AF65-F5344CB8AC3E}">
        <p14:creationId xmlns:p14="http://schemas.microsoft.com/office/powerpoint/2010/main" val="1261586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solidFill>
          <a:srgbClr val="547B7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7409E-28F1-4F15-8803-A499588324CD}"/>
              </a:ext>
            </a:extLst>
          </p:cNvPr>
          <p:cNvSpPr>
            <a:spLocks noGrp="1"/>
          </p:cNvSpPr>
          <p:nvPr>
            <p:ph type="ctrTitle"/>
          </p:nvPr>
        </p:nvSpPr>
        <p:spPr>
          <a:xfrm>
            <a:off x="685800" y="1851415"/>
            <a:ext cx="7772400" cy="2387600"/>
          </a:xfrm>
        </p:spPr>
        <p:txBody>
          <a:bodyPr>
            <a:noAutofit/>
          </a:bodyPr>
          <a:lstStyle/>
          <a:p>
            <a:r>
              <a:rPr lang="en-GB" sz="8800" dirty="0">
                <a:solidFill>
                  <a:srgbClr val="EBEBED"/>
                </a:solidFill>
              </a:rPr>
              <a:t>The Salah of</a:t>
            </a:r>
            <a:br>
              <a:rPr lang="en-GB" sz="8800" dirty="0">
                <a:solidFill>
                  <a:srgbClr val="EBEBED"/>
                </a:solidFill>
              </a:rPr>
            </a:br>
            <a:r>
              <a:rPr lang="en-GB" sz="8800" dirty="0">
                <a:solidFill>
                  <a:srgbClr val="EBEBED"/>
                </a:solidFill>
              </a:rPr>
              <a:t> Our Prophet </a:t>
            </a:r>
            <a:r>
              <a:rPr lang="en-GB" sz="4000" dirty="0">
                <a:solidFill>
                  <a:srgbClr val="EBEBED"/>
                </a:solidFill>
                <a:latin typeface="KFGQPC Arabic Symbols 01" panose="02000000000000000000" pitchFamily="2" charset="2"/>
              </a:rPr>
              <a:t>g</a:t>
            </a:r>
            <a:endParaRPr lang="en-GB" sz="8800" dirty="0">
              <a:solidFill>
                <a:srgbClr val="EBEBED"/>
              </a:solidFill>
              <a:latin typeface="KFGQPC Arabic Symbols 01" panose="02000000000000000000" pitchFamily="2" charset="2"/>
            </a:endParaRPr>
          </a:p>
        </p:txBody>
      </p:sp>
      <p:sp>
        <p:nvSpPr>
          <p:cNvPr id="3" name="Subtitle 2">
            <a:extLst>
              <a:ext uri="{FF2B5EF4-FFF2-40B4-BE49-F238E27FC236}">
                <a16:creationId xmlns:a16="http://schemas.microsoft.com/office/drawing/2014/main" id="{AE1CDD74-BE6E-4374-B785-50A9A240F499}"/>
              </a:ext>
            </a:extLst>
          </p:cNvPr>
          <p:cNvSpPr>
            <a:spLocks noGrp="1"/>
          </p:cNvSpPr>
          <p:nvPr>
            <p:ph type="subTitle" idx="1"/>
          </p:nvPr>
        </p:nvSpPr>
        <p:spPr>
          <a:xfrm>
            <a:off x="781564" y="4133377"/>
            <a:ext cx="7580870" cy="1832505"/>
          </a:xfrm>
        </p:spPr>
        <p:txBody>
          <a:bodyPr>
            <a:normAutofit/>
          </a:bodyPr>
          <a:lstStyle/>
          <a:p>
            <a:r>
              <a:rPr lang="en-GB" sz="5400" dirty="0">
                <a:solidFill>
                  <a:srgbClr val="C2D5D5"/>
                </a:solidFill>
              </a:rPr>
              <a:t>&amp; Our Lack of </a:t>
            </a:r>
            <a:r>
              <a:rPr lang="en-GB" sz="5400" dirty="0" err="1">
                <a:solidFill>
                  <a:srgbClr val="C2D5D5"/>
                </a:solidFill>
              </a:rPr>
              <a:t>Khushu</a:t>
            </a:r>
            <a:endParaRPr lang="en-GB" sz="5400" dirty="0">
              <a:solidFill>
                <a:srgbClr val="C2D5D5"/>
              </a:solidFill>
            </a:endParaRPr>
          </a:p>
        </p:txBody>
      </p:sp>
      <p:sp>
        <p:nvSpPr>
          <p:cNvPr id="4" name="TextBox 3">
            <a:extLst>
              <a:ext uri="{FF2B5EF4-FFF2-40B4-BE49-F238E27FC236}">
                <a16:creationId xmlns:a16="http://schemas.microsoft.com/office/drawing/2014/main" id="{08319B46-AAA2-42E8-9AEB-8A8D1F98AA45}"/>
              </a:ext>
            </a:extLst>
          </p:cNvPr>
          <p:cNvSpPr txBox="1"/>
          <p:nvPr/>
        </p:nvSpPr>
        <p:spPr>
          <a:xfrm>
            <a:off x="7524328" y="247264"/>
            <a:ext cx="1619672" cy="408623"/>
          </a:xfrm>
          <a:prstGeom prst="roundRect">
            <a:avLst/>
          </a:prstGeom>
          <a:solidFill>
            <a:srgbClr val="C2D5D5"/>
          </a:solidFill>
        </p:spPr>
        <p:txBody>
          <a:bodyPr wrap="square" rtlCol="0">
            <a:spAutoFit/>
          </a:bodyPr>
          <a:lstStyle/>
          <a:p>
            <a:pPr algn="ctr"/>
            <a:r>
              <a:rPr lang="en-US" dirty="0">
                <a:latin typeface="Cabin" panose="00000500000000000000" pitchFamily="2" charset="0"/>
              </a:rPr>
              <a:t>Year 10</a:t>
            </a:r>
            <a:endParaRPr lang="en-GB" dirty="0">
              <a:latin typeface="Cabin" panose="00000500000000000000" pitchFamily="2" charset="0"/>
            </a:endParaRPr>
          </a:p>
        </p:txBody>
      </p:sp>
      <p:pic>
        <p:nvPicPr>
          <p:cNvPr id="5" name="Picture 4">
            <a:extLst>
              <a:ext uri="{FF2B5EF4-FFF2-40B4-BE49-F238E27FC236}">
                <a16:creationId xmlns:a16="http://schemas.microsoft.com/office/drawing/2014/main" id="{84B26AF4-16DD-481E-90EB-B4B178AB7A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1559" y="5529344"/>
            <a:ext cx="1400881" cy="1098000"/>
          </a:xfrm>
          <a:prstGeom prst="rect">
            <a:avLst/>
          </a:prstGeom>
        </p:spPr>
      </p:pic>
    </p:spTree>
    <p:extLst>
      <p:ext uri="{BB962C8B-B14F-4D97-AF65-F5344CB8AC3E}">
        <p14:creationId xmlns:p14="http://schemas.microsoft.com/office/powerpoint/2010/main" val="1668274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DF568-7BE0-419B-8440-A437822D4EB8}"/>
              </a:ext>
            </a:extLst>
          </p:cNvPr>
          <p:cNvSpPr>
            <a:spLocks noGrp="1"/>
          </p:cNvSpPr>
          <p:nvPr>
            <p:ph type="title"/>
          </p:nvPr>
        </p:nvSpPr>
        <p:spPr/>
        <p:txBody>
          <a:bodyPr/>
          <a:lstStyle/>
          <a:p>
            <a:r>
              <a:rPr lang="en-GB" dirty="0"/>
              <a:t>LOs</a:t>
            </a:r>
          </a:p>
        </p:txBody>
      </p:sp>
      <p:sp>
        <p:nvSpPr>
          <p:cNvPr id="3" name="Content Placeholder 2">
            <a:extLst>
              <a:ext uri="{FF2B5EF4-FFF2-40B4-BE49-F238E27FC236}">
                <a16:creationId xmlns:a16="http://schemas.microsoft.com/office/drawing/2014/main" id="{246ABD44-23B3-4CEE-9644-4865D090A9B9}"/>
              </a:ext>
            </a:extLst>
          </p:cNvPr>
          <p:cNvSpPr>
            <a:spLocks noGrp="1"/>
          </p:cNvSpPr>
          <p:nvPr>
            <p:ph idx="1"/>
          </p:nvPr>
        </p:nvSpPr>
        <p:spPr/>
        <p:txBody>
          <a:bodyPr/>
          <a:lstStyle/>
          <a:p>
            <a:r>
              <a:rPr lang="en-GB" dirty="0"/>
              <a:t>To describe the salah and </a:t>
            </a:r>
            <a:r>
              <a:rPr lang="en-GB" dirty="0" err="1"/>
              <a:t>khushu</a:t>
            </a:r>
            <a:r>
              <a:rPr lang="en-GB" dirty="0"/>
              <a:t> of the Messenger </a:t>
            </a:r>
            <a:r>
              <a:rPr lang="en-GB" dirty="0">
                <a:latin typeface="KFGQPC Arabic Symbols 01" panose="02000000000000000000" pitchFamily="2" charset="2"/>
              </a:rPr>
              <a:t>g</a:t>
            </a:r>
          </a:p>
          <a:p>
            <a:r>
              <a:rPr lang="en-GB" dirty="0"/>
              <a:t>To examine why we lack khushu</a:t>
            </a:r>
          </a:p>
          <a:p>
            <a:r>
              <a:rPr lang="en-GB" dirty="0"/>
              <a:t>To reflect on the healing power of salah</a:t>
            </a:r>
          </a:p>
        </p:txBody>
      </p:sp>
    </p:spTree>
    <p:extLst>
      <p:ext uri="{BB962C8B-B14F-4D97-AF65-F5344CB8AC3E}">
        <p14:creationId xmlns:p14="http://schemas.microsoft.com/office/powerpoint/2010/main" val="25224397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50E05-9CDC-40E5-AD4B-40B43DDD72B8}"/>
              </a:ext>
            </a:extLst>
          </p:cNvPr>
          <p:cNvSpPr>
            <a:spLocks noGrp="1"/>
          </p:cNvSpPr>
          <p:nvPr>
            <p:ph type="title"/>
          </p:nvPr>
        </p:nvSpPr>
        <p:spPr>
          <a:xfrm>
            <a:off x="449036" y="420009"/>
            <a:ext cx="7886700" cy="1325563"/>
          </a:xfrm>
        </p:spPr>
        <p:txBody>
          <a:bodyPr/>
          <a:lstStyle/>
          <a:p>
            <a:r>
              <a:rPr lang="en-US" dirty="0">
                <a:latin typeface="Cabin" panose="00000500000000000000" pitchFamily="2" charset="0"/>
              </a:rPr>
              <a:t>Our Beloved </a:t>
            </a:r>
            <a:r>
              <a:rPr lang="en-US" dirty="0">
                <a:latin typeface="KFGQPC Arabic Symbols 01" panose="02000000000000000000" pitchFamily="2" charset="2"/>
              </a:rPr>
              <a:t>g</a:t>
            </a:r>
            <a:endParaRPr lang="en-GB" dirty="0">
              <a:latin typeface="KFGQPC Arabic Symbols 01" panose="02000000000000000000" pitchFamily="2" charset="2"/>
            </a:endParaRPr>
          </a:p>
        </p:txBody>
      </p:sp>
      <p:sp>
        <p:nvSpPr>
          <p:cNvPr id="3" name="Content Placeholder 2">
            <a:extLst>
              <a:ext uri="{FF2B5EF4-FFF2-40B4-BE49-F238E27FC236}">
                <a16:creationId xmlns:a16="http://schemas.microsoft.com/office/drawing/2014/main" id="{DDF736FD-5597-4EC4-8A48-E7F686DAE195}"/>
              </a:ext>
            </a:extLst>
          </p:cNvPr>
          <p:cNvSpPr>
            <a:spLocks noGrp="1"/>
          </p:cNvSpPr>
          <p:nvPr>
            <p:ph idx="1"/>
          </p:nvPr>
        </p:nvSpPr>
        <p:spPr>
          <a:xfrm>
            <a:off x="628649" y="1825625"/>
            <a:ext cx="3224893" cy="4667249"/>
          </a:xfrm>
        </p:spPr>
        <p:txBody>
          <a:bodyPr/>
          <a:lstStyle/>
          <a:p>
            <a:endParaRPr lang="en-GB" dirty="0"/>
          </a:p>
          <a:p>
            <a:pPr marL="0" indent="0">
              <a:lnSpc>
                <a:spcPct val="100000"/>
              </a:lnSpc>
              <a:buNone/>
            </a:pPr>
            <a:r>
              <a:rPr lang="en-GB" dirty="0"/>
              <a:t>[A] Can you recall incidents from the </a:t>
            </a:r>
            <a:r>
              <a:rPr lang="en-GB" dirty="0" err="1"/>
              <a:t>sirah</a:t>
            </a:r>
            <a:r>
              <a:rPr lang="en-GB" dirty="0"/>
              <a:t> which give us a glimpse into the salah and khushu of the Messenger </a:t>
            </a:r>
            <a:r>
              <a:rPr lang="en-US" dirty="0">
                <a:latin typeface="KFGQPC Arabic Symbols 01" panose="02000000000000000000" pitchFamily="2" charset="2"/>
              </a:rPr>
              <a:t>g</a:t>
            </a:r>
            <a:r>
              <a:rPr lang="en-US" dirty="0"/>
              <a:t>?</a:t>
            </a:r>
            <a:endParaRPr lang="en-GB" dirty="0"/>
          </a:p>
          <a:p>
            <a:endParaRPr lang="en-GB" dirty="0"/>
          </a:p>
          <a:p>
            <a:endParaRPr lang="en-GB" dirty="0"/>
          </a:p>
          <a:p>
            <a:endParaRPr lang="en-GB" dirty="0"/>
          </a:p>
        </p:txBody>
      </p:sp>
      <p:pic>
        <p:nvPicPr>
          <p:cNvPr id="4" name="Picture 3">
            <a:extLst>
              <a:ext uri="{FF2B5EF4-FFF2-40B4-BE49-F238E27FC236}">
                <a16:creationId xmlns:a16="http://schemas.microsoft.com/office/drawing/2014/main" id="{210DF9DC-F042-4060-838F-6EA06E48684A}"/>
              </a:ext>
            </a:extLst>
          </p:cNvPr>
          <p:cNvPicPr>
            <a:picLocks noChangeAspect="1"/>
          </p:cNvPicPr>
          <p:nvPr/>
        </p:nvPicPr>
        <p:blipFill>
          <a:blip r:embed="rId2"/>
          <a:stretch>
            <a:fillRect/>
          </a:stretch>
        </p:blipFill>
        <p:spPr>
          <a:xfrm>
            <a:off x="4253593" y="0"/>
            <a:ext cx="5143500" cy="6858000"/>
          </a:xfrm>
          <a:prstGeom prst="rect">
            <a:avLst/>
          </a:prstGeom>
        </p:spPr>
      </p:pic>
    </p:spTree>
    <p:extLst>
      <p:ext uri="{BB962C8B-B14F-4D97-AF65-F5344CB8AC3E}">
        <p14:creationId xmlns:p14="http://schemas.microsoft.com/office/powerpoint/2010/main" val="2275696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7DC91-7AD0-4831-87B7-855056752565}"/>
              </a:ext>
            </a:extLst>
          </p:cNvPr>
          <p:cNvSpPr>
            <a:spLocks noGrp="1"/>
          </p:cNvSpPr>
          <p:nvPr>
            <p:ph type="title"/>
          </p:nvPr>
        </p:nvSpPr>
        <p:spPr/>
        <p:txBody>
          <a:bodyPr/>
          <a:lstStyle/>
          <a:p>
            <a:r>
              <a:rPr lang="en-GB" dirty="0"/>
              <a:t>The Most Amazing Thing</a:t>
            </a:r>
          </a:p>
        </p:txBody>
      </p:sp>
      <p:sp>
        <p:nvSpPr>
          <p:cNvPr id="3" name="Content Placeholder 2">
            <a:extLst>
              <a:ext uri="{FF2B5EF4-FFF2-40B4-BE49-F238E27FC236}">
                <a16:creationId xmlns:a16="http://schemas.microsoft.com/office/drawing/2014/main" id="{DA2635D5-E8A9-4ED6-9D9B-E126639B9604}"/>
              </a:ext>
            </a:extLst>
          </p:cNvPr>
          <p:cNvSpPr>
            <a:spLocks noGrp="1"/>
          </p:cNvSpPr>
          <p:nvPr>
            <p:ph idx="1"/>
          </p:nvPr>
        </p:nvSpPr>
        <p:spPr/>
        <p:txBody>
          <a:bodyPr>
            <a:normAutofit/>
          </a:bodyPr>
          <a:lstStyle/>
          <a:p>
            <a:pPr marL="0" indent="0">
              <a:lnSpc>
                <a:spcPct val="100000"/>
              </a:lnSpc>
              <a:buNone/>
            </a:pPr>
            <a:r>
              <a:rPr lang="en-GB" dirty="0" err="1"/>
              <a:t>ʿAṭā</a:t>
            </a:r>
            <a:r>
              <a:rPr lang="en-GB" dirty="0"/>
              <a:t>’ entered with </a:t>
            </a:r>
            <a:r>
              <a:rPr lang="en-GB" dirty="0" err="1"/>
              <a:t>ʿUbayd</a:t>
            </a:r>
            <a:r>
              <a:rPr lang="en-GB" dirty="0"/>
              <a:t> b. </a:t>
            </a:r>
            <a:r>
              <a:rPr lang="en-GB" dirty="0" err="1"/>
              <a:t>ʿUmayr</a:t>
            </a:r>
            <a:r>
              <a:rPr lang="en-GB" dirty="0"/>
              <a:t> upon </a:t>
            </a:r>
            <a:r>
              <a:rPr lang="en-GB" dirty="0" err="1"/>
              <a:t>ʿĀ’ishah</a:t>
            </a:r>
            <a:r>
              <a:rPr lang="en-GB" dirty="0"/>
              <a:t> (</a:t>
            </a:r>
            <a:r>
              <a:rPr lang="en-GB" dirty="0" err="1"/>
              <a:t>raḍiy</a:t>
            </a:r>
            <a:r>
              <a:rPr lang="en-GB" dirty="0"/>
              <a:t> </a:t>
            </a:r>
            <a:r>
              <a:rPr lang="en-GB" dirty="0" err="1"/>
              <a:t>Allāhu</a:t>
            </a:r>
            <a:r>
              <a:rPr lang="en-GB" dirty="0"/>
              <a:t> </a:t>
            </a:r>
            <a:r>
              <a:rPr lang="en-GB" dirty="0" err="1"/>
              <a:t>ʿanha</a:t>
            </a:r>
            <a:r>
              <a:rPr lang="en-GB" dirty="0"/>
              <a:t>̄)</a:t>
            </a:r>
          </a:p>
          <a:p>
            <a:pPr marL="0" indent="0">
              <a:lnSpc>
                <a:spcPct val="100000"/>
              </a:lnSpc>
              <a:buNone/>
            </a:pPr>
            <a:endParaRPr lang="en-GB" dirty="0"/>
          </a:p>
          <a:p>
            <a:pPr marL="0" indent="0">
              <a:lnSpc>
                <a:spcPct val="100000"/>
              </a:lnSpc>
              <a:buNone/>
            </a:pPr>
            <a:r>
              <a:rPr lang="en-GB" dirty="0"/>
              <a:t>Ibn </a:t>
            </a:r>
            <a:r>
              <a:rPr lang="en-GB" dirty="0" err="1"/>
              <a:t>ʿUmayr</a:t>
            </a:r>
            <a:r>
              <a:rPr lang="en-GB" dirty="0"/>
              <a:t> asked </a:t>
            </a:r>
            <a:r>
              <a:rPr lang="en-GB" dirty="0" err="1"/>
              <a:t>ʿĀ’ishah</a:t>
            </a:r>
            <a:r>
              <a:rPr lang="en-GB" dirty="0"/>
              <a:t> to tell them about </a:t>
            </a:r>
            <a:r>
              <a:rPr lang="en-GB" dirty="0">
                <a:highlight>
                  <a:srgbClr val="AAC7C9"/>
                </a:highlight>
              </a:rPr>
              <a:t>the most amazing thing </a:t>
            </a:r>
            <a:r>
              <a:rPr lang="en-GB" dirty="0"/>
              <a:t>which she had witnessed from the Messenger of Allah </a:t>
            </a:r>
            <a:r>
              <a:rPr lang="en-GB" dirty="0">
                <a:latin typeface="KFGQPC Arabic Symbols 01" panose="02000000000000000000" pitchFamily="2" charset="2"/>
              </a:rPr>
              <a:t>g</a:t>
            </a:r>
            <a:r>
              <a:rPr lang="en-GB" dirty="0"/>
              <a:t>.</a:t>
            </a:r>
          </a:p>
          <a:p>
            <a:pPr marL="0" indent="0">
              <a:lnSpc>
                <a:spcPct val="100000"/>
              </a:lnSpc>
              <a:buNone/>
            </a:pPr>
            <a:endParaRPr lang="en-GB" dirty="0"/>
          </a:p>
          <a:p>
            <a:pPr marL="0" indent="0">
              <a:lnSpc>
                <a:spcPct val="100000"/>
              </a:lnSpc>
              <a:buNone/>
            </a:pPr>
            <a:r>
              <a:rPr lang="en-GB" b="1" dirty="0">
                <a:solidFill>
                  <a:srgbClr val="547B76"/>
                </a:solidFill>
              </a:rPr>
              <a:t>How do you think she replied?</a:t>
            </a:r>
          </a:p>
        </p:txBody>
      </p:sp>
    </p:spTree>
    <p:extLst>
      <p:ext uri="{BB962C8B-B14F-4D97-AF65-F5344CB8AC3E}">
        <p14:creationId xmlns:p14="http://schemas.microsoft.com/office/powerpoint/2010/main" val="3134336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258DD1-DA93-45DE-AA8A-92AD7299971F}"/>
              </a:ext>
            </a:extLst>
          </p:cNvPr>
          <p:cNvSpPr>
            <a:spLocks noGrp="1"/>
          </p:cNvSpPr>
          <p:nvPr>
            <p:ph type="title"/>
          </p:nvPr>
        </p:nvSpPr>
        <p:spPr/>
        <p:txBody>
          <a:bodyPr/>
          <a:lstStyle/>
          <a:p>
            <a:r>
              <a:rPr lang="en-GB" dirty="0"/>
              <a:t>Hadith of </a:t>
            </a:r>
            <a:r>
              <a:rPr lang="en-GB" dirty="0" err="1"/>
              <a:t>Hudhayfah</a:t>
            </a:r>
            <a:r>
              <a:rPr lang="en-GB" dirty="0"/>
              <a:t> </a:t>
            </a:r>
            <a:r>
              <a:rPr lang="en-GB" dirty="0">
                <a:latin typeface="KFGQPC Arabic Symbols 01" panose="02000000000000000000" pitchFamily="2" charset="2"/>
              </a:rPr>
              <a:t>h</a:t>
            </a:r>
          </a:p>
        </p:txBody>
      </p:sp>
      <p:sp>
        <p:nvSpPr>
          <p:cNvPr id="3" name="Content Placeholder 2">
            <a:extLst>
              <a:ext uri="{FF2B5EF4-FFF2-40B4-BE49-F238E27FC236}">
                <a16:creationId xmlns:a16="http://schemas.microsoft.com/office/drawing/2014/main" id="{1E4831FE-DC8F-4289-ACBD-96DBA7A68FE0}"/>
              </a:ext>
            </a:extLst>
          </p:cNvPr>
          <p:cNvSpPr>
            <a:spLocks noGrp="1"/>
          </p:cNvSpPr>
          <p:nvPr>
            <p:ph idx="1"/>
          </p:nvPr>
        </p:nvSpPr>
        <p:spPr/>
        <p:txBody>
          <a:bodyPr>
            <a:normAutofit lnSpcReduction="10000"/>
          </a:bodyPr>
          <a:lstStyle/>
          <a:p>
            <a:endParaRPr lang="en-GB" dirty="0"/>
          </a:p>
          <a:p>
            <a:endParaRPr lang="en-GB" dirty="0"/>
          </a:p>
          <a:p>
            <a:endParaRPr lang="en-GB" dirty="0"/>
          </a:p>
          <a:p>
            <a:endParaRPr lang="en-GB" dirty="0"/>
          </a:p>
          <a:p>
            <a:endParaRPr lang="en-GB" dirty="0"/>
          </a:p>
          <a:p>
            <a:endParaRPr lang="en-GB" dirty="0"/>
          </a:p>
          <a:p>
            <a:endParaRPr lang="en-GB" dirty="0"/>
          </a:p>
          <a:p>
            <a:pPr marL="0" indent="0">
              <a:buNone/>
            </a:pPr>
            <a:r>
              <a:rPr lang="en-GB" dirty="0"/>
              <a:t>[A] What can we learn from this detailed account? </a:t>
            </a:r>
          </a:p>
        </p:txBody>
      </p:sp>
      <p:pic>
        <p:nvPicPr>
          <p:cNvPr id="4" name="Content Placeholder 4">
            <a:extLst>
              <a:ext uri="{FF2B5EF4-FFF2-40B4-BE49-F238E27FC236}">
                <a16:creationId xmlns:a16="http://schemas.microsoft.com/office/drawing/2014/main" id="{4098AFD4-952B-4935-9F04-C5E4259B50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5539" y="470988"/>
            <a:ext cx="1018809" cy="1219701"/>
          </a:xfrm>
          <a:prstGeom prst="rect">
            <a:avLst/>
          </a:prstGeom>
        </p:spPr>
      </p:pic>
    </p:spTree>
    <p:extLst>
      <p:ext uri="{BB962C8B-B14F-4D97-AF65-F5344CB8AC3E}">
        <p14:creationId xmlns:p14="http://schemas.microsoft.com/office/powerpoint/2010/main" val="28295688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52CB70-B6DB-4431-8976-FC5BD8398EEB}"/>
              </a:ext>
            </a:extLst>
          </p:cNvPr>
          <p:cNvSpPr>
            <a:spLocks noGrp="1"/>
          </p:cNvSpPr>
          <p:nvPr>
            <p:ph type="title"/>
          </p:nvPr>
        </p:nvSpPr>
        <p:spPr/>
        <p:txBody>
          <a:bodyPr/>
          <a:lstStyle/>
          <a:p>
            <a:r>
              <a:rPr lang="en-GB" dirty="0"/>
              <a:t>The Salah of the Prophet </a:t>
            </a:r>
            <a:r>
              <a:rPr lang="en-GB" dirty="0">
                <a:latin typeface="KFGQPC Arabic Symbols 01" panose="02000000000000000000" pitchFamily="2" charset="2"/>
              </a:rPr>
              <a:t>g</a:t>
            </a:r>
          </a:p>
        </p:txBody>
      </p:sp>
      <p:sp>
        <p:nvSpPr>
          <p:cNvPr id="3" name="Content Placeholder 2">
            <a:extLst>
              <a:ext uri="{FF2B5EF4-FFF2-40B4-BE49-F238E27FC236}">
                <a16:creationId xmlns:a16="http://schemas.microsoft.com/office/drawing/2014/main" id="{4992AB65-AEDD-447E-B6B2-2C6F026D9C81}"/>
              </a:ext>
            </a:extLst>
          </p:cNvPr>
          <p:cNvSpPr>
            <a:spLocks noGrp="1"/>
          </p:cNvSpPr>
          <p:nvPr>
            <p:ph idx="1"/>
          </p:nvPr>
        </p:nvSpPr>
        <p:spPr/>
        <p:txBody>
          <a:bodyPr>
            <a:normAutofit fontScale="70000" lnSpcReduction="20000"/>
          </a:bodyPr>
          <a:lstStyle/>
          <a:p>
            <a:pPr>
              <a:lnSpc>
                <a:spcPct val="120000"/>
              </a:lnSpc>
            </a:pPr>
            <a:r>
              <a:rPr lang="en-GB" dirty="0"/>
              <a:t>His utmost comfort and joy was in salah. He LOVED salah.</a:t>
            </a:r>
          </a:p>
          <a:p>
            <a:pPr>
              <a:lnSpc>
                <a:spcPct val="120000"/>
              </a:lnSpc>
            </a:pPr>
            <a:r>
              <a:rPr lang="en-GB" dirty="0"/>
              <a:t>Highest level of khushu any human being can have.</a:t>
            </a:r>
          </a:p>
          <a:p>
            <a:pPr>
              <a:lnSpc>
                <a:spcPct val="120000"/>
              </a:lnSpc>
            </a:pPr>
            <a:r>
              <a:rPr lang="en-US" dirty="0"/>
              <a:t>When standing up to pray, the Prophet’s head would be lowered. In sajdah, he would separate his arms from his body so widely that the whiteness of his armpits was visible. In the final </a:t>
            </a:r>
            <a:r>
              <a:rPr lang="en-US" dirty="0" err="1"/>
              <a:t>tashahhud</a:t>
            </a:r>
            <a:r>
              <a:rPr lang="en-US" dirty="0"/>
              <a:t>, his blessed gaze would not go beyond the finger he was pointing with.  </a:t>
            </a:r>
            <a:r>
              <a:rPr lang="en-US" b="1" dirty="0"/>
              <a:t>What are all of these an embodiment of?</a:t>
            </a:r>
          </a:p>
          <a:p>
            <a:pPr>
              <a:lnSpc>
                <a:spcPct val="120000"/>
              </a:lnSpc>
            </a:pPr>
            <a:r>
              <a:rPr lang="en-US" dirty="0"/>
              <a:t>Long </a:t>
            </a:r>
            <a:r>
              <a:rPr lang="en-US" dirty="0" err="1"/>
              <a:t>long</a:t>
            </a:r>
            <a:r>
              <a:rPr lang="en-US" dirty="0"/>
              <a:t> salah, especially in private. </a:t>
            </a:r>
          </a:p>
          <a:p>
            <a:pPr>
              <a:lnSpc>
                <a:spcPct val="120000"/>
              </a:lnSpc>
            </a:pPr>
            <a:r>
              <a:rPr lang="en-US" dirty="0"/>
              <a:t>Even his public prayer: he would stand for so long after rukūʿ that his Companions </a:t>
            </a:r>
            <a:r>
              <a:rPr lang="en-US" dirty="0">
                <a:latin typeface="KFGQPC Arabic Symbols 01" panose="02000000000000000000" pitchFamily="2" charset="2"/>
              </a:rPr>
              <a:t></a:t>
            </a:r>
            <a:r>
              <a:rPr lang="en-US" dirty="0"/>
              <a:t> would think he had forgotten. </a:t>
            </a:r>
          </a:p>
          <a:p>
            <a:pPr>
              <a:lnSpc>
                <a:spcPct val="120000"/>
              </a:lnSpc>
            </a:pPr>
            <a:r>
              <a:rPr lang="en-US" dirty="0"/>
              <a:t>He would weep and cry.</a:t>
            </a:r>
            <a:endParaRPr lang="en-GB" dirty="0"/>
          </a:p>
        </p:txBody>
      </p:sp>
    </p:spTree>
    <p:extLst>
      <p:ext uri="{BB962C8B-B14F-4D97-AF65-F5344CB8AC3E}">
        <p14:creationId xmlns:p14="http://schemas.microsoft.com/office/powerpoint/2010/main" val="14400994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47B76"/>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728AB2-158D-4D29-83D2-702665F33F83}"/>
              </a:ext>
            </a:extLst>
          </p:cNvPr>
          <p:cNvSpPr>
            <a:spLocks noGrp="1"/>
          </p:cNvSpPr>
          <p:nvPr>
            <p:ph type="title"/>
          </p:nvPr>
        </p:nvSpPr>
        <p:spPr>
          <a:xfrm>
            <a:off x="-122464" y="2004397"/>
            <a:ext cx="2898322" cy="1325563"/>
          </a:xfrm>
        </p:spPr>
        <p:txBody>
          <a:bodyPr>
            <a:noAutofit/>
          </a:bodyPr>
          <a:lstStyle/>
          <a:p>
            <a:r>
              <a:rPr lang="en-US" sz="28700" dirty="0">
                <a:solidFill>
                  <a:schemeClr val="bg1">
                    <a:lumMod val="95000"/>
                  </a:schemeClr>
                </a:solidFill>
                <a:latin typeface="Copperplate Gothic Bold" panose="020E0705020206020404" pitchFamily="34" charset="0"/>
                <a:cs typeface="Arial" panose="020B0604020202020204" pitchFamily="34" charset="0"/>
              </a:rPr>
              <a:t>“</a:t>
            </a:r>
            <a:endParaRPr lang="en-GB" sz="28700" dirty="0">
              <a:solidFill>
                <a:schemeClr val="bg1">
                  <a:lumMod val="95000"/>
                </a:schemeClr>
              </a:solidFill>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8CA6F68-515B-4EDC-807E-75D5F0D19958}"/>
              </a:ext>
            </a:extLst>
          </p:cNvPr>
          <p:cNvSpPr>
            <a:spLocks noGrp="1"/>
          </p:cNvSpPr>
          <p:nvPr>
            <p:ph idx="1"/>
          </p:nvPr>
        </p:nvSpPr>
        <p:spPr>
          <a:xfrm>
            <a:off x="2139043" y="1159329"/>
            <a:ext cx="6376306" cy="5017634"/>
          </a:xfrm>
        </p:spPr>
        <p:txBody>
          <a:bodyPr>
            <a:noAutofit/>
          </a:bodyPr>
          <a:lstStyle/>
          <a:p>
            <a:pPr marL="0" indent="0">
              <a:buNone/>
            </a:pPr>
            <a:r>
              <a:rPr lang="en-US" sz="3600" spc="-5" dirty="0">
                <a:solidFill>
                  <a:schemeClr val="bg1">
                    <a:lumMod val="95000"/>
                  </a:schemeClr>
                </a:solidFill>
                <a:effectLst/>
                <a:ea typeface="Times New Roman" panose="02020603050405020304" pitchFamily="18" charset="0"/>
              </a:rPr>
              <a:t>“There</a:t>
            </a:r>
            <a:r>
              <a:rPr lang="en-US" sz="3600" spc="-50" dirty="0">
                <a:solidFill>
                  <a:schemeClr val="bg1">
                    <a:lumMod val="95000"/>
                  </a:schemeClr>
                </a:solidFill>
                <a:effectLst/>
                <a:ea typeface="Times New Roman" panose="02020603050405020304" pitchFamily="18" charset="0"/>
              </a:rPr>
              <a:t> </a:t>
            </a:r>
            <a:r>
              <a:rPr lang="en-US" sz="3600" spc="-5" dirty="0">
                <a:solidFill>
                  <a:schemeClr val="bg1">
                    <a:lumMod val="95000"/>
                  </a:schemeClr>
                </a:solidFill>
                <a:effectLst/>
                <a:ea typeface="Times New Roman" panose="02020603050405020304" pitchFamily="18" charset="0"/>
              </a:rPr>
              <a:t>wasn’t</a:t>
            </a:r>
            <a:r>
              <a:rPr lang="en-US" sz="3600" spc="-50" dirty="0">
                <a:solidFill>
                  <a:schemeClr val="bg1">
                    <a:lumMod val="95000"/>
                  </a:schemeClr>
                </a:solidFill>
                <a:effectLst/>
                <a:ea typeface="Times New Roman" panose="02020603050405020304" pitchFamily="18" charset="0"/>
              </a:rPr>
              <a:t> </a:t>
            </a:r>
            <a:r>
              <a:rPr lang="en-US" sz="3600" spc="-5" dirty="0">
                <a:solidFill>
                  <a:schemeClr val="bg1">
                    <a:lumMod val="95000"/>
                  </a:schemeClr>
                </a:solidFill>
                <a:effectLst/>
                <a:ea typeface="Times New Roman" panose="02020603050405020304" pitchFamily="18" charset="0"/>
              </a:rPr>
              <a:t>a</a:t>
            </a:r>
            <a:r>
              <a:rPr lang="en-US" sz="3600" spc="-50" dirty="0">
                <a:solidFill>
                  <a:schemeClr val="bg1">
                    <a:lumMod val="95000"/>
                  </a:schemeClr>
                </a:solidFill>
                <a:effectLst/>
                <a:ea typeface="Times New Roman" panose="02020603050405020304" pitchFamily="18" charset="0"/>
              </a:rPr>
              <a:t> </a:t>
            </a:r>
            <a:r>
              <a:rPr lang="en-US" sz="3600" spc="-5" dirty="0">
                <a:solidFill>
                  <a:schemeClr val="bg1">
                    <a:lumMod val="95000"/>
                  </a:schemeClr>
                </a:solidFill>
                <a:effectLst/>
                <a:ea typeface="Times New Roman" panose="02020603050405020304" pitchFamily="18" charset="0"/>
              </a:rPr>
              <a:t>horseman</a:t>
            </a:r>
            <a:r>
              <a:rPr lang="en-US" sz="3600" spc="-50" dirty="0">
                <a:solidFill>
                  <a:schemeClr val="bg1">
                    <a:lumMod val="95000"/>
                  </a:schemeClr>
                </a:solidFill>
                <a:effectLst/>
                <a:ea typeface="Times New Roman" panose="02020603050405020304" pitchFamily="18" charset="0"/>
              </a:rPr>
              <a:t> </a:t>
            </a:r>
            <a:r>
              <a:rPr lang="en-US" sz="3600" spc="-5" dirty="0">
                <a:solidFill>
                  <a:schemeClr val="bg1">
                    <a:lumMod val="95000"/>
                  </a:schemeClr>
                </a:solidFill>
                <a:effectLst/>
                <a:ea typeface="Times New Roman" panose="02020603050405020304" pitchFamily="18" charset="0"/>
              </a:rPr>
              <a:t>amongst</a:t>
            </a:r>
            <a:r>
              <a:rPr lang="en-US" sz="3600" spc="-50" dirty="0">
                <a:solidFill>
                  <a:schemeClr val="bg1">
                    <a:lumMod val="95000"/>
                  </a:schemeClr>
                </a:solidFill>
                <a:effectLst/>
                <a:ea typeface="Times New Roman" panose="02020603050405020304" pitchFamily="18" charset="0"/>
              </a:rPr>
              <a:t> </a:t>
            </a:r>
            <a:r>
              <a:rPr lang="en-US" sz="3600" spc="-5" dirty="0">
                <a:solidFill>
                  <a:schemeClr val="bg1">
                    <a:lumMod val="95000"/>
                  </a:schemeClr>
                </a:solidFill>
                <a:effectLst/>
                <a:ea typeface="Times New Roman" panose="02020603050405020304" pitchFamily="18" charset="0"/>
              </a:rPr>
              <a:t>us</a:t>
            </a:r>
            <a:r>
              <a:rPr lang="en-US" sz="3600" spc="-50" dirty="0">
                <a:solidFill>
                  <a:schemeClr val="bg1">
                    <a:lumMod val="95000"/>
                  </a:schemeClr>
                </a:solidFill>
                <a:effectLst/>
                <a:ea typeface="Times New Roman" panose="02020603050405020304" pitchFamily="18" charset="0"/>
              </a:rPr>
              <a:t> </a:t>
            </a:r>
            <a:r>
              <a:rPr lang="en-US" sz="3600" spc="-5" dirty="0">
                <a:solidFill>
                  <a:schemeClr val="bg1">
                    <a:lumMod val="95000"/>
                  </a:schemeClr>
                </a:solidFill>
                <a:effectLst/>
                <a:ea typeface="Times New Roman" panose="02020603050405020304" pitchFamily="18" charset="0"/>
              </a:rPr>
              <a:t>on</a:t>
            </a:r>
            <a:r>
              <a:rPr lang="en-US" sz="3600" spc="-50" dirty="0">
                <a:solidFill>
                  <a:schemeClr val="bg1">
                    <a:lumMod val="95000"/>
                  </a:schemeClr>
                </a:solidFill>
                <a:effectLst/>
                <a:ea typeface="Times New Roman" panose="02020603050405020304" pitchFamily="18" charset="0"/>
              </a:rPr>
              <a:t> </a:t>
            </a:r>
            <a:r>
              <a:rPr lang="en-US" sz="3600" spc="-5" dirty="0">
                <a:solidFill>
                  <a:schemeClr val="bg1">
                    <a:lumMod val="95000"/>
                  </a:schemeClr>
                </a:solidFill>
                <a:effectLst/>
                <a:ea typeface="Times New Roman" panose="02020603050405020304" pitchFamily="18" charset="0"/>
              </a:rPr>
              <a:t>the</a:t>
            </a:r>
            <a:r>
              <a:rPr lang="en-US" sz="3600" spc="-250" dirty="0">
                <a:solidFill>
                  <a:schemeClr val="bg1">
                    <a:lumMod val="95000"/>
                  </a:schemeClr>
                </a:solidFill>
                <a:effectLst/>
                <a:ea typeface="Times New Roman" panose="02020603050405020304" pitchFamily="18" charset="0"/>
              </a:rPr>
              <a:t> </a:t>
            </a:r>
            <a:r>
              <a:rPr lang="en-US" sz="3600" spc="-10" dirty="0">
                <a:solidFill>
                  <a:schemeClr val="bg1">
                    <a:lumMod val="95000"/>
                  </a:schemeClr>
                </a:solidFill>
                <a:effectLst/>
                <a:ea typeface="Times New Roman" panose="02020603050405020304" pitchFamily="18" charset="0"/>
              </a:rPr>
              <a:t>day</a:t>
            </a:r>
            <a:r>
              <a:rPr lang="en-US" sz="3600" spc="-55" dirty="0">
                <a:solidFill>
                  <a:schemeClr val="bg1">
                    <a:lumMod val="95000"/>
                  </a:schemeClr>
                </a:solidFill>
                <a:effectLst/>
                <a:ea typeface="Times New Roman" panose="02020603050405020304" pitchFamily="18" charset="0"/>
              </a:rPr>
              <a:t> </a:t>
            </a:r>
            <a:r>
              <a:rPr lang="en-US" sz="3600" spc="-10" dirty="0">
                <a:solidFill>
                  <a:schemeClr val="bg1">
                    <a:lumMod val="95000"/>
                  </a:schemeClr>
                </a:solidFill>
                <a:effectLst/>
                <a:ea typeface="Times New Roman" panose="02020603050405020304" pitchFamily="18" charset="0"/>
              </a:rPr>
              <a:t>of</a:t>
            </a:r>
            <a:r>
              <a:rPr lang="en-US" sz="3600" spc="-50" dirty="0">
                <a:solidFill>
                  <a:schemeClr val="bg1">
                    <a:lumMod val="95000"/>
                  </a:schemeClr>
                </a:solidFill>
                <a:effectLst/>
                <a:ea typeface="Times New Roman" panose="02020603050405020304" pitchFamily="18" charset="0"/>
              </a:rPr>
              <a:t> </a:t>
            </a:r>
            <a:r>
              <a:rPr lang="en-US" sz="3600" spc="-10" dirty="0" err="1">
                <a:solidFill>
                  <a:schemeClr val="bg1">
                    <a:lumMod val="95000"/>
                  </a:schemeClr>
                </a:solidFill>
                <a:effectLst/>
                <a:ea typeface="Times New Roman" panose="02020603050405020304" pitchFamily="18" charset="0"/>
              </a:rPr>
              <a:t>Badr</a:t>
            </a:r>
            <a:r>
              <a:rPr lang="en-US" sz="3600" spc="-50" dirty="0">
                <a:solidFill>
                  <a:schemeClr val="bg1">
                    <a:lumMod val="95000"/>
                  </a:schemeClr>
                </a:solidFill>
                <a:effectLst/>
                <a:ea typeface="Times New Roman" panose="02020603050405020304" pitchFamily="18" charset="0"/>
              </a:rPr>
              <a:t> </a:t>
            </a:r>
            <a:r>
              <a:rPr lang="en-US" sz="3600" spc="-10" dirty="0">
                <a:solidFill>
                  <a:schemeClr val="bg1">
                    <a:lumMod val="95000"/>
                  </a:schemeClr>
                </a:solidFill>
                <a:effectLst/>
                <a:ea typeface="Times New Roman" panose="02020603050405020304" pitchFamily="18" charset="0"/>
              </a:rPr>
              <a:t>except</a:t>
            </a:r>
            <a:r>
              <a:rPr lang="en-US" sz="3600" spc="-50" dirty="0">
                <a:solidFill>
                  <a:schemeClr val="bg1">
                    <a:lumMod val="95000"/>
                  </a:schemeClr>
                </a:solidFill>
                <a:effectLst/>
                <a:ea typeface="Times New Roman" panose="02020603050405020304" pitchFamily="18" charset="0"/>
              </a:rPr>
              <a:t> </a:t>
            </a:r>
            <a:r>
              <a:rPr lang="en-US" sz="3600" spc="-10" dirty="0">
                <a:solidFill>
                  <a:schemeClr val="bg1">
                    <a:lumMod val="95000"/>
                  </a:schemeClr>
                </a:solidFill>
                <a:effectLst/>
                <a:ea typeface="Times New Roman" panose="02020603050405020304" pitchFamily="18" charset="0"/>
              </a:rPr>
              <a:t>for</a:t>
            </a:r>
            <a:r>
              <a:rPr lang="en-US" sz="3600" spc="-55" dirty="0">
                <a:solidFill>
                  <a:schemeClr val="bg1">
                    <a:lumMod val="95000"/>
                  </a:schemeClr>
                </a:solidFill>
                <a:effectLst/>
                <a:ea typeface="Times New Roman" panose="02020603050405020304" pitchFamily="18" charset="0"/>
              </a:rPr>
              <a:t> </a:t>
            </a:r>
            <a:r>
              <a:rPr lang="en-US" sz="3600" spc="-10" dirty="0" err="1">
                <a:solidFill>
                  <a:schemeClr val="bg1">
                    <a:lumMod val="95000"/>
                  </a:schemeClr>
                </a:solidFill>
                <a:effectLst/>
                <a:ea typeface="Times New Roman" panose="02020603050405020304" pitchFamily="18" charset="0"/>
              </a:rPr>
              <a:t>Miqdād</a:t>
            </a:r>
            <a:r>
              <a:rPr lang="en-US" sz="3600" spc="-55" dirty="0">
                <a:solidFill>
                  <a:schemeClr val="bg1">
                    <a:lumMod val="95000"/>
                  </a:schemeClr>
                </a:solidFill>
                <a:effectLst/>
                <a:ea typeface="Times New Roman" panose="02020603050405020304" pitchFamily="18" charset="0"/>
              </a:rPr>
              <a:t> </a:t>
            </a:r>
            <a:r>
              <a:rPr lang="en-US" sz="3600" spc="-10" dirty="0">
                <a:solidFill>
                  <a:schemeClr val="bg1">
                    <a:lumMod val="95000"/>
                  </a:schemeClr>
                </a:solidFill>
                <a:effectLst/>
                <a:latin typeface="KFGQPC Arabic Symbols 01" panose="02000000000000000000" pitchFamily="2" charset="2"/>
                <a:ea typeface="Times New Roman" panose="02020603050405020304" pitchFamily="18" charset="0"/>
              </a:rPr>
              <a:t></a:t>
            </a:r>
            <a:r>
              <a:rPr lang="en-US" sz="3600" spc="-10" dirty="0">
                <a:solidFill>
                  <a:schemeClr val="bg1">
                    <a:lumMod val="95000"/>
                  </a:schemeClr>
                </a:solidFill>
                <a:effectLst/>
                <a:ea typeface="Times New Roman" panose="02020603050405020304" pitchFamily="18" charset="0"/>
              </a:rPr>
              <a:t>.</a:t>
            </a:r>
            <a:r>
              <a:rPr lang="en-US" sz="3600" spc="-50" dirty="0">
                <a:solidFill>
                  <a:schemeClr val="bg1">
                    <a:lumMod val="95000"/>
                  </a:schemeClr>
                </a:solidFill>
                <a:effectLst/>
                <a:ea typeface="Times New Roman" panose="02020603050405020304" pitchFamily="18" charset="0"/>
              </a:rPr>
              <a:t> </a:t>
            </a:r>
            <a:r>
              <a:rPr lang="en-US" sz="3600" spc="-10" dirty="0">
                <a:solidFill>
                  <a:schemeClr val="bg1">
                    <a:lumMod val="95000"/>
                  </a:schemeClr>
                </a:solidFill>
                <a:effectLst/>
                <a:ea typeface="Times New Roman" panose="02020603050405020304" pitchFamily="18" charset="0"/>
              </a:rPr>
              <a:t>I</a:t>
            </a:r>
            <a:r>
              <a:rPr lang="en-US" sz="3600" spc="-50" dirty="0">
                <a:solidFill>
                  <a:schemeClr val="bg1">
                    <a:lumMod val="95000"/>
                  </a:schemeClr>
                </a:solidFill>
                <a:effectLst/>
                <a:ea typeface="Times New Roman" panose="02020603050405020304" pitchFamily="18" charset="0"/>
              </a:rPr>
              <a:t> </a:t>
            </a:r>
            <a:r>
              <a:rPr lang="en-US" sz="3600" spc="-10" dirty="0">
                <a:solidFill>
                  <a:schemeClr val="bg1">
                    <a:lumMod val="95000"/>
                  </a:schemeClr>
                </a:solidFill>
                <a:effectLst/>
                <a:ea typeface="Times New Roman" panose="02020603050405020304" pitchFamily="18" charset="0"/>
              </a:rPr>
              <a:t>observed</a:t>
            </a:r>
            <a:r>
              <a:rPr lang="en-US" sz="3600" spc="-50" dirty="0">
                <a:solidFill>
                  <a:schemeClr val="bg1">
                    <a:lumMod val="95000"/>
                  </a:schemeClr>
                </a:solidFill>
                <a:effectLst/>
                <a:ea typeface="Times New Roman" panose="02020603050405020304" pitchFamily="18" charset="0"/>
              </a:rPr>
              <a:t> </a:t>
            </a:r>
            <a:r>
              <a:rPr lang="en-US" sz="3600" spc="-10" dirty="0">
                <a:solidFill>
                  <a:schemeClr val="bg1">
                    <a:lumMod val="95000"/>
                  </a:schemeClr>
                </a:solidFill>
                <a:effectLst/>
                <a:ea typeface="Times New Roman" panose="02020603050405020304" pitchFamily="18" charset="0"/>
              </a:rPr>
              <a:t>that</a:t>
            </a:r>
            <a:r>
              <a:rPr lang="en-US" sz="3600" spc="-55" dirty="0">
                <a:solidFill>
                  <a:schemeClr val="bg1">
                    <a:lumMod val="95000"/>
                  </a:schemeClr>
                </a:solidFill>
                <a:effectLst/>
                <a:ea typeface="Times New Roman" panose="02020603050405020304" pitchFamily="18" charset="0"/>
              </a:rPr>
              <a:t> </a:t>
            </a:r>
            <a:r>
              <a:rPr lang="en-US" sz="3600" spc="-10" dirty="0">
                <a:solidFill>
                  <a:schemeClr val="bg1">
                    <a:lumMod val="95000"/>
                  </a:schemeClr>
                </a:solidFill>
                <a:effectLst/>
                <a:ea typeface="Times New Roman" panose="02020603050405020304" pitchFamily="18" charset="0"/>
              </a:rPr>
              <a:t>all</a:t>
            </a:r>
            <a:r>
              <a:rPr lang="en-US" sz="3600" spc="-55" dirty="0">
                <a:solidFill>
                  <a:schemeClr val="bg1">
                    <a:lumMod val="95000"/>
                  </a:schemeClr>
                </a:solidFill>
                <a:effectLst/>
                <a:ea typeface="Times New Roman" panose="02020603050405020304" pitchFamily="18" charset="0"/>
              </a:rPr>
              <a:t> </a:t>
            </a:r>
            <a:r>
              <a:rPr lang="en-US" sz="3600" spc="-10" dirty="0">
                <a:solidFill>
                  <a:schemeClr val="bg1">
                    <a:lumMod val="95000"/>
                  </a:schemeClr>
                </a:solidFill>
                <a:effectLst/>
                <a:ea typeface="Times New Roman" panose="02020603050405020304" pitchFamily="18" charset="0"/>
              </a:rPr>
              <a:t>of</a:t>
            </a:r>
            <a:r>
              <a:rPr lang="en-US" sz="3600" spc="-50" dirty="0">
                <a:solidFill>
                  <a:schemeClr val="bg1">
                    <a:lumMod val="95000"/>
                  </a:schemeClr>
                </a:solidFill>
                <a:effectLst/>
                <a:ea typeface="Times New Roman" panose="02020603050405020304" pitchFamily="18" charset="0"/>
              </a:rPr>
              <a:t> </a:t>
            </a:r>
            <a:r>
              <a:rPr lang="en-US" sz="3600" spc="-10" dirty="0">
                <a:solidFill>
                  <a:schemeClr val="bg1">
                    <a:lumMod val="95000"/>
                  </a:schemeClr>
                </a:solidFill>
                <a:effectLst/>
                <a:ea typeface="Times New Roman" panose="02020603050405020304" pitchFamily="18" charset="0"/>
              </a:rPr>
              <a:t>us</a:t>
            </a:r>
            <a:r>
              <a:rPr lang="en-US" sz="3600" spc="-50" dirty="0">
                <a:solidFill>
                  <a:schemeClr val="bg1">
                    <a:lumMod val="95000"/>
                  </a:schemeClr>
                </a:solidFill>
                <a:effectLst/>
                <a:ea typeface="Times New Roman" panose="02020603050405020304" pitchFamily="18" charset="0"/>
              </a:rPr>
              <a:t> </a:t>
            </a:r>
            <a:r>
              <a:rPr lang="en-US" sz="3600" spc="-5" dirty="0">
                <a:solidFill>
                  <a:schemeClr val="bg1">
                    <a:lumMod val="95000"/>
                  </a:schemeClr>
                </a:solidFill>
                <a:effectLst/>
                <a:ea typeface="Times New Roman" panose="02020603050405020304" pitchFamily="18" charset="0"/>
              </a:rPr>
              <a:t>were</a:t>
            </a:r>
            <a:r>
              <a:rPr lang="en-US" sz="3600" spc="-50" dirty="0">
                <a:solidFill>
                  <a:schemeClr val="bg1">
                    <a:lumMod val="95000"/>
                  </a:schemeClr>
                </a:solidFill>
                <a:effectLst/>
                <a:ea typeface="Times New Roman" panose="02020603050405020304" pitchFamily="18" charset="0"/>
              </a:rPr>
              <a:t> </a:t>
            </a:r>
            <a:r>
              <a:rPr lang="en-US" sz="3600" spc="-5" dirty="0">
                <a:solidFill>
                  <a:schemeClr val="bg1">
                    <a:lumMod val="95000"/>
                  </a:schemeClr>
                </a:solidFill>
                <a:effectLst/>
                <a:ea typeface="Times New Roman" panose="02020603050405020304" pitchFamily="18" charset="0"/>
              </a:rPr>
              <a:t>sleeping</a:t>
            </a:r>
            <a:r>
              <a:rPr lang="en-US" sz="3600" spc="-55" dirty="0">
                <a:solidFill>
                  <a:schemeClr val="bg1">
                    <a:lumMod val="95000"/>
                  </a:schemeClr>
                </a:solidFill>
                <a:effectLst/>
                <a:ea typeface="Times New Roman" panose="02020603050405020304" pitchFamily="18" charset="0"/>
              </a:rPr>
              <a:t> </a:t>
            </a:r>
            <a:r>
              <a:rPr lang="en-US" sz="3600" spc="-5" dirty="0">
                <a:solidFill>
                  <a:schemeClr val="bg1">
                    <a:lumMod val="95000"/>
                  </a:schemeClr>
                </a:solidFill>
                <a:effectLst/>
                <a:ea typeface="Times New Roman" panose="02020603050405020304" pitchFamily="18" charset="0"/>
              </a:rPr>
              <a:t>except</a:t>
            </a:r>
            <a:r>
              <a:rPr lang="en-US" sz="3600" spc="-250" dirty="0">
                <a:solidFill>
                  <a:schemeClr val="bg1">
                    <a:lumMod val="95000"/>
                  </a:schemeClr>
                </a:solidFill>
                <a:effectLst/>
                <a:ea typeface="Times New Roman" panose="02020603050405020304" pitchFamily="18" charset="0"/>
              </a:rPr>
              <a:t> </a:t>
            </a:r>
            <a:r>
              <a:rPr lang="en-US" sz="3600" spc="-5" dirty="0">
                <a:solidFill>
                  <a:schemeClr val="bg1">
                    <a:lumMod val="95000"/>
                  </a:schemeClr>
                </a:solidFill>
                <a:effectLst/>
                <a:ea typeface="Times New Roman" panose="02020603050405020304" pitchFamily="18" charset="0"/>
              </a:rPr>
              <a:t>the Messenger of Allah </a:t>
            </a:r>
            <a:r>
              <a:rPr lang="en-US" sz="3600" spc="-5" dirty="0">
                <a:solidFill>
                  <a:schemeClr val="bg1">
                    <a:lumMod val="95000"/>
                  </a:schemeClr>
                </a:solidFill>
                <a:effectLst/>
                <a:latin typeface="KFGQPC Arabic Symbols 01" panose="02000000000000000000" pitchFamily="2" charset="2"/>
                <a:ea typeface="Times New Roman" panose="02020603050405020304" pitchFamily="18" charset="0"/>
              </a:rPr>
              <a:t>g</a:t>
            </a:r>
            <a:r>
              <a:rPr lang="en-US" sz="3600" spc="-5" dirty="0">
                <a:solidFill>
                  <a:schemeClr val="bg1">
                    <a:lumMod val="95000"/>
                  </a:schemeClr>
                </a:solidFill>
                <a:effectLst/>
                <a:ea typeface="Times New Roman" panose="02020603050405020304" pitchFamily="18" charset="0"/>
              </a:rPr>
              <a:t> who was under a tree, </a:t>
            </a:r>
            <a:r>
              <a:rPr lang="en-US" sz="3600" dirty="0">
                <a:solidFill>
                  <a:schemeClr val="bg1">
                    <a:lumMod val="95000"/>
                  </a:schemeClr>
                </a:solidFill>
                <a:effectLst/>
                <a:ea typeface="Times New Roman" panose="02020603050405020304" pitchFamily="18" charset="0"/>
              </a:rPr>
              <a:t>praying and crying until the</a:t>
            </a:r>
            <a:r>
              <a:rPr lang="en-US" sz="3600" spc="5" dirty="0">
                <a:solidFill>
                  <a:schemeClr val="bg1">
                    <a:lumMod val="95000"/>
                  </a:schemeClr>
                </a:solidFill>
                <a:effectLst/>
                <a:ea typeface="Times New Roman" panose="02020603050405020304" pitchFamily="18" charset="0"/>
              </a:rPr>
              <a:t> </a:t>
            </a:r>
            <a:r>
              <a:rPr lang="en-US" sz="3600" dirty="0">
                <a:solidFill>
                  <a:schemeClr val="bg1">
                    <a:lumMod val="95000"/>
                  </a:schemeClr>
                </a:solidFill>
                <a:effectLst/>
                <a:ea typeface="Times New Roman" panose="02020603050405020304" pitchFamily="18" charset="0"/>
              </a:rPr>
              <a:t>morning.”</a:t>
            </a:r>
          </a:p>
          <a:p>
            <a:pPr marL="0" indent="0">
              <a:buNone/>
            </a:pPr>
            <a:r>
              <a:rPr lang="en-US" sz="3600" spc="-55" dirty="0">
                <a:solidFill>
                  <a:schemeClr val="bg1">
                    <a:lumMod val="95000"/>
                  </a:schemeClr>
                </a:solidFill>
                <a:ea typeface="Times New Roman" panose="02020603050405020304" pitchFamily="18" charset="0"/>
              </a:rPr>
              <a:t>-</a:t>
            </a:r>
            <a:r>
              <a:rPr lang="en-US" sz="3600" spc="-55" dirty="0">
                <a:solidFill>
                  <a:schemeClr val="bg1">
                    <a:lumMod val="95000"/>
                  </a:schemeClr>
                </a:solidFill>
                <a:effectLst/>
                <a:ea typeface="Times New Roman" panose="02020603050405020304" pitchFamily="18" charset="0"/>
              </a:rPr>
              <a:t> </a:t>
            </a:r>
            <a:r>
              <a:rPr lang="en-US" sz="2400" spc="-5" dirty="0" err="1">
                <a:solidFill>
                  <a:schemeClr val="bg1">
                    <a:lumMod val="95000"/>
                  </a:schemeClr>
                </a:solidFill>
                <a:effectLst/>
                <a:ea typeface="Times New Roman" panose="02020603050405020304" pitchFamily="18" charset="0"/>
              </a:rPr>
              <a:t>ʿAli</a:t>
            </a:r>
            <a:r>
              <a:rPr lang="en-US" sz="2400" spc="-50" dirty="0">
                <a:solidFill>
                  <a:schemeClr val="bg1">
                    <a:lumMod val="95000"/>
                  </a:schemeClr>
                </a:solidFill>
                <a:effectLst/>
                <a:ea typeface="Times New Roman" panose="02020603050405020304" pitchFamily="18" charset="0"/>
              </a:rPr>
              <a:t> </a:t>
            </a:r>
            <a:r>
              <a:rPr lang="en-US" sz="2400" spc="-5" dirty="0">
                <a:solidFill>
                  <a:schemeClr val="bg1">
                    <a:lumMod val="95000"/>
                  </a:schemeClr>
                </a:solidFill>
                <a:effectLst/>
                <a:ea typeface="Times New Roman" panose="02020603050405020304" pitchFamily="18" charset="0"/>
              </a:rPr>
              <a:t>b.</a:t>
            </a:r>
            <a:r>
              <a:rPr lang="en-US" sz="2400" spc="-50" dirty="0">
                <a:solidFill>
                  <a:schemeClr val="bg1">
                    <a:lumMod val="95000"/>
                  </a:schemeClr>
                </a:solidFill>
                <a:effectLst/>
                <a:ea typeface="Times New Roman" panose="02020603050405020304" pitchFamily="18" charset="0"/>
              </a:rPr>
              <a:t> </a:t>
            </a:r>
            <a:r>
              <a:rPr lang="en-US" sz="2400" spc="-5" dirty="0" err="1">
                <a:solidFill>
                  <a:schemeClr val="bg1">
                    <a:lumMod val="95000"/>
                  </a:schemeClr>
                </a:solidFill>
                <a:effectLst/>
                <a:ea typeface="Times New Roman" panose="02020603050405020304" pitchFamily="18" charset="0"/>
              </a:rPr>
              <a:t>Abī</a:t>
            </a:r>
            <a:r>
              <a:rPr lang="en-US" sz="2400" spc="-50" dirty="0">
                <a:solidFill>
                  <a:schemeClr val="bg1">
                    <a:lumMod val="95000"/>
                  </a:schemeClr>
                </a:solidFill>
                <a:effectLst/>
                <a:ea typeface="Times New Roman" panose="02020603050405020304" pitchFamily="18" charset="0"/>
              </a:rPr>
              <a:t> </a:t>
            </a:r>
            <a:r>
              <a:rPr lang="en-US" sz="2400" spc="-5" dirty="0" err="1">
                <a:solidFill>
                  <a:schemeClr val="bg1">
                    <a:lumMod val="95000"/>
                  </a:schemeClr>
                </a:solidFill>
                <a:effectLst/>
                <a:ea typeface="Times New Roman" panose="02020603050405020304" pitchFamily="18" charset="0"/>
              </a:rPr>
              <a:t>Ṭālib</a:t>
            </a:r>
            <a:r>
              <a:rPr lang="en-US" sz="2400" spc="-50" dirty="0">
                <a:solidFill>
                  <a:schemeClr val="bg1">
                    <a:lumMod val="95000"/>
                  </a:schemeClr>
                </a:solidFill>
                <a:effectLst/>
                <a:ea typeface="Times New Roman" panose="02020603050405020304" pitchFamily="18" charset="0"/>
              </a:rPr>
              <a:t> </a:t>
            </a:r>
            <a:r>
              <a:rPr lang="en-US" sz="2400" spc="-5" dirty="0">
                <a:solidFill>
                  <a:schemeClr val="bg1">
                    <a:lumMod val="95000"/>
                  </a:schemeClr>
                </a:solidFill>
                <a:effectLst/>
                <a:latin typeface="KFGQPC Arabic Symbols 01" panose="02000000000000000000" pitchFamily="2" charset="2"/>
                <a:ea typeface="Times New Roman" panose="02020603050405020304" pitchFamily="18" charset="0"/>
              </a:rPr>
              <a:t></a:t>
            </a:r>
            <a:endParaRPr lang="en-GB" sz="2000" dirty="0">
              <a:solidFill>
                <a:schemeClr val="bg1">
                  <a:lumMod val="95000"/>
                </a:schemeClr>
              </a:solidFill>
              <a:latin typeface="KFGQPC Arabic Symbols 01" panose="02000000000000000000" pitchFamily="2" charset="2"/>
            </a:endParaRPr>
          </a:p>
        </p:txBody>
      </p:sp>
    </p:spTree>
    <p:extLst>
      <p:ext uri="{BB962C8B-B14F-4D97-AF65-F5344CB8AC3E}">
        <p14:creationId xmlns:p14="http://schemas.microsoft.com/office/powerpoint/2010/main" val="28653905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F3F31D-22D8-4541-A559-9C23B0318AAB}"/>
              </a:ext>
            </a:extLst>
          </p:cNvPr>
          <p:cNvSpPr>
            <a:spLocks noGrp="1"/>
          </p:cNvSpPr>
          <p:nvPr>
            <p:ph type="title"/>
          </p:nvPr>
        </p:nvSpPr>
        <p:spPr/>
        <p:txBody>
          <a:bodyPr/>
          <a:lstStyle/>
          <a:p>
            <a:r>
              <a:rPr lang="en-GB" dirty="0"/>
              <a:t>Our lack of </a:t>
            </a:r>
            <a:r>
              <a:rPr lang="en-GB" dirty="0" err="1"/>
              <a:t>khushu</a:t>
            </a:r>
            <a:endParaRPr lang="en-GB" dirty="0"/>
          </a:p>
        </p:txBody>
      </p:sp>
      <p:sp>
        <p:nvSpPr>
          <p:cNvPr id="3" name="Content Placeholder 2">
            <a:extLst>
              <a:ext uri="{FF2B5EF4-FFF2-40B4-BE49-F238E27FC236}">
                <a16:creationId xmlns:a16="http://schemas.microsoft.com/office/drawing/2014/main" id="{0C6E40BF-00F5-453B-B2F4-94CCA42901AB}"/>
              </a:ext>
            </a:extLst>
          </p:cNvPr>
          <p:cNvSpPr>
            <a:spLocks noGrp="1"/>
          </p:cNvSpPr>
          <p:nvPr>
            <p:ph idx="1"/>
          </p:nvPr>
        </p:nvSpPr>
        <p:spPr>
          <a:xfrm>
            <a:off x="473530" y="1518557"/>
            <a:ext cx="5331278" cy="4658406"/>
          </a:xfrm>
        </p:spPr>
        <p:txBody>
          <a:bodyPr/>
          <a:lstStyle/>
          <a:p>
            <a:pPr marL="0" indent="0">
              <a:buNone/>
            </a:pPr>
            <a:r>
              <a:rPr lang="en-GB" dirty="0"/>
              <a:t>[A] Why do we lack</a:t>
            </a:r>
            <a:r>
              <a:rPr lang="ar-EG" dirty="0"/>
              <a:t> </a:t>
            </a:r>
            <a:r>
              <a:rPr lang="en-US" dirty="0"/>
              <a:t>and struggle so much with </a:t>
            </a:r>
            <a:r>
              <a:rPr lang="en-GB" dirty="0"/>
              <a:t>khushu?</a:t>
            </a:r>
          </a:p>
          <a:p>
            <a:pPr marL="0" indent="0">
              <a:buNone/>
            </a:pPr>
            <a:endParaRPr lang="en-GB" dirty="0"/>
          </a:p>
        </p:txBody>
      </p:sp>
      <p:graphicFrame>
        <p:nvGraphicFramePr>
          <p:cNvPr id="4" name="Diagram 3">
            <a:extLst>
              <a:ext uri="{FF2B5EF4-FFF2-40B4-BE49-F238E27FC236}">
                <a16:creationId xmlns:a16="http://schemas.microsoft.com/office/drawing/2014/main" id="{E9C3A6CF-023D-4DAF-B116-23A6BF2B12B6}"/>
              </a:ext>
            </a:extLst>
          </p:cNvPr>
          <p:cNvGraphicFramePr/>
          <p:nvPr>
            <p:extLst>
              <p:ext uri="{D42A27DB-BD31-4B8C-83A1-F6EECF244321}">
                <p14:modId xmlns:p14="http://schemas.microsoft.com/office/powerpoint/2010/main" val="4285520328"/>
              </p:ext>
            </p:extLst>
          </p:nvPr>
        </p:nvGraphicFramePr>
        <p:xfrm>
          <a:off x="277586" y="2710544"/>
          <a:ext cx="5176157" cy="378233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021BA35B-EAE8-4C4B-9B9C-7E38E254429A}"/>
              </a:ext>
            </a:extLst>
          </p:cNvPr>
          <p:cNvSpPr txBox="1"/>
          <p:nvPr/>
        </p:nvSpPr>
        <p:spPr>
          <a:xfrm>
            <a:off x="5804808" y="1518557"/>
            <a:ext cx="3061606" cy="4958980"/>
          </a:xfrm>
          <a:prstGeom prst="roundRect">
            <a:avLst/>
          </a:prstGeom>
          <a:noFill/>
          <a:ln w="38100">
            <a:solidFill>
              <a:srgbClr val="AAC7C9"/>
            </a:solidFill>
          </a:ln>
        </p:spPr>
        <p:txBody>
          <a:bodyPr wrap="square" rtlCol="0">
            <a:spAutoFit/>
          </a:bodyPr>
          <a:lstStyle/>
          <a:p>
            <a:pPr algn="ctr"/>
            <a:r>
              <a:rPr lang="en-US" dirty="0">
                <a:latin typeface="Mulish Light" pitchFamily="2" charset="0"/>
              </a:rPr>
              <a:t>Keywords</a:t>
            </a:r>
          </a:p>
          <a:p>
            <a:endParaRPr lang="en-US" dirty="0">
              <a:latin typeface="Mulish Light" pitchFamily="2" charset="0"/>
            </a:endParaRPr>
          </a:p>
          <a:p>
            <a:r>
              <a:rPr lang="en-US" dirty="0">
                <a:highlight>
                  <a:srgbClr val="C2D5D5"/>
                </a:highlight>
                <a:latin typeface="Mulish Light" pitchFamily="2" charset="0"/>
              </a:rPr>
              <a:t>Hedonism: </a:t>
            </a:r>
            <a:r>
              <a:rPr lang="en-GB" b="1" dirty="0">
                <a:latin typeface="Mulish Light" pitchFamily="2" charset="0"/>
              </a:rPr>
              <a:t>pleasure</a:t>
            </a:r>
            <a:r>
              <a:rPr lang="en-GB" dirty="0">
                <a:latin typeface="Mulish Light" pitchFamily="2" charset="0"/>
              </a:rPr>
              <a:t> (in the sense of the satisfaction of desires) is the highest good and proper aim of human life</a:t>
            </a:r>
            <a:endParaRPr lang="en-US" dirty="0">
              <a:latin typeface="Mulish Light" pitchFamily="2" charset="0"/>
            </a:endParaRPr>
          </a:p>
          <a:p>
            <a:endParaRPr lang="en-US" dirty="0">
              <a:latin typeface="Mulish Light" pitchFamily="2" charset="0"/>
            </a:endParaRPr>
          </a:p>
          <a:p>
            <a:r>
              <a:rPr lang="en-US" dirty="0">
                <a:highlight>
                  <a:srgbClr val="C2D5D5"/>
                </a:highlight>
                <a:latin typeface="Mulish Light" pitchFamily="2" charset="0"/>
              </a:rPr>
              <a:t>Apathy: </a:t>
            </a:r>
            <a:r>
              <a:rPr lang="en-GB" dirty="0">
                <a:latin typeface="Mulish Light" pitchFamily="2" charset="0"/>
              </a:rPr>
              <a:t>lack of interest, or the attitude of not caring</a:t>
            </a:r>
            <a:endParaRPr lang="en-US" dirty="0">
              <a:latin typeface="Mulish Light" pitchFamily="2" charset="0"/>
            </a:endParaRPr>
          </a:p>
          <a:p>
            <a:endParaRPr lang="en-US" dirty="0">
              <a:latin typeface="Mulish Light" pitchFamily="2" charset="0"/>
            </a:endParaRPr>
          </a:p>
          <a:p>
            <a:r>
              <a:rPr lang="en-US" dirty="0">
                <a:highlight>
                  <a:srgbClr val="C2D5D5"/>
                </a:highlight>
                <a:latin typeface="Mulish Light" pitchFamily="2" charset="0"/>
              </a:rPr>
              <a:t>Materialism: </a:t>
            </a:r>
            <a:r>
              <a:rPr lang="en-GB" dirty="0">
                <a:latin typeface="Mulish Light" pitchFamily="2" charset="0"/>
              </a:rPr>
              <a:t>the belief that having </a:t>
            </a:r>
            <a:r>
              <a:rPr lang="en-GB" b="1" dirty="0">
                <a:latin typeface="Mulish Light" pitchFamily="2" charset="0"/>
              </a:rPr>
              <a:t>money and possessions </a:t>
            </a:r>
            <a:r>
              <a:rPr lang="en-GB" dirty="0">
                <a:latin typeface="Mulish Light" pitchFamily="2" charset="0"/>
              </a:rPr>
              <a:t>is the most important thing in life</a:t>
            </a:r>
          </a:p>
        </p:txBody>
      </p:sp>
    </p:spTree>
    <p:extLst>
      <p:ext uri="{BB962C8B-B14F-4D97-AF65-F5344CB8AC3E}">
        <p14:creationId xmlns:p14="http://schemas.microsoft.com/office/powerpoint/2010/main" val="699189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graphicEl>
                                              <a:dgm id="{DE478D35-4F22-440C-B4D0-C3084AE8BD76}"/>
                                            </p:graphicEl>
                                          </p:spTgt>
                                        </p:tgtEl>
                                        <p:attrNameLst>
                                          <p:attrName>style.visibility</p:attrName>
                                        </p:attrNameLst>
                                      </p:cBhvr>
                                      <p:to>
                                        <p:strVal val="visible"/>
                                      </p:to>
                                    </p:set>
                                    <p:anim calcmode="lin" valueType="num">
                                      <p:cBhvr additive="base">
                                        <p:cTn id="13" dur="500" fill="hold"/>
                                        <p:tgtEl>
                                          <p:spTgt spid="4">
                                            <p:graphicEl>
                                              <a:dgm id="{DE478D35-4F22-440C-B4D0-C3084AE8BD76}"/>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graphicEl>
                                              <a:dgm id="{DE478D35-4F22-440C-B4D0-C3084AE8BD76}"/>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graphicEl>
                                              <a:dgm id="{BBA283CF-873A-488C-A732-163D32FD16E8}"/>
                                            </p:graphicEl>
                                          </p:spTgt>
                                        </p:tgtEl>
                                        <p:attrNameLst>
                                          <p:attrName>style.visibility</p:attrName>
                                        </p:attrNameLst>
                                      </p:cBhvr>
                                      <p:to>
                                        <p:strVal val="visible"/>
                                      </p:to>
                                    </p:set>
                                    <p:anim calcmode="lin" valueType="num">
                                      <p:cBhvr additive="base">
                                        <p:cTn id="19" dur="500" fill="hold"/>
                                        <p:tgtEl>
                                          <p:spTgt spid="4">
                                            <p:graphicEl>
                                              <a:dgm id="{BBA283CF-873A-488C-A732-163D32FD16E8}"/>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graphicEl>
                                              <a:dgm id="{BBA283CF-873A-488C-A732-163D32FD16E8}"/>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graphicEl>
                                              <a:dgm id="{6CE42129-438D-4C0D-B8C8-7C957BF88BB0}"/>
                                            </p:graphicEl>
                                          </p:spTgt>
                                        </p:tgtEl>
                                        <p:attrNameLst>
                                          <p:attrName>style.visibility</p:attrName>
                                        </p:attrNameLst>
                                      </p:cBhvr>
                                      <p:to>
                                        <p:strVal val="visible"/>
                                      </p:to>
                                    </p:set>
                                    <p:anim calcmode="lin" valueType="num">
                                      <p:cBhvr additive="base">
                                        <p:cTn id="25" dur="500" fill="hold"/>
                                        <p:tgtEl>
                                          <p:spTgt spid="4">
                                            <p:graphicEl>
                                              <a:dgm id="{6CE42129-438D-4C0D-B8C8-7C957BF88BB0}"/>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graphicEl>
                                              <a:dgm id="{6CE42129-438D-4C0D-B8C8-7C957BF88BB0}"/>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graphicEl>
                                              <a:dgm id="{29E94B74-8504-4074-8F42-3F03D33F59D1}"/>
                                            </p:graphicEl>
                                          </p:spTgt>
                                        </p:tgtEl>
                                        <p:attrNameLst>
                                          <p:attrName>style.visibility</p:attrName>
                                        </p:attrNameLst>
                                      </p:cBhvr>
                                      <p:to>
                                        <p:strVal val="visible"/>
                                      </p:to>
                                    </p:set>
                                    <p:anim calcmode="lin" valueType="num">
                                      <p:cBhvr additive="base">
                                        <p:cTn id="31" dur="500" fill="hold"/>
                                        <p:tgtEl>
                                          <p:spTgt spid="4">
                                            <p:graphicEl>
                                              <a:dgm id="{29E94B74-8504-4074-8F42-3F03D33F59D1}"/>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graphicEl>
                                              <a:dgm id="{29E94B74-8504-4074-8F42-3F03D33F59D1}"/>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graphicEl>
                                              <a:dgm id="{CCB4E580-1135-4141-BDF4-AEBF718EE90A}"/>
                                            </p:graphicEl>
                                          </p:spTgt>
                                        </p:tgtEl>
                                        <p:attrNameLst>
                                          <p:attrName>style.visibility</p:attrName>
                                        </p:attrNameLst>
                                      </p:cBhvr>
                                      <p:to>
                                        <p:strVal val="visible"/>
                                      </p:to>
                                    </p:set>
                                    <p:anim calcmode="lin" valueType="num">
                                      <p:cBhvr additive="base">
                                        <p:cTn id="37" dur="500" fill="hold"/>
                                        <p:tgtEl>
                                          <p:spTgt spid="4">
                                            <p:graphicEl>
                                              <a:dgm id="{CCB4E580-1135-4141-BDF4-AEBF718EE90A}"/>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graphicEl>
                                              <a:dgm id="{CCB4E580-1135-4141-BDF4-AEBF718EE90A}"/>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
                                            <p:graphicEl>
                                              <a:dgm id="{5AFD898F-1CF4-4947-8F58-126313906CCA}"/>
                                            </p:graphicEl>
                                          </p:spTgt>
                                        </p:tgtEl>
                                        <p:attrNameLst>
                                          <p:attrName>style.visibility</p:attrName>
                                        </p:attrNameLst>
                                      </p:cBhvr>
                                      <p:to>
                                        <p:strVal val="visible"/>
                                      </p:to>
                                    </p:set>
                                    <p:anim calcmode="lin" valueType="num">
                                      <p:cBhvr additive="base">
                                        <p:cTn id="43" dur="500" fill="hold"/>
                                        <p:tgtEl>
                                          <p:spTgt spid="4">
                                            <p:graphicEl>
                                              <a:dgm id="{5AFD898F-1CF4-4947-8F58-126313906CCA}"/>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graphicEl>
                                              <a:dgm id="{5AFD898F-1CF4-4947-8F58-126313906CCA}"/>
                                            </p:graphic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graphicEl>
                                              <a:dgm id="{886F29D5-AAFF-43FA-A1AA-1EE089F33016}"/>
                                            </p:graphicEl>
                                          </p:spTgt>
                                        </p:tgtEl>
                                        <p:attrNameLst>
                                          <p:attrName>style.visibility</p:attrName>
                                        </p:attrNameLst>
                                      </p:cBhvr>
                                      <p:to>
                                        <p:strVal val="visible"/>
                                      </p:to>
                                    </p:set>
                                    <p:anim calcmode="lin" valueType="num">
                                      <p:cBhvr additive="base">
                                        <p:cTn id="49" dur="500" fill="hold"/>
                                        <p:tgtEl>
                                          <p:spTgt spid="4">
                                            <p:graphicEl>
                                              <a:dgm id="{886F29D5-AAFF-43FA-A1AA-1EE089F33016}"/>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graphicEl>
                                              <a:dgm id="{886F29D5-AAFF-43FA-A1AA-1EE089F33016}"/>
                                            </p:graphic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graphicEl>
                                              <a:dgm id="{26FE6D16-B91D-4BDA-9A1A-850B2E534900}"/>
                                            </p:graphicEl>
                                          </p:spTgt>
                                        </p:tgtEl>
                                        <p:attrNameLst>
                                          <p:attrName>style.visibility</p:attrName>
                                        </p:attrNameLst>
                                      </p:cBhvr>
                                      <p:to>
                                        <p:strVal val="visible"/>
                                      </p:to>
                                    </p:set>
                                    <p:anim calcmode="lin" valueType="num">
                                      <p:cBhvr additive="base">
                                        <p:cTn id="55" dur="500" fill="hold"/>
                                        <p:tgtEl>
                                          <p:spTgt spid="4">
                                            <p:graphicEl>
                                              <a:dgm id="{26FE6D16-B91D-4BDA-9A1A-850B2E534900}"/>
                                            </p:graphic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graphicEl>
                                              <a:dgm id="{26FE6D16-B91D-4BDA-9A1A-850B2E534900}"/>
                                            </p:graphic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ppt_x"/>
                                          </p:val>
                                        </p:tav>
                                        <p:tav tm="100000">
                                          <p:val>
                                            <p:strVal val="#ppt_x"/>
                                          </p:val>
                                        </p:tav>
                                      </p:tavLst>
                                    </p:anim>
                                    <p:anim calcmode="lin" valueType="num">
                                      <p:cBhvr additive="base">
                                        <p:cTn id="6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4" grpId="0">
        <p:bldSub>
          <a:bldDgm bld="one"/>
        </p:bldSub>
      </p:bldGraphic>
      <p:bldP spid="5"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43117</TotalTime>
  <Words>1681</Words>
  <Application>Microsoft Office PowerPoint</Application>
  <PresentationFormat>On-screen Show (4:3)</PresentationFormat>
  <Paragraphs>131</Paragraphs>
  <Slides>15</Slides>
  <Notes>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Arial</vt:lpstr>
      <vt:lpstr>Cabin</vt:lpstr>
      <vt:lpstr>Cabin Medium</vt:lpstr>
      <vt:lpstr>Calibri</vt:lpstr>
      <vt:lpstr>Calibri Light</vt:lpstr>
      <vt:lpstr>Copperplate Gothic Bold</vt:lpstr>
      <vt:lpstr>KFGQPC Arabic Symbols 01</vt:lpstr>
      <vt:lpstr>KFGQPC Uthman Taha Naskh</vt:lpstr>
      <vt:lpstr>Mulish Light</vt:lpstr>
      <vt:lpstr>Sakkal Majalla</vt:lpstr>
      <vt:lpstr>Office Theme</vt:lpstr>
      <vt:lpstr>PowerPoint Presentation</vt:lpstr>
      <vt:lpstr>The Salah of  Our Prophet g</vt:lpstr>
      <vt:lpstr>LOs</vt:lpstr>
      <vt:lpstr>Our Beloved g</vt:lpstr>
      <vt:lpstr>The Most Amazing Thing</vt:lpstr>
      <vt:lpstr>Hadith of Hudhayfah h</vt:lpstr>
      <vt:lpstr>The Salah of the Prophet g</vt:lpstr>
      <vt:lpstr>“</vt:lpstr>
      <vt:lpstr>Our lack of khushu</vt:lpstr>
      <vt:lpstr>“</vt:lpstr>
      <vt:lpstr>My Adhkar Bank</vt:lpstr>
      <vt:lpstr>Salah &amp; Mental Health</vt:lpstr>
      <vt:lpstr>[A] </vt:lpstr>
      <vt:lpstr>Plenary</vt:lpstr>
      <vt:lpstr>Practising What We’re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UH</dc:creator>
  <cp:lastModifiedBy>UH</cp:lastModifiedBy>
  <cp:revision>46</cp:revision>
  <dcterms:created xsi:type="dcterms:W3CDTF">2020-11-25T11:56:11Z</dcterms:created>
  <dcterms:modified xsi:type="dcterms:W3CDTF">2022-05-26T10:45:54Z</dcterms:modified>
</cp:coreProperties>
</file>