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1"/>
  </p:notesMasterIdLst>
  <p:sldIdLst>
    <p:sldId id="256" r:id="rId2"/>
    <p:sldId id="1017" r:id="rId3"/>
    <p:sldId id="1018" r:id="rId4"/>
    <p:sldId id="1014" r:id="rId5"/>
    <p:sldId id="1019" r:id="rId6"/>
    <p:sldId id="1020" r:id="rId7"/>
    <p:sldId id="1021" r:id="rId8"/>
    <p:sldId id="1022" r:id="rId9"/>
    <p:sldId id="1023" r:id="rId10"/>
    <p:sldId id="1024" r:id="rId11"/>
    <p:sldId id="1025" r:id="rId12"/>
    <p:sldId id="1026" r:id="rId13"/>
    <p:sldId id="1027" r:id="rId14"/>
    <p:sldId id="1028" r:id="rId15"/>
    <p:sldId id="1029" r:id="rId16"/>
    <p:sldId id="1030" r:id="rId17"/>
    <p:sldId id="1031" r:id="rId18"/>
    <p:sldId id="1032" r:id="rId19"/>
    <p:sldId id="1033" r:id="rId20"/>
  </p:sldIdLst>
  <p:sldSz cx="12192000" cy="6858000"/>
  <p:notesSz cx="6858000" cy="9144000"/>
  <p:embeddedFontLst>
    <p:embeddedFont>
      <p:font typeface="Cabin" pitchFamily="2" charset="0"/>
      <p:regular r:id="rId22"/>
      <p:bold r:id="rId23"/>
      <p:italic r:id="rId24"/>
      <p:boldItalic r:id="rId25"/>
    </p:embeddedFont>
    <p:embeddedFont>
      <p:font typeface="Mikado" panose="020D0003030208020204" pitchFamily="34" charset="0"/>
      <p:regular r:id="rId26"/>
      <p:bold r:id="rId27"/>
      <p:italic r:id="rId28"/>
      <p:boldItalic r:id="rId29"/>
    </p:embeddedFont>
    <p:embeddedFont>
      <p:font typeface="Mikado Bold" panose="02000000000000000000" pitchFamily="50" charset="0"/>
      <p:bold r:id="rId30"/>
      <p:boldItalic r:id="rId31"/>
    </p:embeddedFont>
    <p:embeddedFont>
      <p:font typeface="Mikado Medium" panose="02000000000000000000" pitchFamily="50" charset="0"/>
      <p:regular r:id="rId32"/>
      <p:italic r:id="rId33"/>
    </p:embeddedFont>
    <p:embeddedFont>
      <p:font typeface="Mikado Regular" panose="02000000000000000000" pitchFamily="50" charset="0"/>
      <p:regular r:id="rId34"/>
      <p:italic r:id="rId35"/>
    </p:embeddedFont>
    <p:embeddedFont>
      <p:font typeface="Mulish" pitchFamily="2" charset="0"/>
      <p:regular r:id="rId36"/>
      <p:bold r:id="rId37"/>
      <p:italic r:id="rId38"/>
      <p:boldItalic r:id="rId39"/>
    </p:embeddedFont>
    <p:embeddedFont>
      <p:font typeface="Poppins Bold" panose="00000800000000000000" pitchFamily="2" charset="0"/>
      <p:bold r:id="rId40"/>
    </p:embeddedFont>
    <p:embeddedFont>
      <p:font typeface="Sakkal Majalla" panose="02000000000000000000" pitchFamily="2" charset="-78"/>
      <p:regular r:id="rId41"/>
      <p:bold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4B1"/>
    <a:srgbClr val="F4E6D0"/>
    <a:srgbClr val="E7FFFF"/>
    <a:srgbClr val="F3FFFF"/>
    <a:srgbClr val="FBFFFF"/>
    <a:srgbClr val="F79646"/>
    <a:srgbClr val="DE3656"/>
    <a:srgbClr val="D25C64"/>
    <a:srgbClr val="FDE42F"/>
    <a:srgbClr val="FFC8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2F78FC-F6A2-44CC-9668-E4081D908093}" v="640" dt="2026-02-02T10:09:28.9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77" autoAdjust="0"/>
    <p:restoredTop sz="90229" autoAdjust="0"/>
  </p:normalViewPr>
  <p:slideViewPr>
    <p:cSldViewPr>
      <p:cViewPr>
        <p:scale>
          <a:sx n="59" d="100"/>
          <a:sy n="59" d="100"/>
        </p:scale>
        <p:origin x="1536" y="90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2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eem Javaid" userId="6620a48c0a62430c" providerId="LiveId" clId="{228494AA-43CC-4C50-B8BD-7E03AF10BEF0}"/>
    <pc:docChg chg="undo custSel addSld delSld modSld sldOrd modMainMaster">
      <pc:chgData name="Zaeem Javaid" userId="6620a48c0a62430c" providerId="LiveId" clId="{228494AA-43CC-4C50-B8BD-7E03AF10BEF0}" dt="2026-02-02T10:10:34.840" v="2565" actId="47"/>
      <pc:docMkLst>
        <pc:docMk/>
      </pc:docMkLst>
      <pc:sldChg chg="modSp mod modTransition setBg">
        <pc:chgData name="Zaeem Javaid" userId="6620a48c0a62430c" providerId="LiveId" clId="{228494AA-43CC-4C50-B8BD-7E03AF10BEF0}" dt="2026-02-02T10:09:28.909" v="2564"/>
        <pc:sldMkLst>
          <pc:docMk/>
          <pc:sldMk cId="508593202" sldId="256"/>
        </pc:sldMkLst>
        <pc:spChg chg="mod">
          <ac:chgData name="Zaeem Javaid" userId="6620a48c0a62430c" providerId="LiveId" clId="{228494AA-43CC-4C50-B8BD-7E03AF10BEF0}" dt="2026-02-02T06:44:10.949" v="518" actId="1076"/>
          <ac:spMkLst>
            <pc:docMk/>
            <pc:sldMk cId="508593202" sldId="256"/>
            <ac:spMk id="15" creationId="{CB73369A-203C-A6A4-01CD-F07E0DF24D6F}"/>
          </ac:spMkLst>
        </pc:spChg>
        <pc:spChg chg="mod">
          <ac:chgData name="Zaeem Javaid" userId="6620a48c0a62430c" providerId="LiveId" clId="{228494AA-43CC-4C50-B8BD-7E03AF10BEF0}" dt="2026-02-02T06:44:15.615" v="519" actId="1076"/>
          <ac:spMkLst>
            <pc:docMk/>
            <pc:sldMk cId="508593202" sldId="256"/>
            <ac:spMk id="36" creationId="{BC58810B-67A9-8A1F-A0F4-31AFD6B148EA}"/>
          </ac:spMkLst>
        </pc:spChg>
      </pc:sldChg>
      <pc:sldChg chg="del modTransition">
        <pc:chgData name="Zaeem Javaid" userId="6620a48c0a62430c" providerId="LiveId" clId="{228494AA-43CC-4C50-B8BD-7E03AF10BEF0}" dt="2026-02-02T10:10:34.840" v="2565" actId="47"/>
        <pc:sldMkLst>
          <pc:docMk/>
          <pc:sldMk cId="1838896546" sldId="257"/>
        </pc:sldMkLst>
      </pc:sldChg>
      <pc:sldChg chg="modSp del mod">
        <pc:chgData name="Zaeem Javaid" userId="6620a48c0a62430c" providerId="LiveId" clId="{228494AA-43CC-4C50-B8BD-7E03AF10BEF0}" dt="2026-02-02T07:38:04.661" v="1273" actId="47"/>
        <pc:sldMkLst>
          <pc:docMk/>
          <pc:sldMk cId="2668498637" sldId="258"/>
        </pc:sldMkLst>
        <pc:spChg chg="mod">
          <ac:chgData name="Zaeem Javaid" userId="6620a48c0a62430c" providerId="LiveId" clId="{228494AA-43CC-4C50-B8BD-7E03AF10BEF0}" dt="2026-02-02T06:43:44.813" v="508" actId="27636"/>
          <ac:spMkLst>
            <pc:docMk/>
            <pc:sldMk cId="2668498637" sldId="258"/>
            <ac:spMk id="3" creationId="{00000000-0000-0000-0000-000000000000}"/>
          </ac:spMkLst>
        </pc:spChg>
      </pc:sldChg>
      <pc:sldChg chg="modSp del mod">
        <pc:chgData name="Zaeem Javaid" userId="6620a48c0a62430c" providerId="LiveId" clId="{228494AA-43CC-4C50-B8BD-7E03AF10BEF0}" dt="2026-02-02T09:37:12.516" v="2093" actId="47"/>
        <pc:sldMkLst>
          <pc:docMk/>
          <pc:sldMk cId="189257935" sldId="266"/>
        </pc:sldMkLst>
        <pc:spChg chg="mod">
          <ac:chgData name="Zaeem Javaid" userId="6620a48c0a62430c" providerId="LiveId" clId="{228494AA-43CC-4C50-B8BD-7E03AF10BEF0}" dt="2026-02-02T06:43:44.839" v="510" actId="27636"/>
          <ac:spMkLst>
            <pc:docMk/>
            <pc:sldMk cId="189257935" sldId="266"/>
            <ac:spMk id="3" creationId="{C8598E2A-C33C-4EB2-9F5F-373508166110}"/>
          </ac:spMkLst>
        </pc:spChg>
      </pc:sldChg>
      <pc:sldChg chg="del">
        <pc:chgData name="Zaeem Javaid" userId="6620a48c0a62430c" providerId="LiveId" clId="{228494AA-43CC-4C50-B8BD-7E03AF10BEF0}" dt="2026-02-02T06:52:41.509" v="655" actId="47"/>
        <pc:sldMkLst>
          <pc:docMk/>
          <pc:sldMk cId="3000062530" sldId="267"/>
        </pc:sldMkLst>
      </pc:sldChg>
      <pc:sldChg chg="modSp add del mod">
        <pc:chgData name="Zaeem Javaid" userId="6620a48c0a62430c" providerId="LiveId" clId="{228494AA-43CC-4C50-B8BD-7E03AF10BEF0}" dt="2026-02-02T10:02:26.071" v="2453" actId="47"/>
        <pc:sldMkLst>
          <pc:docMk/>
          <pc:sldMk cId="2231707472" sldId="280"/>
        </pc:sldMkLst>
        <pc:spChg chg="mod">
          <ac:chgData name="Zaeem Javaid" userId="6620a48c0a62430c" providerId="LiveId" clId="{228494AA-43CC-4C50-B8BD-7E03AF10BEF0}" dt="2026-02-02T09:58:58.754" v="2433" actId="947"/>
          <ac:spMkLst>
            <pc:docMk/>
            <pc:sldMk cId="2231707472" sldId="280"/>
            <ac:spMk id="3" creationId="{41CBB308-0216-4BE1-BF12-15F68AE8C20C}"/>
          </ac:spMkLst>
        </pc:spChg>
      </pc:sldChg>
      <pc:sldChg chg="del">
        <pc:chgData name="Zaeem Javaid" userId="6620a48c0a62430c" providerId="LiveId" clId="{228494AA-43CC-4C50-B8BD-7E03AF10BEF0}" dt="2026-02-02T07:02:08.374" v="775" actId="47"/>
        <pc:sldMkLst>
          <pc:docMk/>
          <pc:sldMk cId="1352797181" sldId="283"/>
        </pc:sldMkLst>
      </pc:sldChg>
      <pc:sldChg chg="del">
        <pc:chgData name="Zaeem Javaid" userId="6620a48c0a62430c" providerId="LiveId" clId="{228494AA-43CC-4C50-B8BD-7E03AF10BEF0}" dt="2026-02-02T08:29:40.545" v="1671" actId="47"/>
        <pc:sldMkLst>
          <pc:docMk/>
          <pc:sldMk cId="2337003925" sldId="293"/>
        </pc:sldMkLst>
      </pc:sldChg>
      <pc:sldChg chg="modSp del mod">
        <pc:chgData name="Zaeem Javaid" userId="6620a48c0a62430c" providerId="LiveId" clId="{228494AA-43CC-4C50-B8BD-7E03AF10BEF0}" dt="2026-02-02T08:08:46.699" v="1477" actId="47"/>
        <pc:sldMkLst>
          <pc:docMk/>
          <pc:sldMk cId="3467466998" sldId="294"/>
        </pc:sldMkLst>
        <pc:spChg chg="mod">
          <ac:chgData name="Zaeem Javaid" userId="6620a48c0a62430c" providerId="LiveId" clId="{228494AA-43CC-4C50-B8BD-7E03AF10BEF0}" dt="2026-02-02T06:43:44.829" v="509" actId="27636"/>
          <ac:spMkLst>
            <pc:docMk/>
            <pc:sldMk cId="3467466998" sldId="294"/>
            <ac:spMk id="3" creationId="{00000000-0000-0000-0000-000000000000}"/>
          </ac:spMkLst>
        </pc:spChg>
      </pc:sldChg>
      <pc:sldChg chg="del">
        <pc:chgData name="Zaeem Javaid" userId="6620a48c0a62430c" providerId="LiveId" clId="{228494AA-43CC-4C50-B8BD-7E03AF10BEF0}" dt="2026-02-02T09:37:28.977" v="2094" actId="47"/>
        <pc:sldMkLst>
          <pc:docMk/>
          <pc:sldMk cId="2430035001" sldId="295"/>
        </pc:sldMkLst>
      </pc:sldChg>
      <pc:sldChg chg="del">
        <pc:chgData name="Zaeem Javaid" userId="6620a48c0a62430c" providerId="LiveId" clId="{228494AA-43CC-4C50-B8BD-7E03AF10BEF0}" dt="2026-02-02T08:05:42.495" v="1441" actId="47"/>
        <pc:sldMkLst>
          <pc:docMk/>
          <pc:sldMk cId="2142150703" sldId="296"/>
        </pc:sldMkLst>
      </pc:sldChg>
      <pc:sldChg chg="del">
        <pc:chgData name="Zaeem Javaid" userId="6620a48c0a62430c" providerId="LiveId" clId="{228494AA-43CC-4C50-B8BD-7E03AF10BEF0}" dt="2026-02-02T09:47:20.423" v="2228" actId="47"/>
        <pc:sldMkLst>
          <pc:docMk/>
          <pc:sldMk cId="1915131152" sldId="297"/>
        </pc:sldMkLst>
      </pc:sldChg>
      <pc:sldChg chg="del">
        <pc:chgData name="Zaeem Javaid" userId="6620a48c0a62430c" providerId="LiveId" clId="{228494AA-43CC-4C50-B8BD-7E03AF10BEF0}" dt="2026-02-02T07:57:12.612" v="1357" actId="47"/>
        <pc:sldMkLst>
          <pc:docMk/>
          <pc:sldMk cId="3871729789" sldId="298"/>
        </pc:sldMkLst>
      </pc:sldChg>
      <pc:sldChg chg="modSp del mod">
        <pc:chgData name="Zaeem Javaid" userId="6620a48c0a62430c" providerId="LiveId" clId="{228494AA-43CC-4C50-B8BD-7E03AF10BEF0}" dt="2026-02-02T09:44:11.183" v="2178" actId="47"/>
        <pc:sldMkLst>
          <pc:docMk/>
          <pc:sldMk cId="3366588387" sldId="299"/>
        </pc:sldMkLst>
        <pc:spChg chg="mod">
          <ac:chgData name="Zaeem Javaid" userId="6620a48c0a62430c" providerId="LiveId" clId="{228494AA-43CC-4C50-B8BD-7E03AF10BEF0}" dt="2026-02-02T09:37:44.833" v="2098" actId="27636"/>
          <ac:spMkLst>
            <pc:docMk/>
            <pc:sldMk cId="3366588387" sldId="299"/>
            <ac:spMk id="3" creationId="{C8598E2A-C33C-4EB2-9F5F-373508166110}"/>
          </ac:spMkLst>
        </pc:spChg>
      </pc:sldChg>
      <pc:sldChg chg="del">
        <pc:chgData name="Zaeem Javaid" userId="6620a48c0a62430c" providerId="LiveId" clId="{228494AA-43CC-4C50-B8BD-7E03AF10BEF0}" dt="2026-02-02T09:52:26.752" v="2324" actId="47"/>
        <pc:sldMkLst>
          <pc:docMk/>
          <pc:sldMk cId="349217702" sldId="302"/>
        </pc:sldMkLst>
      </pc:sldChg>
      <pc:sldChg chg="del">
        <pc:chgData name="Zaeem Javaid" userId="6620a48c0a62430c" providerId="LiveId" clId="{228494AA-43CC-4C50-B8BD-7E03AF10BEF0}" dt="2026-02-02T08:02:24.720" v="1402" actId="47"/>
        <pc:sldMkLst>
          <pc:docMk/>
          <pc:sldMk cId="471862013" sldId="303"/>
        </pc:sldMkLst>
      </pc:sldChg>
      <pc:sldChg chg="addSp modSp mod modTransition">
        <pc:chgData name="Zaeem Javaid" userId="6620a48c0a62430c" providerId="LiveId" clId="{228494AA-43CC-4C50-B8BD-7E03AF10BEF0}" dt="2026-02-02T10:09:28.909" v="2564"/>
        <pc:sldMkLst>
          <pc:docMk/>
          <pc:sldMk cId="13746075" sldId="1014"/>
        </pc:sldMkLst>
        <pc:spChg chg="add mod">
          <ac:chgData name="Zaeem Javaid" userId="6620a48c0a62430c" providerId="LiveId" clId="{228494AA-43CC-4C50-B8BD-7E03AF10BEF0}" dt="2026-02-02T07:19:18.519" v="1122" actId="122"/>
          <ac:spMkLst>
            <pc:docMk/>
            <pc:sldMk cId="13746075" sldId="1014"/>
            <ac:spMk id="3" creationId="{E899D90B-6E75-C1EA-B00C-93B69364647C}"/>
          </ac:spMkLst>
        </pc:spChg>
        <pc:spChg chg="mod">
          <ac:chgData name="Zaeem Javaid" userId="6620a48c0a62430c" providerId="LiveId" clId="{228494AA-43CC-4C50-B8BD-7E03AF10BEF0}" dt="2026-02-02T07:12:09.297" v="1073" actId="2711"/>
          <ac:spMkLst>
            <pc:docMk/>
            <pc:sldMk cId="13746075" sldId="1014"/>
            <ac:spMk id="5" creationId="{B8D4CBBC-A9DE-453E-ADFA-16DE25626AE8}"/>
          </ac:spMkLst>
        </pc:spChg>
        <pc:spChg chg="add mod">
          <ac:chgData name="Zaeem Javaid" userId="6620a48c0a62430c" providerId="LiveId" clId="{228494AA-43CC-4C50-B8BD-7E03AF10BEF0}" dt="2026-02-02T07:19:05.332" v="1118" actId="20577"/>
          <ac:spMkLst>
            <pc:docMk/>
            <pc:sldMk cId="13746075" sldId="1014"/>
            <ac:spMk id="6" creationId="{D38D5611-2937-6325-84AE-268845C2C512}"/>
          </ac:spMkLst>
        </pc:spChg>
        <pc:spChg chg="add mod">
          <ac:chgData name="Zaeem Javaid" userId="6620a48c0a62430c" providerId="LiveId" clId="{228494AA-43CC-4C50-B8BD-7E03AF10BEF0}" dt="2026-02-02T07:19:34.937" v="1124" actId="20577"/>
          <ac:spMkLst>
            <pc:docMk/>
            <pc:sldMk cId="13746075" sldId="1014"/>
            <ac:spMk id="7" creationId="{166DFA65-BCCA-F023-E1B1-B4ECB3A4431D}"/>
          </ac:spMkLst>
        </pc:spChg>
        <pc:spChg chg="add mod">
          <ac:chgData name="Zaeem Javaid" userId="6620a48c0a62430c" providerId="LiveId" clId="{228494AA-43CC-4C50-B8BD-7E03AF10BEF0}" dt="2026-02-02T07:19:52.007" v="1126" actId="20577"/>
          <ac:spMkLst>
            <pc:docMk/>
            <pc:sldMk cId="13746075" sldId="1014"/>
            <ac:spMk id="8" creationId="{51F7F10C-60AD-698D-F845-E9E7D4A431B0}"/>
          </ac:spMkLst>
        </pc:spChg>
        <pc:spChg chg="add mod">
          <ac:chgData name="Zaeem Javaid" userId="6620a48c0a62430c" providerId="LiveId" clId="{228494AA-43CC-4C50-B8BD-7E03AF10BEF0}" dt="2026-02-02T07:19:54.476" v="1127" actId="20577"/>
          <ac:spMkLst>
            <pc:docMk/>
            <pc:sldMk cId="13746075" sldId="1014"/>
            <ac:spMk id="9" creationId="{56908BE6-AADE-2146-0EC0-67CF40F77FF8}"/>
          </ac:spMkLst>
        </pc:spChg>
        <pc:spChg chg="add mod">
          <ac:chgData name="Zaeem Javaid" userId="6620a48c0a62430c" providerId="LiveId" clId="{228494AA-43CC-4C50-B8BD-7E03AF10BEF0}" dt="2026-02-02T07:19:57.255" v="1128" actId="20577"/>
          <ac:spMkLst>
            <pc:docMk/>
            <pc:sldMk cId="13746075" sldId="1014"/>
            <ac:spMk id="10" creationId="{CA46F5A7-793A-D7C1-C78E-B78918C11D97}"/>
          </ac:spMkLst>
        </pc:spChg>
        <pc:spChg chg="add mod">
          <ac:chgData name="Zaeem Javaid" userId="6620a48c0a62430c" providerId="LiveId" clId="{228494AA-43CC-4C50-B8BD-7E03AF10BEF0}" dt="2026-02-02T07:20:13.492" v="1130" actId="20577"/>
          <ac:spMkLst>
            <pc:docMk/>
            <pc:sldMk cId="13746075" sldId="1014"/>
            <ac:spMk id="11" creationId="{77C30F68-B513-230A-2F85-77D4F1F50FAA}"/>
          </ac:spMkLst>
        </pc:spChg>
        <pc:spChg chg="add mod">
          <ac:chgData name="Zaeem Javaid" userId="6620a48c0a62430c" providerId="LiveId" clId="{228494AA-43CC-4C50-B8BD-7E03AF10BEF0}" dt="2026-02-02T07:20:16.160" v="1131" actId="20577"/>
          <ac:spMkLst>
            <pc:docMk/>
            <pc:sldMk cId="13746075" sldId="1014"/>
            <ac:spMk id="12" creationId="{44275105-3995-C4D8-F384-B6D55D8252EC}"/>
          </ac:spMkLst>
        </pc:spChg>
        <pc:spChg chg="add mod">
          <ac:chgData name="Zaeem Javaid" userId="6620a48c0a62430c" providerId="LiveId" clId="{228494AA-43CC-4C50-B8BD-7E03AF10BEF0}" dt="2026-02-02T07:20:19.037" v="1132" actId="20577"/>
          <ac:spMkLst>
            <pc:docMk/>
            <pc:sldMk cId="13746075" sldId="1014"/>
            <ac:spMk id="13" creationId="{74733A2A-7B27-5A2C-2112-B85561FB655F}"/>
          </ac:spMkLst>
        </pc:spChg>
        <pc:spChg chg="add mod">
          <ac:chgData name="Zaeem Javaid" userId="6620a48c0a62430c" providerId="LiveId" clId="{228494AA-43CC-4C50-B8BD-7E03AF10BEF0}" dt="2026-02-02T07:20:48.468" v="1160" actId="21"/>
          <ac:spMkLst>
            <pc:docMk/>
            <pc:sldMk cId="13746075" sldId="1014"/>
            <ac:spMk id="14" creationId="{F7256AB9-75BA-A7D3-0302-87605446A996}"/>
          </ac:spMkLst>
        </pc:spChg>
        <pc:spChg chg="add mod">
          <ac:chgData name="Zaeem Javaid" userId="6620a48c0a62430c" providerId="LiveId" clId="{228494AA-43CC-4C50-B8BD-7E03AF10BEF0}" dt="2026-02-02T07:21:19.326" v="1171" actId="6549"/>
          <ac:spMkLst>
            <pc:docMk/>
            <pc:sldMk cId="13746075" sldId="1014"/>
            <ac:spMk id="15" creationId="{52C634AF-B784-AD59-1F57-C7CEAF7D3597}"/>
          </ac:spMkLst>
        </pc:spChg>
        <pc:spChg chg="add mod">
          <ac:chgData name="Zaeem Javaid" userId="6620a48c0a62430c" providerId="LiveId" clId="{228494AA-43CC-4C50-B8BD-7E03AF10BEF0}" dt="2026-02-02T07:21:22.178" v="1172" actId="6549"/>
          <ac:spMkLst>
            <pc:docMk/>
            <pc:sldMk cId="13746075" sldId="1014"/>
            <ac:spMk id="16" creationId="{76B6A178-7AEA-0FEE-9E38-3AEE3BA4E4DD}"/>
          </ac:spMkLst>
        </pc:spChg>
        <pc:spChg chg="add mod">
          <ac:chgData name="Zaeem Javaid" userId="6620a48c0a62430c" providerId="LiveId" clId="{228494AA-43CC-4C50-B8BD-7E03AF10BEF0}" dt="2026-02-02T07:21:15.883" v="1170" actId="1076"/>
          <ac:spMkLst>
            <pc:docMk/>
            <pc:sldMk cId="13746075" sldId="1014"/>
            <ac:spMk id="18" creationId="{08F8F76A-9CB6-2876-46E1-8CA14409DBFB}"/>
          </ac:spMkLst>
        </pc:spChg>
        <pc:spChg chg="add mod">
          <ac:chgData name="Zaeem Javaid" userId="6620a48c0a62430c" providerId="LiveId" clId="{228494AA-43CC-4C50-B8BD-7E03AF10BEF0}" dt="2026-02-02T07:21:33.339" v="1175" actId="20577"/>
          <ac:spMkLst>
            <pc:docMk/>
            <pc:sldMk cId="13746075" sldId="1014"/>
            <ac:spMk id="19" creationId="{0E6D05F9-4ECA-3438-ACE3-95CF2E93EAFA}"/>
          </ac:spMkLst>
        </pc:spChg>
        <pc:spChg chg="add mod">
          <ac:chgData name="Zaeem Javaid" userId="6620a48c0a62430c" providerId="LiveId" clId="{228494AA-43CC-4C50-B8BD-7E03AF10BEF0}" dt="2026-02-02T07:21:41.523" v="1178" actId="20577"/>
          <ac:spMkLst>
            <pc:docMk/>
            <pc:sldMk cId="13746075" sldId="1014"/>
            <ac:spMk id="20" creationId="{D32B09C2-9204-160B-9B05-66661C6874E2}"/>
          </ac:spMkLst>
        </pc:spChg>
        <pc:spChg chg="add mod">
          <ac:chgData name="Zaeem Javaid" userId="6620a48c0a62430c" providerId="LiveId" clId="{228494AA-43CC-4C50-B8BD-7E03AF10BEF0}" dt="2026-02-02T10:06:18.185" v="2499" actId="1076"/>
          <ac:spMkLst>
            <pc:docMk/>
            <pc:sldMk cId="13746075" sldId="1014"/>
            <ac:spMk id="21" creationId="{B8652577-4951-1664-1387-CE975563B4C0}"/>
          </ac:spMkLst>
        </pc:spChg>
        <pc:graphicFrameChg chg="mod modGraphic">
          <ac:chgData name="Zaeem Javaid" userId="6620a48c0a62430c" providerId="LiveId" clId="{228494AA-43CC-4C50-B8BD-7E03AF10BEF0}" dt="2026-02-02T07:28:46.289" v="1221" actId="11530"/>
          <ac:graphicFrameMkLst>
            <pc:docMk/>
            <pc:sldMk cId="13746075" sldId="1014"/>
            <ac:graphicFrameMk id="4" creationId="{E121FC48-7034-49D5-BB6C-0434ED0B8FBD}"/>
          </ac:graphicFrameMkLst>
        </pc:graphicFrameChg>
      </pc:sldChg>
      <pc:sldChg chg="del">
        <pc:chgData name="Zaeem Javaid" userId="6620a48c0a62430c" providerId="LiveId" clId="{228494AA-43CC-4C50-B8BD-7E03AF10BEF0}" dt="2026-02-02T07:26:54.498" v="1216" actId="47"/>
        <pc:sldMkLst>
          <pc:docMk/>
          <pc:sldMk cId="1513560257" sldId="1015"/>
        </pc:sldMkLst>
      </pc:sldChg>
      <pc:sldChg chg="del">
        <pc:chgData name="Zaeem Javaid" userId="6620a48c0a62430c" providerId="LiveId" clId="{228494AA-43CC-4C50-B8BD-7E03AF10BEF0}" dt="2026-02-02T09:57:56.030" v="2415" actId="47"/>
        <pc:sldMkLst>
          <pc:docMk/>
          <pc:sldMk cId="4147965061" sldId="1016"/>
        </pc:sldMkLst>
      </pc:sldChg>
      <pc:sldChg chg="addSp delSp modSp mod modTransition">
        <pc:chgData name="Zaeem Javaid" userId="6620a48c0a62430c" providerId="LiveId" clId="{228494AA-43CC-4C50-B8BD-7E03AF10BEF0}" dt="2026-02-02T10:09:28.909" v="2564"/>
        <pc:sldMkLst>
          <pc:docMk/>
          <pc:sldMk cId="2685639024" sldId="1017"/>
        </pc:sldMkLst>
        <pc:spChg chg="del">
          <ac:chgData name="Zaeem Javaid" userId="6620a48c0a62430c" providerId="LiveId" clId="{228494AA-43CC-4C50-B8BD-7E03AF10BEF0}" dt="2026-02-02T06:42:39.307" v="493" actId="478"/>
          <ac:spMkLst>
            <pc:docMk/>
            <pc:sldMk cId="2685639024" sldId="1017"/>
            <ac:spMk id="3" creationId="{95B781D0-77D0-BF9F-B61E-F46B866BF1E5}"/>
          </ac:spMkLst>
        </pc:spChg>
        <pc:spChg chg="add del mod">
          <ac:chgData name="Zaeem Javaid" userId="6620a48c0a62430c" providerId="LiveId" clId="{228494AA-43CC-4C50-B8BD-7E03AF10BEF0}" dt="2026-02-02T06:40:12.019" v="9"/>
          <ac:spMkLst>
            <pc:docMk/>
            <pc:sldMk cId="2685639024" sldId="1017"/>
            <ac:spMk id="4" creationId="{3EF20ACA-13A3-C3F7-AFB4-51E53355473C}"/>
          </ac:spMkLst>
        </pc:spChg>
        <pc:spChg chg="add mod">
          <ac:chgData name="Zaeem Javaid" userId="6620a48c0a62430c" providerId="LiveId" clId="{228494AA-43CC-4C50-B8BD-7E03AF10BEF0}" dt="2026-02-02T06:47:05.409" v="556" actId="14100"/>
          <ac:spMkLst>
            <pc:docMk/>
            <pc:sldMk cId="2685639024" sldId="1017"/>
            <ac:spMk id="5" creationId="{455FEE40-39B1-C2C2-DBC8-686BA87604A0}"/>
          </ac:spMkLst>
        </pc:spChg>
        <pc:spChg chg="add del mod">
          <ac:chgData name="Zaeem Javaid" userId="6620a48c0a62430c" providerId="LiveId" clId="{228494AA-43CC-4C50-B8BD-7E03AF10BEF0}" dt="2026-02-02T06:43:05.848" v="500" actId="478"/>
          <ac:spMkLst>
            <pc:docMk/>
            <pc:sldMk cId="2685639024" sldId="1017"/>
            <ac:spMk id="6" creationId="{4420E22C-4DE4-66E9-68E3-E4AB4E405637}"/>
          </ac:spMkLst>
        </pc:spChg>
        <pc:spChg chg="add del mod">
          <ac:chgData name="Zaeem Javaid" userId="6620a48c0a62430c" providerId="LiveId" clId="{228494AA-43CC-4C50-B8BD-7E03AF10BEF0}" dt="2026-02-02T06:43:05.848" v="500" actId="478"/>
          <ac:spMkLst>
            <pc:docMk/>
            <pc:sldMk cId="2685639024" sldId="1017"/>
            <ac:spMk id="7" creationId="{9DCB7693-65C0-8F0B-E597-D3DEA077EC5C}"/>
          </ac:spMkLst>
        </pc:spChg>
        <pc:spChg chg="add mod">
          <ac:chgData name="Zaeem Javaid" userId="6620a48c0a62430c" providerId="LiveId" clId="{228494AA-43CC-4C50-B8BD-7E03AF10BEF0}" dt="2026-02-02T06:47:09.436" v="557" actId="1076"/>
          <ac:spMkLst>
            <pc:docMk/>
            <pc:sldMk cId="2685639024" sldId="1017"/>
            <ac:spMk id="8" creationId="{87910787-B76B-8C57-79E8-41E68265FC9C}"/>
          </ac:spMkLst>
        </pc:spChg>
        <pc:spChg chg="add mod">
          <ac:chgData name="Zaeem Javaid" userId="6620a48c0a62430c" providerId="LiveId" clId="{228494AA-43CC-4C50-B8BD-7E03AF10BEF0}" dt="2026-02-02T07:25:12.006" v="1196"/>
          <ac:spMkLst>
            <pc:docMk/>
            <pc:sldMk cId="2685639024" sldId="1017"/>
            <ac:spMk id="9" creationId="{668C090C-9648-AA08-D3A2-4BAC96CF4F07}"/>
          </ac:spMkLst>
        </pc:spChg>
        <pc:spChg chg="add mod">
          <ac:chgData name="Zaeem Javaid" userId="6620a48c0a62430c" providerId="LiveId" clId="{228494AA-43CC-4C50-B8BD-7E03AF10BEF0}" dt="2026-02-02T06:46:50.440" v="551" actId="571"/>
          <ac:spMkLst>
            <pc:docMk/>
            <pc:sldMk cId="2685639024" sldId="1017"/>
            <ac:spMk id="10" creationId="{C0AD82E8-903F-ABE6-2BB1-BAB638C59651}"/>
          </ac:spMkLst>
        </pc:spChg>
        <pc:spChg chg="add mod">
          <ac:chgData name="Zaeem Javaid" userId="6620a48c0a62430c" providerId="LiveId" clId="{228494AA-43CC-4C50-B8BD-7E03AF10BEF0}" dt="2026-02-02T06:46:50.440" v="551" actId="571"/>
          <ac:spMkLst>
            <pc:docMk/>
            <pc:sldMk cId="2685639024" sldId="1017"/>
            <ac:spMk id="11" creationId="{B53680DD-5B2D-0AD7-9FC6-C6053F748638}"/>
          </ac:spMkLst>
        </pc:spChg>
        <pc:spChg chg="add mod">
          <ac:chgData name="Zaeem Javaid" userId="6620a48c0a62430c" providerId="LiveId" clId="{228494AA-43CC-4C50-B8BD-7E03AF10BEF0}" dt="2026-02-02T06:47:02.443" v="555" actId="571"/>
          <ac:spMkLst>
            <pc:docMk/>
            <pc:sldMk cId="2685639024" sldId="1017"/>
            <ac:spMk id="12" creationId="{D9348A53-B5CE-A085-5877-9D9F750E0C1E}"/>
          </ac:spMkLst>
        </pc:spChg>
        <pc:spChg chg="add mod">
          <ac:chgData name="Zaeem Javaid" userId="6620a48c0a62430c" providerId="LiveId" clId="{228494AA-43CC-4C50-B8BD-7E03AF10BEF0}" dt="2026-02-02T06:47:02.443" v="555" actId="571"/>
          <ac:spMkLst>
            <pc:docMk/>
            <pc:sldMk cId="2685639024" sldId="1017"/>
            <ac:spMk id="13" creationId="{AAAB0CB1-13AB-8273-9F7D-28FBCBEB2441}"/>
          </ac:spMkLst>
        </pc:spChg>
        <pc:spChg chg="add mod">
          <ac:chgData name="Zaeem Javaid" userId="6620a48c0a62430c" providerId="LiveId" clId="{228494AA-43CC-4C50-B8BD-7E03AF10BEF0}" dt="2026-02-02T06:47:02.443" v="555" actId="571"/>
          <ac:spMkLst>
            <pc:docMk/>
            <pc:sldMk cId="2685639024" sldId="1017"/>
            <ac:spMk id="14" creationId="{A3AC9D32-2057-5EE5-C798-D575C477DACC}"/>
          </ac:spMkLst>
        </pc:spChg>
        <pc:spChg chg="add mod">
          <ac:chgData name="Zaeem Javaid" userId="6620a48c0a62430c" providerId="LiveId" clId="{228494AA-43CC-4C50-B8BD-7E03AF10BEF0}" dt="2026-02-02T06:47:02.084" v="554" actId="571"/>
          <ac:spMkLst>
            <pc:docMk/>
            <pc:sldMk cId="2685639024" sldId="1017"/>
            <ac:spMk id="15" creationId="{FF786C65-712D-AB6C-6093-0B67A56D2FCC}"/>
          </ac:spMkLst>
        </pc:spChg>
        <pc:spChg chg="add mod">
          <ac:chgData name="Zaeem Javaid" userId="6620a48c0a62430c" providerId="LiveId" clId="{228494AA-43CC-4C50-B8BD-7E03AF10BEF0}" dt="2026-02-02T06:47:02.084" v="554" actId="571"/>
          <ac:spMkLst>
            <pc:docMk/>
            <pc:sldMk cId="2685639024" sldId="1017"/>
            <ac:spMk id="16" creationId="{AF602DB5-4649-080D-B55A-1F872459AB6A}"/>
          </ac:spMkLst>
        </pc:spChg>
        <pc:spChg chg="add mod">
          <ac:chgData name="Zaeem Javaid" userId="6620a48c0a62430c" providerId="LiveId" clId="{228494AA-43CC-4C50-B8BD-7E03AF10BEF0}" dt="2026-02-02T06:47:02.084" v="554" actId="571"/>
          <ac:spMkLst>
            <pc:docMk/>
            <pc:sldMk cId="2685639024" sldId="1017"/>
            <ac:spMk id="17" creationId="{5C584648-FB4A-6B04-3CD6-60B28AE75616}"/>
          </ac:spMkLst>
        </pc:spChg>
        <pc:spChg chg="add mod">
          <ac:chgData name="Zaeem Javaid" userId="6620a48c0a62430c" providerId="LiveId" clId="{228494AA-43CC-4C50-B8BD-7E03AF10BEF0}" dt="2026-02-02T06:51:30.723" v="647" actId="14100"/>
          <ac:spMkLst>
            <pc:docMk/>
            <pc:sldMk cId="2685639024" sldId="1017"/>
            <ac:spMk id="18" creationId="{572AAA00-624E-F16F-F1D6-A25DC4F4A8E8}"/>
          </ac:spMkLst>
        </pc:spChg>
        <pc:spChg chg="add mod">
          <ac:chgData name="Zaeem Javaid" userId="6620a48c0a62430c" providerId="LiveId" clId="{228494AA-43CC-4C50-B8BD-7E03AF10BEF0}" dt="2026-02-02T06:47:16.952" v="558" actId="571"/>
          <ac:spMkLst>
            <pc:docMk/>
            <pc:sldMk cId="2685639024" sldId="1017"/>
            <ac:spMk id="19" creationId="{8076F35F-E393-E42F-ED2B-C1E43188D5B7}"/>
          </ac:spMkLst>
        </pc:spChg>
        <pc:spChg chg="add mod">
          <ac:chgData name="Zaeem Javaid" userId="6620a48c0a62430c" providerId="LiveId" clId="{228494AA-43CC-4C50-B8BD-7E03AF10BEF0}" dt="2026-02-02T06:48:34.768" v="577" actId="14100"/>
          <ac:spMkLst>
            <pc:docMk/>
            <pc:sldMk cId="2685639024" sldId="1017"/>
            <ac:spMk id="20" creationId="{97B0A064-17E4-94BB-6596-EAFCCC3390C2}"/>
          </ac:spMkLst>
        </pc:spChg>
        <pc:spChg chg="add mod">
          <ac:chgData name="Zaeem Javaid" userId="6620a48c0a62430c" providerId="LiveId" clId="{228494AA-43CC-4C50-B8BD-7E03AF10BEF0}" dt="2026-02-02T06:51:20.427" v="645" actId="14100"/>
          <ac:spMkLst>
            <pc:docMk/>
            <pc:sldMk cId="2685639024" sldId="1017"/>
            <ac:spMk id="21" creationId="{6BFDD552-1E19-7019-9756-B1AA4D100420}"/>
          </ac:spMkLst>
        </pc:spChg>
        <pc:spChg chg="add mod">
          <ac:chgData name="Zaeem Javaid" userId="6620a48c0a62430c" providerId="LiveId" clId="{228494AA-43CC-4C50-B8BD-7E03AF10BEF0}" dt="2026-02-02T06:48:28.940" v="574" actId="1076"/>
          <ac:spMkLst>
            <pc:docMk/>
            <pc:sldMk cId="2685639024" sldId="1017"/>
            <ac:spMk id="22" creationId="{1A4EE5B2-052E-E67F-6D48-8ACE174A03C8}"/>
          </ac:spMkLst>
        </pc:spChg>
        <pc:spChg chg="add mod">
          <ac:chgData name="Zaeem Javaid" userId="6620a48c0a62430c" providerId="LiveId" clId="{228494AA-43CC-4C50-B8BD-7E03AF10BEF0}" dt="2026-02-02T06:51:40.279" v="650" actId="1036"/>
          <ac:spMkLst>
            <pc:docMk/>
            <pc:sldMk cId="2685639024" sldId="1017"/>
            <ac:spMk id="23" creationId="{B1A933DA-BC03-F25A-3D92-51044CFBDEF3}"/>
          </ac:spMkLst>
        </pc:spChg>
        <pc:spChg chg="add mod">
          <ac:chgData name="Zaeem Javaid" userId="6620a48c0a62430c" providerId="LiveId" clId="{228494AA-43CC-4C50-B8BD-7E03AF10BEF0}" dt="2026-02-02T06:49:34.714" v="610" actId="1076"/>
          <ac:spMkLst>
            <pc:docMk/>
            <pc:sldMk cId="2685639024" sldId="1017"/>
            <ac:spMk id="24" creationId="{E1F888F6-C222-5420-C2E0-AC74BF278326}"/>
          </ac:spMkLst>
        </pc:spChg>
        <pc:spChg chg="add mod">
          <ac:chgData name="Zaeem Javaid" userId="6620a48c0a62430c" providerId="LiveId" clId="{228494AA-43CC-4C50-B8BD-7E03AF10BEF0}" dt="2026-02-02T06:50:56.560" v="626" actId="948"/>
          <ac:spMkLst>
            <pc:docMk/>
            <pc:sldMk cId="2685639024" sldId="1017"/>
            <ac:spMk id="25" creationId="{5D964935-C033-FC71-21C2-51DAAE1D71B1}"/>
          </ac:spMkLst>
        </pc:spChg>
        <pc:spChg chg="add mod">
          <ac:chgData name="Zaeem Javaid" userId="6620a48c0a62430c" providerId="LiveId" clId="{228494AA-43CC-4C50-B8BD-7E03AF10BEF0}" dt="2026-02-02T06:51:14.099" v="644" actId="1076"/>
          <ac:spMkLst>
            <pc:docMk/>
            <pc:sldMk cId="2685639024" sldId="1017"/>
            <ac:spMk id="26" creationId="{A444CE67-665C-CA6A-0A95-8CA0F4DF73B5}"/>
          </ac:spMkLst>
        </pc:spChg>
        <pc:spChg chg="del mod">
          <ac:chgData name="Zaeem Javaid" userId="6620a48c0a62430c" providerId="LiveId" clId="{228494AA-43CC-4C50-B8BD-7E03AF10BEF0}" dt="2026-02-02T06:50:32.004" v="619" actId="478"/>
          <ac:spMkLst>
            <pc:docMk/>
            <pc:sldMk cId="2685639024" sldId="1017"/>
            <ac:spMk id="30" creationId="{140E4F25-BF1C-367B-B0B3-F325B35CB259}"/>
          </ac:spMkLst>
        </pc:spChg>
        <pc:spChg chg="del mod">
          <ac:chgData name="Zaeem Javaid" userId="6620a48c0a62430c" providerId="LiveId" clId="{228494AA-43CC-4C50-B8BD-7E03AF10BEF0}" dt="2026-02-02T06:50:30.575" v="618" actId="21"/>
          <ac:spMkLst>
            <pc:docMk/>
            <pc:sldMk cId="2685639024" sldId="1017"/>
            <ac:spMk id="31" creationId="{710DCED6-6848-B09F-0A5B-880E5710B5A8}"/>
          </ac:spMkLst>
        </pc:spChg>
        <pc:spChg chg="add mod ord">
          <ac:chgData name="Zaeem Javaid" userId="6620a48c0a62430c" providerId="LiveId" clId="{228494AA-43CC-4C50-B8BD-7E03AF10BEF0}" dt="2026-02-02T06:52:05.933" v="654" actId="108"/>
          <ac:spMkLst>
            <pc:docMk/>
            <pc:sldMk cId="2685639024" sldId="1017"/>
            <ac:spMk id="32" creationId="{710DCED6-6848-B09F-0A5B-880E5710B5A8}"/>
          </ac:spMkLst>
        </pc:spChg>
        <pc:grpChg chg="del mod">
          <ac:chgData name="Zaeem Javaid" userId="6620a48c0a62430c" providerId="LiveId" clId="{228494AA-43CC-4C50-B8BD-7E03AF10BEF0}" dt="2026-02-02T06:50:26.806" v="616" actId="27803"/>
          <ac:grpSpMkLst>
            <pc:docMk/>
            <pc:sldMk cId="2685639024" sldId="1017"/>
            <ac:grpSpMk id="29" creationId="{B2D0176D-C308-4D82-ED71-AD0DE7C3A6A7}"/>
          </ac:grpSpMkLst>
        </pc:grpChg>
        <pc:picChg chg="add del mod">
          <ac:chgData name="Zaeem Javaid" userId="6620a48c0a62430c" providerId="LiveId" clId="{228494AA-43CC-4C50-B8BD-7E03AF10BEF0}" dt="2026-02-02T06:50:26.806" v="616" actId="27803"/>
          <ac:picMkLst>
            <pc:docMk/>
            <pc:sldMk cId="2685639024" sldId="1017"/>
            <ac:picMk id="28" creationId="{7158D36B-2AEA-B0B1-811A-FACB48844A0C}"/>
          </ac:picMkLst>
        </pc:picChg>
      </pc:sldChg>
      <pc:sldChg chg="modSp new del mod">
        <pc:chgData name="Zaeem Javaid" userId="6620a48c0a62430c" providerId="LiveId" clId="{228494AA-43CC-4C50-B8BD-7E03AF10BEF0}" dt="2026-02-02T06:45:33.171" v="536" actId="47"/>
        <pc:sldMkLst>
          <pc:docMk/>
          <pc:sldMk cId="755071617" sldId="1018"/>
        </pc:sldMkLst>
        <pc:spChg chg="mod">
          <ac:chgData name="Zaeem Javaid" userId="6620a48c0a62430c" providerId="LiveId" clId="{228494AA-43CC-4C50-B8BD-7E03AF10BEF0}" dt="2026-02-02T06:43:20.044" v="506" actId="20577"/>
          <ac:spMkLst>
            <pc:docMk/>
            <pc:sldMk cId="755071617" sldId="1018"/>
            <ac:spMk id="3" creationId="{F6A5448E-1C0E-E9E4-FB35-C3C6441E5B18}"/>
          </ac:spMkLst>
        </pc:spChg>
      </pc:sldChg>
      <pc:sldChg chg="addSp delSp modSp new mod modTransition modAnim">
        <pc:chgData name="Zaeem Javaid" userId="6620a48c0a62430c" providerId="LiveId" clId="{228494AA-43CC-4C50-B8BD-7E03AF10BEF0}" dt="2026-02-02T10:09:28.909" v="2564"/>
        <pc:sldMkLst>
          <pc:docMk/>
          <pc:sldMk cId="1363993493" sldId="1018"/>
        </pc:sldMkLst>
        <pc:spChg chg="mod">
          <ac:chgData name="Zaeem Javaid" userId="6620a48c0a62430c" providerId="LiveId" clId="{228494AA-43CC-4C50-B8BD-7E03AF10BEF0}" dt="2026-02-02T06:55:25.337" v="716" actId="20577"/>
          <ac:spMkLst>
            <pc:docMk/>
            <pc:sldMk cId="1363993493" sldId="1018"/>
            <ac:spMk id="2" creationId="{1A52D805-7840-7235-2016-709FBD9A36A8}"/>
          </ac:spMkLst>
        </pc:spChg>
        <pc:spChg chg="mod">
          <ac:chgData name="Zaeem Javaid" userId="6620a48c0a62430c" providerId="LiveId" clId="{228494AA-43CC-4C50-B8BD-7E03AF10BEF0}" dt="2026-02-02T06:59:50.920" v="759" actId="403"/>
          <ac:spMkLst>
            <pc:docMk/>
            <pc:sldMk cId="1363993493" sldId="1018"/>
            <ac:spMk id="3" creationId="{48C6E2D1-C574-2736-48BD-62B2C0CB76A0}"/>
          </ac:spMkLst>
        </pc:spChg>
        <pc:spChg chg="add mod">
          <ac:chgData name="Zaeem Javaid" userId="6620a48c0a62430c" providerId="LiveId" clId="{228494AA-43CC-4C50-B8BD-7E03AF10BEF0}" dt="2026-02-02T06:59:37.790" v="756" actId="1076"/>
          <ac:spMkLst>
            <pc:docMk/>
            <pc:sldMk cId="1363993493" sldId="1018"/>
            <ac:spMk id="4" creationId="{E93304BC-07C7-9164-DD62-715C3304AA0C}"/>
          </ac:spMkLst>
        </pc:spChg>
        <pc:spChg chg="add mod">
          <ac:chgData name="Zaeem Javaid" userId="6620a48c0a62430c" providerId="LiveId" clId="{228494AA-43CC-4C50-B8BD-7E03AF10BEF0}" dt="2026-02-02T06:59:37.790" v="756" actId="1076"/>
          <ac:spMkLst>
            <pc:docMk/>
            <pc:sldMk cId="1363993493" sldId="1018"/>
            <ac:spMk id="5" creationId="{61AE75C0-04F3-D592-8159-CBF355FF24CF}"/>
          </ac:spMkLst>
        </pc:spChg>
        <pc:spChg chg="add del">
          <ac:chgData name="Zaeem Javaid" userId="6620a48c0a62430c" providerId="LiveId" clId="{228494AA-43CC-4C50-B8BD-7E03AF10BEF0}" dt="2026-02-02T06:55:30.251" v="718" actId="22"/>
          <ac:spMkLst>
            <pc:docMk/>
            <pc:sldMk cId="1363993493" sldId="1018"/>
            <ac:spMk id="7" creationId="{CD1DC523-821F-38EE-D490-B3E04BCC1DAE}"/>
          </ac:spMkLst>
        </pc:spChg>
        <pc:spChg chg="add mod">
          <ac:chgData name="Zaeem Javaid" userId="6620a48c0a62430c" providerId="LiveId" clId="{228494AA-43CC-4C50-B8BD-7E03AF10BEF0}" dt="2026-02-02T06:59:37.790" v="756" actId="1076"/>
          <ac:spMkLst>
            <pc:docMk/>
            <pc:sldMk cId="1363993493" sldId="1018"/>
            <ac:spMk id="11" creationId="{CE894389-A6ED-0DDE-85DC-4B366C7FAC28}"/>
          </ac:spMkLst>
        </pc:spChg>
        <pc:spChg chg="add mod">
          <ac:chgData name="Zaeem Javaid" userId="6620a48c0a62430c" providerId="LiveId" clId="{228494AA-43CC-4C50-B8BD-7E03AF10BEF0}" dt="2026-02-02T10:06:01.286" v="2492" actId="1076"/>
          <ac:spMkLst>
            <pc:docMk/>
            <pc:sldMk cId="1363993493" sldId="1018"/>
            <ac:spMk id="12" creationId="{5536359A-CAEA-094D-3C78-8D6D3856517C}"/>
          </ac:spMkLst>
        </pc:spChg>
        <pc:spChg chg="add mod">
          <ac:chgData name="Zaeem Javaid" userId="6620a48c0a62430c" providerId="LiveId" clId="{228494AA-43CC-4C50-B8BD-7E03AF10BEF0}" dt="2026-02-02T10:06:08.838" v="2497" actId="1076"/>
          <ac:spMkLst>
            <pc:docMk/>
            <pc:sldMk cId="1363993493" sldId="1018"/>
            <ac:spMk id="13" creationId="{6FC602D1-B8BD-A3AE-230C-3A2E9CB1A16A}"/>
          </ac:spMkLst>
        </pc:spChg>
        <pc:picChg chg="add mod">
          <ac:chgData name="Zaeem Javaid" userId="6620a48c0a62430c" providerId="LiveId" clId="{228494AA-43CC-4C50-B8BD-7E03AF10BEF0}" dt="2026-02-02T06:59:54.655" v="760" actId="1076"/>
          <ac:picMkLst>
            <pc:docMk/>
            <pc:sldMk cId="1363993493" sldId="1018"/>
            <ac:picMk id="8" creationId="{0A7EBD87-CBD6-280C-6618-331595DC25C4}"/>
          </ac:picMkLst>
        </pc:picChg>
        <pc:picChg chg="add mod">
          <ac:chgData name="Zaeem Javaid" userId="6620a48c0a62430c" providerId="LiveId" clId="{228494AA-43CC-4C50-B8BD-7E03AF10BEF0}" dt="2026-02-02T06:59:56.093" v="761" actId="1076"/>
          <ac:picMkLst>
            <pc:docMk/>
            <pc:sldMk cId="1363993493" sldId="1018"/>
            <ac:picMk id="9" creationId="{05EF9E2D-18FC-85A7-0BF7-2B7D05946F54}"/>
          </ac:picMkLst>
        </pc:picChg>
      </pc:sldChg>
      <pc:sldChg chg="addSp modSp add mod ord modTransition">
        <pc:chgData name="Zaeem Javaid" userId="6620a48c0a62430c" providerId="LiveId" clId="{228494AA-43CC-4C50-B8BD-7E03AF10BEF0}" dt="2026-02-02T10:09:28.909" v="2564"/>
        <pc:sldMkLst>
          <pc:docMk/>
          <pc:sldMk cId="3998914015" sldId="1019"/>
        </pc:sldMkLst>
        <pc:spChg chg="mod">
          <ac:chgData name="Zaeem Javaid" userId="6620a48c0a62430c" providerId="LiveId" clId="{228494AA-43CC-4C50-B8BD-7E03AF10BEF0}" dt="2026-02-02T07:26:47.037" v="1215" actId="207"/>
          <ac:spMkLst>
            <pc:docMk/>
            <pc:sldMk cId="3998914015" sldId="1019"/>
            <ac:spMk id="5" creationId="{5B13E1DB-693D-4C13-4C77-D229E61A71EE}"/>
          </ac:spMkLst>
        </pc:spChg>
        <pc:spChg chg="add mod">
          <ac:chgData name="Zaeem Javaid" userId="6620a48c0a62430c" providerId="LiveId" clId="{228494AA-43CC-4C50-B8BD-7E03AF10BEF0}" dt="2026-02-02T10:06:32.718" v="2500"/>
          <ac:spMkLst>
            <pc:docMk/>
            <pc:sldMk cId="3998914015" sldId="1019"/>
            <ac:spMk id="17" creationId="{B89CF93E-70A2-9895-32FB-86EF65062D7E}"/>
          </ac:spMkLst>
        </pc:spChg>
        <pc:graphicFrameChg chg="mod modGraphic">
          <ac:chgData name="Zaeem Javaid" userId="6620a48c0a62430c" providerId="LiveId" clId="{228494AA-43CC-4C50-B8BD-7E03AF10BEF0}" dt="2026-02-02T07:28:36.563" v="1220" actId="11530"/>
          <ac:graphicFrameMkLst>
            <pc:docMk/>
            <pc:sldMk cId="3998914015" sldId="1019"/>
            <ac:graphicFrameMk id="4" creationId="{5B2AF275-BC0E-432A-C846-973C7F939E69}"/>
          </ac:graphicFrameMkLst>
        </pc:graphicFrameChg>
      </pc:sldChg>
      <pc:sldChg chg="addSp delSp modSp new mod modTransition">
        <pc:chgData name="Zaeem Javaid" userId="6620a48c0a62430c" providerId="LiveId" clId="{228494AA-43CC-4C50-B8BD-7E03AF10BEF0}" dt="2026-02-02T10:09:28.909" v="2564"/>
        <pc:sldMkLst>
          <pc:docMk/>
          <pc:sldMk cId="2521358159" sldId="1020"/>
        </pc:sldMkLst>
        <pc:spChg chg="mod">
          <ac:chgData name="Zaeem Javaid" userId="6620a48c0a62430c" providerId="LiveId" clId="{228494AA-43CC-4C50-B8BD-7E03AF10BEF0}" dt="2026-02-02T07:30:06.100" v="1238" actId="947"/>
          <ac:spMkLst>
            <pc:docMk/>
            <pc:sldMk cId="2521358159" sldId="1020"/>
            <ac:spMk id="2" creationId="{3F81613D-83E5-0B48-E02D-B0A66D20B0ED}"/>
          </ac:spMkLst>
        </pc:spChg>
        <pc:spChg chg="mod">
          <ac:chgData name="Zaeem Javaid" userId="6620a48c0a62430c" providerId="LiveId" clId="{228494AA-43CC-4C50-B8BD-7E03AF10BEF0}" dt="2026-02-02T07:31:53.740" v="1255" actId="14100"/>
          <ac:spMkLst>
            <pc:docMk/>
            <pc:sldMk cId="2521358159" sldId="1020"/>
            <ac:spMk id="3" creationId="{CCEC67B5-707F-7DFA-CD24-B0EFCBA6591F}"/>
          </ac:spMkLst>
        </pc:spChg>
        <pc:spChg chg="mod">
          <ac:chgData name="Zaeem Javaid" userId="6620a48c0a62430c" providerId="LiveId" clId="{228494AA-43CC-4C50-B8BD-7E03AF10BEF0}" dt="2026-02-02T07:36:52.628" v="1265" actId="27803"/>
          <ac:spMkLst>
            <pc:docMk/>
            <pc:sldMk cId="2521358159" sldId="1020"/>
            <ac:spMk id="10" creationId="{655A537B-B696-06A3-4C5B-72A811417E7A}"/>
          </ac:spMkLst>
        </pc:spChg>
        <pc:spChg chg="mod">
          <ac:chgData name="Zaeem Javaid" userId="6620a48c0a62430c" providerId="LiveId" clId="{228494AA-43CC-4C50-B8BD-7E03AF10BEF0}" dt="2026-02-02T07:36:52.628" v="1265" actId="27803"/>
          <ac:spMkLst>
            <pc:docMk/>
            <pc:sldMk cId="2521358159" sldId="1020"/>
            <ac:spMk id="15" creationId="{D1261AE1-785C-9BC3-E32C-EAF47C25300E}"/>
          </ac:spMkLst>
        </pc:spChg>
        <pc:spChg chg="mod">
          <ac:chgData name="Zaeem Javaid" userId="6620a48c0a62430c" providerId="LiveId" clId="{228494AA-43CC-4C50-B8BD-7E03AF10BEF0}" dt="2026-02-02T07:36:52.628" v="1265" actId="27803"/>
          <ac:spMkLst>
            <pc:docMk/>
            <pc:sldMk cId="2521358159" sldId="1020"/>
            <ac:spMk id="17" creationId="{E66E2CD4-41ED-80C2-67CB-8D94E225E98E}"/>
          </ac:spMkLst>
        </pc:spChg>
        <pc:spChg chg="mod">
          <ac:chgData name="Zaeem Javaid" userId="6620a48c0a62430c" providerId="LiveId" clId="{228494AA-43CC-4C50-B8BD-7E03AF10BEF0}" dt="2026-02-02T07:36:52.628" v="1265" actId="27803"/>
          <ac:spMkLst>
            <pc:docMk/>
            <pc:sldMk cId="2521358159" sldId="1020"/>
            <ac:spMk id="21" creationId="{DB747BE0-66FD-1EE2-5648-24D1E767291F}"/>
          </ac:spMkLst>
        </pc:spChg>
        <pc:spChg chg="mod">
          <ac:chgData name="Zaeem Javaid" userId="6620a48c0a62430c" providerId="LiveId" clId="{228494AA-43CC-4C50-B8BD-7E03AF10BEF0}" dt="2026-02-02T07:36:52.628" v="1265" actId="27803"/>
          <ac:spMkLst>
            <pc:docMk/>
            <pc:sldMk cId="2521358159" sldId="1020"/>
            <ac:spMk id="27" creationId="{1BB42418-A8D9-9B0D-19BB-B81C03085C90}"/>
          </ac:spMkLst>
        </pc:spChg>
        <pc:spChg chg="mod">
          <ac:chgData name="Zaeem Javaid" userId="6620a48c0a62430c" providerId="LiveId" clId="{228494AA-43CC-4C50-B8BD-7E03AF10BEF0}" dt="2026-02-02T07:36:52.628" v="1265" actId="27803"/>
          <ac:spMkLst>
            <pc:docMk/>
            <pc:sldMk cId="2521358159" sldId="1020"/>
            <ac:spMk id="35" creationId="{DC5E63DB-DAAA-CD15-B986-7CD47C7385B8}"/>
          </ac:spMkLst>
        </pc:spChg>
        <pc:spChg chg="mod">
          <ac:chgData name="Zaeem Javaid" userId="6620a48c0a62430c" providerId="LiveId" clId="{228494AA-43CC-4C50-B8BD-7E03AF10BEF0}" dt="2026-02-02T07:36:52.628" v="1265" actId="27803"/>
          <ac:spMkLst>
            <pc:docMk/>
            <pc:sldMk cId="2521358159" sldId="1020"/>
            <ac:spMk id="41" creationId="{79FFB863-9A68-7806-1523-1ED1BC4F64BD}"/>
          </ac:spMkLst>
        </pc:spChg>
        <pc:spChg chg="mod">
          <ac:chgData name="Zaeem Javaid" userId="6620a48c0a62430c" providerId="LiveId" clId="{228494AA-43CC-4C50-B8BD-7E03AF10BEF0}" dt="2026-02-02T07:36:52.628" v="1265" actId="27803"/>
          <ac:spMkLst>
            <pc:docMk/>
            <pc:sldMk cId="2521358159" sldId="1020"/>
            <ac:spMk id="44" creationId="{352EB448-C5EF-0D1D-DDC7-FCC6F01920FB}"/>
          </ac:spMkLst>
        </pc:spChg>
        <pc:spChg chg="mod">
          <ac:chgData name="Zaeem Javaid" userId="6620a48c0a62430c" providerId="LiveId" clId="{228494AA-43CC-4C50-B8BD-7E03AF10BEF0}" dt="2026-02-02T07:36:52.628" v="1265" actId="27803"/>
          <ac:spMkLst>
            <pc:docMk/>
            <pc:sldMk cId="2521358159" sldId="1020"/>
            <ac:spMk id="59" creationId="{A69DC802-99DB-2D84-CDB8-2A4200CDFAB7}"/>
          </ac:spMkLst>
        </pc:spChg>
        <pc:spChg chg="add del">
          <ac:chgData name="Zaeem Javaid" userId="6620a48c0a62430c" providerId="LiveId" clId="{228494AA-43CC-4C50-B8BD-7E03AF10BEF0}" dt="2026-02-02T07:36:52.258" v="1264" actId="478"/>
          <ac:spMkLst>
            <pc:docMk/>
            <pc:sldMk cId="2521358159" sldId="1020"/>
            <ac:spMk id="62" creationId="{04A3D01F-9FC3-51ED-09E4-23E4990C7F06}"/>
          </ac:spMkLst>
        </pc:spChg>
        <pc:spChg chg="mod">
          <ac:chgData name="Zaeem Javaid" userId="6620a48c0a62430c" providerId="LiveId" clId="{228494AA-43CC-4C50-B8BD-7E03AF10BEF0}" dt="2026-02-02T07:36:52.628" v="1265" actId="27803"/>
          <ac:spMkLst>
            <pc:docMk/>
            <pc:sldMk cId="2521358159" sldId="1020"/>
            <ac:spMk id="68" creationId="{04722BE0-5519-4F63-9B6E-397A34F16122}"/>
          </ac:spMkLst>
        </pc:spChg>
        <pc:spChg chg="add mod">
          <ac:chgData name="Zaeem Javaid" userId="6620a48c0a62430c" providerId="LiveId" clId="{228494AA-43CC-4C50-B8BD-7E03AF10BEF0}" dt="2026-02-02T10:06:54.075" v="2505" actId="1076"/>
          <ac:spMkLst>
            <pc:docMk/>
            <pc:sldMk cId="2521358159" sldId="1020"/>
            <ac:spMk id="72" creationId="{9D039A47-9B30-65CA-8BFA-97E5A2A335C5}"/>
          </ac:spMkLst>
        </pc:spChg>
        <pc:spChg chg="add mod">
          <ac:chgData name="Zaeem Javaid" userId="6620a48c0a62430c" providerId="LiveId" clId="{228494AA-43CC-4C50-B8BD-7E03AF10BEF0}" dt="2026-02-02T10:06:56.899" v="2506" actId="571"/>
          <ac:spMkLst>
            <pc:docMk/>
            <pc:sldMk cId="2521358159" sldId="1020"/>
            <ac:spMk id="73" creationId="{8BC31390-1A9A-FFFA-E2B2-345B0FEA6E4C}"/>
          </ac:spMkLst>
        </pc:spChg>
        <pc:picChg chg="add del mod">
          <ac:chgData name="Zaeem Javaid" userId="6620a48c0a62430c" providerId="LiveId" clId="{228494AA-43CC-4C50-B8BD-7E03AF10BEF0}" dt="2026-02-02T07:37:32.593" v="1266" actId="478"/>
          <ac:picMkLst>
            <pc:docMk/>
            <pc:sldMk cId="2521358159" sldId="1020"/>
            <ac:picMk id="5" creationId="{4E9D5A6C-2F74-1B6C-D35A-FB08174B2247}"/>
          </ac:picMkLst>
        </pc:picChg>
        <pc:picChg chg="add mod">
          <ac:chgData name="Zaeem Javaid" userId="6620a48c0a62430c" providerId="LiveId" clId="{228494AA-43CC-4C50-B8BD-7E03AF10BEF0}" dt="2026-02-02T07:37:57.818" v="1272" actId="1076"/>
          <ac:picMkLst>
            <pc:docMk/>
            <pc:sldMk cId="2521358159" sldId="1020"/>
            <ac:picMk id="71" creationId="{DBBFC6C8-36BC-3004-22B6-B15F7DF39670}"/>
          </ac:picMkLst>
        </pc:picChg>
      </pc:sldChg>
      <pc:sldChg chg="addSp delSp modSp add mod modTransition">
        <pc:chgData name="Zaeem Javaid" userId="6620a48c0a62430c" providerId="LiveId" clId="{228494AA-43CC-4C50-B8BD-7E03AF10BEF0}" dt="2026-02-02T10:09:28.909" v="2564"/>
        <pc:sldMkLst>
          <pc:docMk/>
          <pc:sldMk cId="1888288761" sldId="1021"/>
        </pc:sldMkLst>
        <pc:spChg chg="mod">
          <ac:chgData name="Zaeem Javaid" userId="6620a48c0a62430c" providerId="LiveId" clId="{228494AA-43CC-4C50-B8BD-7E03AF10BEF0}" dt="2026-02-02T07:38:37.561" v="1285" actId="20577"/>
          <ac:spMkLst>
            <pc:docMk/>
            <pc:sldMk cId="1888288761" sldId="1021"/>
            <ac:spMk id="2" creationId="{2E58ADF2-287B-5408-B065-3D5F0652AA3C}"/>
          </ac:spMkLst>
        </pc:spChg>
        <pc:spChg chg="mod">
          <ac:chgData name="Zaeem Javaid" userId="6620a48c0a62430c" providerId="LiveId" clId="{228494AA-43CC-4C50-B8BD-7E03AF10BEF0}" dt="2026-02-02T08:08:36.571" v="1476" actId="2710"/>
          <ac:spMkLst>
            <pc:docMk/>
            <pc:sldMk cId="1888288761" sldId="1021"/>
            <ac:spMk id="3" creationId="{F1603BB7-F2BD-5911-C70A-E4A05411C6D7}"/>
          </ac:spMkLst>
        </pc:spChg>
        <pc:spChg chg="add mod">
          <ac:chgData name="Zaeem Javaid" userId="6620a48c0a62430c" providerId="LiveId" clId="{228494AA-43CC-4C50-B8BD-7E03AF10BEF0}" dt="2026-02-02T07:40:21.802" v="1299" actId="1076"/>
          <ac:spMkLst>
            <pc:docMk/>
            <pc:sldMk cId="1888288761" sldId="1021"/>
            <ac:spMk id="4" creationId="{463E94EA-2240-C270-7FB7-2D5D4ADDFDB8}"/>
          </ac:spMkLst>
        </pc:spChg>
        <pc:spChg chg="add mod">
          <ac:chgData name="Zaeem Javaid" userId="6620a48c0a62430c" providerId="LiveId" clId="{228494AA-43CC-4C50-B8BD-7E03AF10BEF0}" dt="2026-02-02T07:56:47.343" v="1355" actId="14100"/>
          <ac:spMkLst>
            <pc:docMk/>
            <pc:sldMk cId="1888288761" sldId="1021"/>
            <ac:spMk id="5" creationId="{DC6355BF-3C7A-0AA1-C936-FF80AA6725EF}"/>
          </ac:spMkLst>
        </pc:spChg>
        <pc:spChg chg="add mod">
          <ac:chgData name="Zaeem Javaid" userId="6620a48c0a62430c" providerId="LiveId" clId="{228494AA-43CC-4C50-B8BD-7E03AF10BEF0}" dt="2026-02-02T07:57:00.743" v="1356" actId="20577"/>
          <ac:spMkLst>
            <pc:docMk/>
            <pc:sldMk cId="1888288761" sldId="1021"/>
            <ac:spMk id="6" creationId="{FBDF8F88-B71E-8525-8447-FA959975C7EC}"/>
          </ac:spMkLst>
        </pc:spChg>
        <pc:spChg chg="add mod">
          <ac:chgData name="Zaeem Javaid" userId="6620a48c0a62430c" providerId="LiveId" clId="{228494AA-43CC-4C50-B8BD-7E03AF10BEF0}" dt="2026-02-02T10:07:06.545" v="2510" actId="1076"/>
          <ac:spMkLst>
            <pc:docMk/>
            <pc:sldMk cId="1888288761" sldId="1021"/>
            <ac:spMk id="7" creationId="{D16605D9-E8A5-9D43-7DB8-77996E93DBCF}"/>
          </ac:spMkLst>
        </pc:spChg>
        <pc:picChg chg="del">
          <ac:chgData name="Zaeem Javaid" userId="6620a48c0a62430c" providerId="LiveId" clId="{228494AA-43CC-4C50-B8BD-7E03AF10BEF0}" dt="2026-02-02T07:38:40.789" v="1286" actId="478"/>
          <ac:picMkLst>
            <pc:docMk/>
            <pc:sldMk cId="1888288761" sldId="1021"/>
            <ac:picMk id="71" creationId="{F424E284-0606-CAA0-7D21-84D4169DA416}"/>
          </ac:picMkLst>
        </pc:picChg>
      </pc:sldChg>
      <pc:sldChg chg="addSp modSp new mod modTransition modAnim">
        <pc:chgData name="Zaeem Javaid" userId="6620a48c0a62430c" providerId="LiveId" clId="{228494AA-43CC-4C50-B8BD-7E03AF10BEF0}" dt="2026-02-02T10:09:28.909" v="2564"/>
        <pc:sldMkLst>
          <pc:docMk/>
          <pc:sldMk cId="2947940407" sldId="1022"/>
        </pc:sldMkLst>
        <pc:spChg chg="mod">
          <ac:chgData name="Zaeem Javaid" userId="6620a48c0a62430c" providerId="LiveId" clId="{228494AA-43CC-4C50-B8BD-7E03AF10BEF0}" dt="2026-02-02T07:57:28.778" v="1366" actId="20577"/>
          <ac:spMkLst>
            <pc:docMk/>
            <pc:sldMk cId="2947940407" sldId="1022"/>
            <ac:spMk id="2" creationId="{69EFD46A-4739-08F3-A9BB-7FA537AF5156}"/>
          </ac:spMkLst>
        </pc:spChg>
        <pc:spChg chg="mod">
          <ac:chgData name="Zaeem Javaid" userId="6620a48c0a62430c" providerId="LiveId" clId="{228494AA-43CC-4C50-B8BD-7E03AF10BEF0}" dt="2026-02-02T07:59:46.311" v="1395" actId="14100"/>
          <ac:spMkLst>
            <pc:docMk/>
            <pc:sldMk cId="2947940407" sldId="1022"/>
            <ac:spMk id="3" creationId="{6E6C3713-0204-8E92-F411-F9F84BBA85EB}"/>
          </ac:spMkLst>
        </pc:spChg>
        <pc:spChg chg="add mod">
          <ac:chgData name="Zaeem Javaid" userId="6620a48c0a62430c" providerId="LiveId" clId="{228494AA-43CC-4C50-B8BD-7E03AF10BEF0}" dt="2026-02-02T07:59:36.649" v="1394" actId="1076"/>
          <ac:spMkLst>
            <pc:docMk/>
            <pc:sldMk cId="2947940407" sldId="1022"/>
            <ac:spMk id="5" creationId="{7FD92689-EAD8-83FB-1906-72D9984CBF59}"/>
          </ac:spMkLst>
        </pc:spChg>
        <pc:spChg chg="add mod">
          <ac:chgData name="Zaeem Javaid" userId="6620a48c0a62430c" providerId="LiveId" clId="{228494AA-43CC-4C50-B8BD-7E03AF10BEF0}" dt="2026-02-02T10:07:30.882" v="2516" actId="1076"/>
          <ac:spMkLst>
            <pc:docMk/>
            <pc:sldMk cId="2947940407" sldId="1022"/>
            <ac:spMk id="8" creationId="{68A7C35A-4BE3-DB6B-D996-CB37EBB3C863}"/>
          </ac:spMkLst>
        </pc:spChg>
        <pc:spChg chg="add mod">
          <ac:chgData name="Zaeem Javaid" userId="6620a48c0a62430c" providerId="LiveId" clId="{228494AA-43CC-4C50-B8BD-7E03AF10BEF0}" dt="2026-02-02T10:07:37.854" v="2521" actId="1076"/>
          <ac:spMkLst>
            <pc:docMk/>
            <pc:sldMk cId="2947940407" sldId="1022"/>
            <ac:spMk id="9" creationId="{7D5B8808-EB34-13A9-C92D-29AF4EF8563D}"/>
          </ac:spMkLst>
        </pc:spChg>
        <pc:picChg chg="add mod">
          <ac:chgData name="Zaeem Javaid" userId="6620a48c0a62430c" providerId="LiveId" clId="{228494AA-43CC-4C50-B8BD-7E03AF10BEF0}" dt="2026-02-02T08:02:04.774" v="1401" actId="1076"/>
          <ac:picMkLst>
            <pc:docMk/>
            <pc:sldMk cId="2947940407" sldId="1022"/>
            <ac:picMk id="7" creationId="{5FF144BC-A08D-6B77-536D-B4EC11838F91}"/>
          </ac:picMkLst>
        </pc:picChg>
      </pc:sldChg>
      <pc:sldChg chg="addSp delSp modSp add mod ord modTransition">
        <pc:chgData name="Zaeem Javaid" userId="6620a48c0a62430c" providerId="LiveId" clId="{228494AA-43CC-4C50-B8BD-7E03AF10BEF0}" dt="2026-02-02T10:09:28.909" v="2564"/>
        <pc:sldMkLst>
          <pc:docMk/>
          <pc:sldMk cId="2084561622" sldId="1023"/>
        </pc:sldMkLst>
        <pc:spChg chg="mod">
          <ac:chgData name="Zaeem Javaid" userId="6620a48c0a62430c" providerId="LiveId" clId="{228494AA-43CC-4C50-B8BD-7E03AF10BEF0}" dt="2026-02-02T08:06:12.809" v="1449" actId="404"/>
          <ac:spMkLst>
            <pc:docMk/>
            <pc:sldMk cId="2084561622" sldId="1023"/>
            <ac:spMk id="3" creationId="{9886F76D-4F12-DCB5-5B50-BEAE27540C9C}"/>
          </ac:spMkLst>
        </pc:spChg>
        <pc:spChg chg="mod">
          <ac:chgData name="Zaeem Javaid" userId="6620a48c0a62430c" providerId="LiveId" clId="{228494AA-43CC-4C50-B8BD-7E03AF10BEF0}" dt="2026-02-02T08:02:57.805" v="1407" actId="20577"/>
          <ac:spMkLst>
            <pc:docMk/>
            <pc:sldMk cId="2084561622" sldId="1023"/>
            <ac:spMk id="4" creationId="{C0C929A3-74C6-42BF-9FC9-2541C41888AA}"/>
          </ac:spMkLst>
        </pc:spChg>
        <pc:spChg chg="del">
          <ac:chgData name="Zaeem Javaid" userId="6620a48c0a62430c" providerId="LiveId" clId="{228494AA-43CC-4C50-B8BD-7E03AF10BEF0}" dt="2026-02-02T08:03:53.987" v="1419" actId="478"/>
          <ac:spMkLst>
            <pc:docMk/>
            <pc:sldMk cId="2084561622" sldId="1023"/>
            <ac:spMk id="5" creationId="{22D6C9CD-8578-9D52-F194-6ECBBB4BAC0B}"/>
          </ac:spMkLst>
        </pc:spChg>
        <pc:spChg chg="mod">
          <ac:chgData name="Zaeem Javaid" userId="6620a48c0a62430c" providerId="LiveId" clId="{228494AA-43CC-4C50-B8BD-7E03AF10BEF0}" dt="2026-02-02T08:06:14.046" v="1452" actId="404"/>
          <ac:spMkLst>
            <pc:docMk/>
            <pc:sldMk cId="2084561622" sldId="1023"/>
            <ac:spMk id="6" creationId="{DE5A1430-FAA1-7654-3DC9-F233408986FF}"/>
          </ac:spMkLst>
        </pc:spChg>
        <pc:spChg chg="add mod">
          <ac:chgData name="Zaeem Javaid" userId="6620a48c0a62430c" providerId="LiveId" clId="{228494AA-43CC-4C50-B8BD-7E03AF10BEF0}" dt="2026-02-02T10:07:44.618" v="2523" actId="1076"/>
          <ac:spMkLst>
            <pc:docMk/>
            <pc:sldMk cId="2084561622" sldId="1023"/>
            <ac:spMk id="7" creationId="{8CA092F8-CDAC-FCD1-50E2-5909702A7BF5}"/>
          </ac:spMkLst>
        </pc:spChg>
        <pc:spChg chg="add mod">
          <ac:chgData name="Zaeem Javaid" userId="6620a48c0a62430c" providerId="LiveId" clId="{228494AA-43CC-4C50-B8BD-7E03AF10BEF0}" dt="2026-02-02T10:07:48.950" v="2524" actId="571"/>
          <ac:spMkLst>
            <pc:docMk/>
            <pc:sldMk cId="2084561622" sldId="1023"/>
            <ac:spMk id="8" creationId="{75B4FC94-CA63-BCD6-D023-A57A5B200630}"/>
          </ac:spMkLst>
        </pc:spChg>
      </pc:sldChg>
      <pc:sldChg chg="addSp modSp add mod ord modTransition modNotesTx">
        <pc:chgData name="Zaeem Javaid" userId="6620a48c0a62430c" providerId="LiveId" clId="{228494AA-43CC-4C50-B8BD-7E03AF10BEF0}" dt="2026-02-02T10:09:28.909" v="2564"/>
        <pc:sldMkLst>
          <pc:docMk/>
          <pc:sldMk cId="4231911811" sldId="1024"/>
        </pc:sldMkLst>
        <pc:spChg chg="mod">
          <ac:chgData name="Zaeem Javaid" userId="6620a48c0a62430c" providerId="LiveId" clId="{228494AA-43CC-4C50-B8BD-7E03AF10BEF0}" dt="2026-02-02T08:08:28.419" v="1474" actId="1076"/>
          <ac:spMkLst>
            <pc:docMk/>
            <pc:sldMk cId="4231911811" sldId="1024"/>
            <ac:spMk id="3" creationId="{10DBB105-BF4D-5920-E6A2-B6428DF2BD96}"/>
          </ac:spMkLst>
        </pc:spChg>
        <pc:spChg chg="mod">
          <ac:chgData name="Zaeem Javaid" userId="6620a48c0a62430c" providerId="LiveId" clId="{228494AA-43CC-4C50-B8BD-7E03AF10BEF0}" dt="2026-02-02T08:06:32.731" v="1456" actId="20577"/>
          <ac:spMkLst>
            <pc:docMk/>
            <pc:sldMk cId="4231911811" sldId="1024"/>
            <ac:spMk id="4" creationId="{4E54A489-A849-58BC-C823-DAF38D491193}"/>
          </ac:spMkLst>
        </pc:spChg>
        <pc:spChg chg="mod">
          <ac:chgData name="Zaeem Javaid" userId="6620a48c0a62430c" providerId="LiveId" clId="{228494AA-43CC-4C50-B8BD-7E03AF10BEF0}" dt="2026-02-02T08:08:08.247" v="1471" actId="14100"/>
          <ac:spMkLst>
            <pc:docMk/>
            <pc:sldMk cId="4231911811" sldId="1024"/>
            <ac:spMk id="5" creationId="{6FDADB67-F74E-EAF4-98EB-4CA0F75147A8}"/>
          </ac:spMkLst>
        </pc:spChg>
        <pc:spChg chg="mod">
          <ac:chgData name="Zaeem Javaid" userId="6620a48c0a62430c" providerId="LiveId" clId="{228494AA-43CC-4C50-B8BD-7E03AF10BEF0}" dt="2026-02-02T09:33:14.541" v="2062" actId="947"/>
          <ac:spMkLst>
            <pc:docMk/>
            <pc:sldMk cId="4231911811" sldId="1024"/>
            <ac:spMk id="6" creationId="{B957BF30-1B10-6EB4-1DA4-5FAA90E5DC1F}"/>
          </ac:spMkLst>
        </pc:spChg>
        <pc:spChg chg="add mod">
          <ac:chgData name="Zaeem Javaid" userId="6620a48c0a62430c" providerId="LiveId" clId="{228494AA-43CC-4C50-B8BD-7E03AF10BEF0}" dt="2026-02-02T10:08:06.936" v="2526" actId="1076"/>
          <ac:spMkLst>
            <pc:docMk/>
            <pc:sldMk cId="4231911811" sldId="1024"/>
            <ac:spMk id="7" creationId="{74099E5A-A993-4C28-E887-3CEBB83C4A2F}"/>
          </ac:spMkLst>
        </pc:spChg>
        <pc:spChg chg="add mod ord">
          <ac:chgData name="Zaeem Javaid" userId="6620a48c0a62430c" providerId="LiveId" clId="{228494AA-43CC-4C50-B8BD-7E03AF10BEF0}" dt="2026-02-02T10:08:16.742" v="2549" actId="404"/>
          <ac:spMkLst>
            <pc:docMk/>
            <pc:sldMk cId="4231911811" sldId="1024"/>
            <ac:spMk id="8" creationId="{1FC04989-0BA9-5825-D43E-10C84AF5A6E2}"/>
          </ac:spMkLst>
        </pc:spChg>
      </pc:sldChg>
      <pc:sldChg chg="addSp delSp modSp add mod modTransition modNotesTx">
        <pc:chgData name="Zaeem Javaid" userId="6620a48c0a62430c" providerId="LiveId" clId="{228494AA-43CC-4C50-B8BD-7E03AF10BEF0}" dt="2026-02-02T10:09:28.909" v="2564"/>
        <pc:sldMkLst>
          <pc:docMk/>
          <pc:sldMk cId="2661131642" sldId="1025"/>
        </pc:sldMkLst>
        <pc:spChg chg="mod">
          <ac:chgData name="Zaeem Javaid" userId="6620a48c0a62430c" providerId="LiveId" clId="{228494AA-43CC-4C50-B8BD-7E03AF10BEF0}" dt="2026-02-02T08:23:34.856" v="1550" actId="20577"/>
          <ac:spMkLst>
            <pc:docMk/>
            <pc:sldMk cId="2661131642" sldId="1025"/>
            <ac:spMk id="2" creationId="{163A6972-C081-EAE8-BF42-697F7A104944}"/>
          </ac:spMkLst>
        </pc:spChg>
        <pc:spChg chg="mod">
          <ac:chgData name="Zaeem Javaid" userId="6620a48c0a62430c" providerId="LiveId" clId="{228494AA-43CC-4C50-B8BD-7E03AF10BEF0}" dt="2026-02-02T08:26:06.698" v="1612" actId="14100"/>
          <ac:spMkLst>
            <pc:docMk/>
            <pc:sldMk cId="2661131642" sldId="1025"/>
            <ac:spMk id="3" creationId="{4B08C3C8-096E-6603-0E46-DF5BDEBF7741}"/>
          </ac:spMkLst>
        </pc:spChg>
        <pc:spChg chg="del">
          <ac:chgData name="Zaeem Javaid" userId="6620a48c0a62430c" providerId="LiveId" clId="{228494AA-43CC-4C50-B8BD-7E03AF10BEF0}" dt="2026-02-02T08:22:25.234" v="1524" actId="478"/>
          <ac:spMkLst>
            <pc:docMk/>
            <pc:sldMk cId="2661131642" sldId="1025"/>
            <ac:spMk id="4" creationId="{42109952-3636-FEDF-A248-5BECE240F9E3}"/>
          </ac:spMkLst>
        </pc:spChg>
        <pc:spChg chg="del">
          <ac:chgData name="Zaeem Javaid" userId="6620a48c0a62430c" providerId="LiveId" clId="{228494AA-43CC-4C50-B8BD-7E03AF10BEF0}" dt="2026-02-02T08:23:38.179" v="1551" actId="478"/>
          <ac:spMkLst>
            <pc:docMk/>
            <pc:sldMk cId="2661131642" sldId="1025"/>
            <ac:spMk id="5" creationId="{2C07A41F-A553-A1C7-E52E-D249769FC944}"/>
          </ac:spMkLst>
        </pc:spChg>
        <pc:spChg chg="del">
          <ac:chgData name="Zaeem Javaid" userId="6620a48c0a62430c" providerId="LiveId" clId="{228494AA-43CC-4C50-B8BD-7E03AF10BEF0}" dt="2026-02-02T08:23:42.317" v="1552" actId="478"/>
          <ac:spMkLst>
            <pc:docMk/>
            <pc:sldMk cId="2661131642" sldId="1025"/>
            <ac:spMk id="6" creationId="{B6EFAE41-3A82-FBE7-0046-F4C0518E58AB}"/>
          </ac:spMkLst>
        </pc:spChg>
        <pc:spChg chg="add del mod">
          <ac:chgData name="Zaeem Javaid" userId="6620a48c0a62430c" providerId="LiveId" clId="{228494AA-43CC-4C50-B8BD-7E03AF10BEF0}" dt="2026-02-02T08:22:23.449" v="1523" actId="21"/>
          <ac:spMkLst>
            <pc:docMk/>
            <pc:sldMk cId="2661131642" sldId="1025"/>
            <ac:spMk id="11" creationId="{90919D0F-45F8-71F4-D876-C4D8D083A62F}"/>
          </ac:spMkLst>
        </pc:spChg>
        <pc:spChg chg="add mod">
          <ac:chgData name="Zaeem Javaid" userId="6620a48c0a62430c" providerId="LiveId" clId="{228494AA-43CC-4C50-B8BD-7E03AF10BEF0}" dt="2026-02-02T08:22:55.542" v="1532" actId="14100"/>
          <ac:spMkLst>
            <pc:docMk/>
            <pc:sldMk cId="2661131642" sldId="1025"/>
            <ac:spMk id="12" creationId="{90919D0F-45F8-71F4-D876-C4D8D083A62F}"/>
          </ac:spMkLst>
        </pc:spChg>
        <pc:spChg chg="add del mod">
          <ac:chgData name="Zaeem Javaid" userId="6620a48c0a62430c" providerId="LiveId" clId="{228494AA-43CC-4C50-B8BD-7E03AF10BEF0}" dt="2026-02-02T08:24:46.218" v="1602" actId="478"/>
          <ac:spMkLst>
            <pc:docMk/>
            <pc:sldMk cId="2661131642" sldId="1025"/>
            <ac:spMk id="13" creationId="{D0282C0D-8A27-BDF9-A262-80A58CFAC5F9}"/>
          </ac:spMkLst>
        </pc:spChg>
        <pc:spChg chg="add del mod">
          <ac:chgData name="Zaeem Javaid" userId="6620a48c0a62430c" providerId="LiveId" clId="{228494AA-43CC-4C50-B8BD-7E03AF10BEF0}" dt="2026-02-02T08:25:50.410" v="1608" actId="478"/>
          <ac:spMkLst>
            <pc:docMk/>
            <pc:sldMk cId="2661131642" sldId="1025"/>
            <ac:spMk id="16" creationId="{216B5CD2-1DA3-F365-EFB2-DA5D355D7D5D}"/>
          </ac:spMkLst>
        </pc:spChg>
        <pc:spChg chg="add mod">
          <ac:chgData name="Zaeem Javaid" userId="6620a48c0a62430c" providerId="LiveId" clId="{228494AA-43CC-4C50-B8BD-7E03AF10BEF0}" dt="2026-02-02T10:08:27.306" v="2550" actId="1076"/>
          <ac:spMkLst>
            <pc:docMk/>
            <pc:sldMk cId="2661131642" sldId="1025"/>
            <ac:spMk id="18" creationId="{C855A3D9-2031-96AB-E823-8B7B134C7BC6}"/>
          </ac:spMkLst>
        </pc:spChg>
        <pc:spChg chg="add del mod">
          <ac:chgData name="Zaeem Javaid" userId="6620a48c0a62430c" providerId="LiveId" clId="{228494AA-43CC-4C50-B8BD-7E03AF10BEF0}" dt="2026-02-02T08:27:50.959" v="1647" actId="478"/>
          <ac:spMkLst>
            <pc:docMk/>
            <pc:sldMk cId="2661131642" sldId="1025"/>
            <ac:spMk id="20" creationId="{A3D86770-9EF3-B604-6451-A27A8253C674}"/>
          </ac:spMkLst>
        </pc:spChg>
        <pc:spChg chg="add mod">
          <ac:chgData name="Zaeem Javaid" userId="6620a48c0a62430c" providerId="LiveId" clId="{228494AA-43CC-4C50-B8BD-7E03AF10BEF0}" dt="2026-02-02T08:28:18.707" v="1656" actId="255"/>
          <ac:spMkLst>
            <pc:docMk/>
            <pc:sldMk cId="2661131642" sldId="1025"/>
            <ac:spMk id="21" creationId="{2A68F2E9-B9F4-390F-E10F-5459D6C1EB24}"/>
          </ac:spMkLst>
        </pc:spChg>
        <pc:spChg chg="add mod">
          <ac:chgData name="Zaeem Javaid" userId="6620a48c0a62430c" providerId="LiveId" clId="{228494AA-43CC-4C50-B8BD-7E03AF10BEF0}" dt="2026-02-02T10:08:27.306" v="2550" actId="1076"/>
          <ac:spMkLst>
            <pc:docMk/>
            <pc:sldMk cId="2661131642" sldId="1025"/>
            <ac:spMk id="22" creationId="{9842CA18-5FE2-1442-BD4C-474FE99D37C7}"/>
          </ac:spMkLst>
        </pc:spChg>
        <pc:spChg chg="add del mod">
          <ac:chgData name="Zaeem Javaid" userId="6620a48c0a62430c" providerId="LiveId" clId="{228494AA-43CC-4C50-B8BD-7E03AF10BEF0}" dt="2026-02-02T08:29:20.402" v="1668" actId="478"/>
          <ac:spMkLst>
            <pc:docMk/>
            <pc:sldMk cId="2661131642" sldId="1025"/>
            <ac:spMk id="23" creationId="{51B2B063-0D3F-2882-57D7-4357E8C02DEA}"/>
          </ac:spMkLst>
        </pc:spChg>
        <pc:spChg chg="add mod">
          <ac:chgData name="Zaeem Javaid" userId="6620a48c0a62430c" providerId="LiveId" clId="{228494AA-43CC-4C50-B8BD-7E03AF10BEF0}" dt="2026-02-02T08:29:28.810" v="1670" actId="20577"/>
          <ac:spMkLst>
            <pc:docMk/>
            <pc:sldMk cId="2661131642" sldId="1025"/>
            <ac:spMk id="24" creationId="{173B5A92-CF65-0B64-7983-AA12E4ECA7BC}"/>
          </ac:spMkLst>
        </pc:spChg>
        <pc:spChg chg="add mod">
          <ac:chgData name="Zaeem Javaid" userId="6620a48c0a62430c" providerId="LiveId" clId="{228494AA-43CC-4C50-B8BD-7E03AF10BEF0}" dt="2026-02-02T10:08:30.979" v="2552" actId="1076"/>
          <ac:spMkLst>
            <pc:docMk/>
            <pc:sldMk cId="2661131642" sldId="1025"/>
            <ac:spMk id="25" creationId="{29DFB435-859D-0EF2-197E-8C0DE4DAE378}"/>
          </ac:spMkLst>
        </pc:spChg>
        <pc:spChg chg="add mod">
          <ac:chgData name="Zaeem Javaid" userId="6620a48c0a62430c" providerId="LiveId" clId="{228494AA-43CC-4C50-B8BD-7E03AF10BEF0}" dt="2026-02-02T10:08:39.443" v="2553" actId="571"/>
          <ac:spMkLst>
            <pc:docMk/>
            <pc:sldMk cId="2661131642" sldId="1025"/>
            <ac:spMk id="26" creationId="{EF26F7C6-7175-0C53-9ABF-9388D6FB164E}"/>
          </ac:spMkLst>
        </pc:spChg>
        <pc:picChg chg="add del mod">
          <ac:chgData name="Zaeem Javaid" userId="6620a48c0a62430c" providerId="LiveId" clId="{228494AA-43CC-4C50-B8BD-7E03AF10BEF0}" dt="2026-02-02T08:18:37.760" v="1482" actId="478"/>
          <ac:picMkLst>
            <pc:docMk/>
            <pc:sldMk cId="2661131642" sldId="1025"/>
            <ac:picMk id="8" creationId="{52BD36FA-E65E-4192-0116-4FF13B97A850}"/>
          </ac:picMkLst>
        </pc:picChg>
        <pc:picChg chg="add mod ord">
          <ac:chgData name="Zaeem Javaid" userId="6620a48c0a62430c" providerId="LiveId" clId="{228494AA-43CC-4C50-B8BD-7E03AF10BEF0}" dt="2026-02-02T08:22:58.344" v="1533" actId="1076"/>
          <ac:picMkLst>
            <pc:docMk/>
            <pc:sldMk cId="2661131642" sldId="1025"/>
            <ac:picMk id="10" creationId="{8B157F68-318B-961F-02FE-8B9AC3F32EA2}"/>
          </ac:picMkLst>
        </pc:picChg>
        <pc:picChg chg="add mod">
          <ac:chgData name="Zaeem Javaid" userId="6620a48c0a62430c" providerId="LiveId" clId="{228494AA-43CC-4C50-B8BD-7E03AF10BEF0}" dt="2026-02-02T10:08:27.306" v="2550" actId="1076"/>
          <ac:picMkLst>
            <pc:docMk/>
            <pc:sldMk cId="2661131642" sldId="1025"/>
            <ac:picMk id="15" creationId="{C7BC59A3-327D-7D9A-20E5-92D7DD33E343}"/>
          </ac:picMkLst>
        </pc:picChg>
        <pc:picChg chg="add mod">
          <ac:chgData name="Zaeem Javaid" userId="6620a48c0a62430c" providerId="LiveId" clId="{228494AA-43CC-4C50-B8BD-7E03AF10BEF0}" dt="2026-02-02T08:25:58.369" v="1611" actId="571"/>
          <ac:picMkLst>
            <pc:docMk/>
            <pc:sldMk cId="2661131642" sldId="1025"/>
            <ac:picMk id="17" creationId="{BE3C431F-8576-0FB8-6E49-740C3A6904DF}"/>
          </ac:picMkLst>
        </pc:picChg>
      </pc:sldChg>
      <pc:sldChg chg="addSp delSp modSp new mod modTransition">
        <pc:chgData name="Zaeem Javaid" userId="6620a48c0a62430c" providerId="LiveId" clId="{228494AA-43CC-4C50-B8BD-7E03AF10BEF0}" dt="2026-02-02T10:09:28.909" v="2564"/>
        <pc:sldMkLst>
          <pc:docMk/>
          <pc:sldMk cId="189373008" sldId="1026"/>
        </pc:sldMkLst>
        <pc:spChg chg="mod">
          <ac:chgData name="Zaeem Javaid" userId="6620a48c0a62430c" providerId="LiveId" clId="{228494AA-43CC-4C50-B8BD-7E03AF10BEF0}" dt="2026-02-02T09:30:23.303" v="2025" actId="14100"/>
          <ac:spMkLst>
            <pc:docMk/>
            <pc:sldMk cId="189373008" sldId="1026"/>
            <ac:spMk id="2" creationId="{CA0114E0-92CF-6FC9-0B8E-7FD498515D42}"/>
          </ac:spMkLst>
        </pc:spChg>
        <pc:spChg chg="mod">
          <ac:chgData name="Zaeem Javaid" userId="6620a48c0a62430c" providerId="LiveId" clId="{228494AA-43CC-4C50-B8BD-7E03AF10BEF0}" dt="2026-02-02T09:32:37.152" v="2059" actId="1076"/>
          <ac:spMkLst>
            <pc:docMk/>
            <pc:sldMk cId="189373008" sldId="1026"/>
            <ac:spMk id="3" creationId="{43790385-5B96-6A06-F20E-ADBA372E1B4E}"/>
          </ac:spMkLst>
        </pc:spChg>
        <pc:spChg chg="add mod">
          <ac:chgData name="Zaeem Javaid" userId="6620a48c0a62430c" providerId="LiveId" clId="{228494AA-43CC-4C50-B8BD-7E03AF10BEF0}" dt="2026-02-02T09:10:48.561" v="1675"/>
          <ac:spMkLst>
            <pc:docMk/>
            <pc:sldMk cId="189373008" sldId="1026"/>
            <ac:spMk id="5" creationId="{CD2769B0-09B4-95DB-8967-52AA2805AD82}"/>
          </ac:spMkLst>
        </pc:spChg>
        <pc:spChg chg="add mod">
          <ac:chgData name="Zaeem Javaid" userId="6620a48c0a62430c" providerId="LiveId" clId="{228494AA-43CC-4C50-B8BD-7E03AF10BEF0}" dt="2026-02-02T09:10:48.561" v="1675"/>
          <ac:spMkLst>
            <pc:docMk/>
            <pc:sldMk cId="189373008" sldId="1026"/>
            <ac:spMk id="6" creationId="{A3749363-7506-3DD2-AD1C-AF68FEF9F20B}"/>
          </ac:spMkLst>
        </pc:spChg>
        <pc:spChg chg="add mod">
          <ac:chgData name="Zaeem Javaid" userId="6620a48c0a62430c" providerId="LiveId" clId="{228494AA-43CC-4C50-B8BD-7E03AF10BEF0}" dt="2026-02-02T09:28:29.941" v="1983"/>
          <ac:spMkLst>
            <pc:docMk/>
            <pc:sldMk cId="189373008" sldId="1026"/>
            <ac:spMk id="9" creationId="{EACC6D22-6B7E-67DB-983F-DCDC3BBFA1B2}"/>
          </ac:spMkLst>
        </pc:spChg>
        <pc:spChg chg="add mod">
          <ac:chgData name="Zaeem Javaid" userId="6620a48c0a62430c" providerId="LiveId" clId="{228494AA-43CC-4C50-B8BD-7E03AF10BEF0}" dt="2026-02-02T09:28:29.941" v="1983"/>
          <ac:spMkLst>
            <pc:docMk/>
            <pc:sldMk cId="189373008" sldId="1026"/>
            <ac:spMk id="10" creationId="{4E6BFEFF-9FA8-BC02-6815-2780D8D969C6}"/>
          </ac:spMkLst>
        </pc:spChg>
        <pc:spChg chg="mod">
          <ac:chgData name="Zaeem Javaid" userId="6620a48c0a62430c" providerId="LiveId" clId="{228494AA-43CC-4C50-B8BD-7E03AF10BEF0}" dt="2026-02-02T09:30:17.522" v="2013" actId="571"/>
          <ac:spMkLst>
            <pc:docMk/>
            <pc:sldMk cId="189373008" sldId="1026"/>
            <ac:spMk id="12" creationId="{C106B390-2FA6-9E24-2E3E-EF0E8CFB6B4A}"/>
          </ac:spMkLst>
        </pc:spChg>
        <pc:spChg chg="mod">
          <ac:chgData name="Zaeem Javaid" userId="6620a48c0a62430c" providerId="LiveId" clId="{228494AA-43CC-4C50-B8BD-7E03AF10BEF0}" dt="2026-02-02T09:30:17.522" v="2013" actId="571"/>
          <ac:spMkLst>
            <pc:docMk/>
            <pc:sldMk cId="189373008" sldId="1026"/>
            <ac:spMk id="13" creationId="{6BDACAA3-6C1C-D171-63F6-01D0EC376764}"/>
          </ac:spMkLst>
        </pc:spChg>
        <pc:spChg chg="mod">
          <ac:chgData name="Zaeem Javaid" userId="6620a48c0a62430c" providerId="LiveId" clId="{228494AA-43CC-4C50-B8BD-7E03AF10BEF0}" dt="2026-02-02T09:30:17.077" v="2012" actId="571"/>
          <ac:spMkLst>
            <pc:docMk/>
            <pc:sldMk cId="189373008" sldId="1026"/>
            <ac:spMk id="15" creationId="{363E6AB1-C772-A2F9-12F4-F60975760D34}"/>
          </ac:spMkLst>
        </pc:spChg>
        <pc:spChg chg="mod">
          <ac:chgData name="Zaeem Javaid" userId="6620a48c0a62430c" providerId="LiveId" clId="{228494AA-43CC-4C50-B8BD-7E03AF10BEF0}" dt="2026-02-02T09:30:17.077" v="2012" actId="571"/>
          <ac:spMkLst>
            <pc:docMk/>
            <pc:sldMk cId="189373008" sldId="1026"/>
            <ac:spMk id="16" creationId="{55DEF869-B6E0-A8AE-D3C0-1DAD6FB44266}"/>
          </ac:spMkLst>
        </pc:spChg>
        <pc:spChg chg="mod">
          <ac:chgData name="Zaeem Javaid" userId="6620a48c0a62430c" providerId="LiveId" clId="{228494AA-43CC-4C50-B8BD-7E03AF10BEF0}" dt="2026-02-02T09:30:33.445" v="2027" actId="571"/>
          <ac:spMkLst>
            <pc:docMk/>
            <pc:sldMk cId="189373008" sldId="1026"/>
            <ac:spMk id="18" creationId="{1D7F1C7B-9A8F-464A-B4A5-3CB8D068D270}"/>
          </ac:spMkLst>
        </pc:spChg>
        <pc:spChg chg="mod">
          <ac:chgData name="Zaeem Javaid" userId="6620a48c0a62430c" providerId="LiveId" clId="{228494AA-43CC-4C50-B8BD-7E03AF10BEF0}" dt="2026-02-02T09:31:12.996" v="2038"/>
          <ac:spMkLst>
            <pc:docMk/>
            <pc:sldMk cId="189373008" sldId="1026"/>
            <ac:spMk id="19" creationId="{7A488CD5-771F-8EDA-7AE2-0C6F1B00D5DE}"/>
          </ac:spMkLst>
        </pc:spChg>
        <pc:spChg chg="mod">
          <ac:chgData name="Zaeem Javaid" userId="6620a48c0a62430c" providerId="LiveId" clId="{228494AA-43CC-4C50-B8BD-7E03AF10BEF0}" dt="2026-02-02T09:30:36.138" v="2028" actId="571"/>
          <ac:spMkLst>
            <pc:docMk/>
            <pc:sldMk cId="189373008" sldId="1026"/>
            <ac:spMk id="21" creationId="{DAA87A75-3328-B32D-4AC2-FB7F1568D1D5}"/>
          </ac:spMkLst>
        </pc:spChg>
        <pc:spChg chg="mod">
          <ac:chgData name="Zaeem Javaid" userId="6620a48c0a62430c" providerId="LiveId" clId="{228494AA-43CC-4C50-B8BD-7E03AF10BEF0}" dt="2026-02-02T09:31:18.536" v="2039"/>
          <ac:spMkLst>
            <pc:docMk/>
            <pc:sldMk cId="189373008" sldId="1026"/>
            <ac:spMk id="22" creationId="{5933AEC5-C68D-96F4-202C-D431EC62501D}"/>
          </ac:spMkLst>
        </pc:spChg>
        <pc:spChg chg="mod">
          <ac:chgData name="Zaeem Javaid" userId="6620a48c0a62430c" providerId="LiveId" clId="{228494AA-43CC-4C50-B8BD-7E03AF10BEF0}" dt="2026-02-02T09:30:42.223" v="2029" actId="571"/>
          <ac:spMkLst>
            <pc:docMk/>
            <pc:sldMk cId="189373008" sldId="1026"/>
            <ac:spMk id="24" creationId="{531CA71E-A094-7DCE-9F36-3C3873B25A34}"/>
          </ac:spMkLst>
        </pc:spChg>
        <pc:spChg chg="mod">
          <ac:chgData name="Zaeem Javaid" userId="6620a48c0a62430c" providerId="LiveId" clId="{228494AA-43CC-4C50-B8BD-7E03AF10BEF0}" dt="2026-02-02T09:31:22.621" v="2040"/>
          <ac:spMkLst>
            <pc:docMk/>
            <pc:sldMk cId="189373008" sldId="1026"/>
            <ac:spMk id="25" creationId="{B043522D-AE34-020E-F2DE-73CF1C7026E6}"/>
          </ac:spMkLst>
        </pc:spChg>
        <pc:spChg chg="mod">
          <ac:chgData name="Zaeem Javaid" userId="6620a48c0a62430c" providerId="LiveId" clId="{228494AA-43CC-4C50-B8BD-7E03AF10BEF0}" dt="2026-02-02T09:30:42.223" v="2029" actId="571"/>
          <ac:spMkLst>
            <pc:docMk/>
            <pc:sldMk cId="189373008" sldId="1026"/>
            <ac:spMk id="27" creationId="{4DD04CFD-D1C5-5BE9-6CEE-E017B171C97B}"/>
          </ac:spMkLst>
        </pc:spChg>
        <pc:spChg chg="mod">
          <ac:chgData name="Zaeem Javaid" userId="6620a48c0a62430c" providerId="LiveId" clId="{228494AA-43CC-4C50-B8BD-7E03AF10BEF0}" dt="2026-02-02T09:31:27.871" v="2041"/>
          <ac:spMkLst>
            <pc:docMk/>
            <pc:sldMk cId="189373008" sldId="1026"/>
            <ac:spMk id="28" creationId="{443CEE6A-216B-3BD1-3F09-7C39C337FDF6}"/>
          </ac:spMkLst>
        </pc:spChg>
        <pc:spChg chg="mod">
          <ac:chgData name="Zaeem Javaid" userId="6620a48c0a62430c" providerId="LiveId" clId="{228494AA-43CC-4C50-B8BD-7E03AF10BEF0}" dt="2026-02-02T09:30:42.223" v="2029" actId="571"/>
          <ac:spMkLst>
            <pc:docMk/>
            <pc:sldMk cId="189373008" sldId="1026"/>
            <ac:spMk id="30" creationId="{92FFEA62-4218-2F65-3746-C91FB394E1FE}"/>
          </ac:spMkLst>
        </pc:spChg>
        <pc:spChg chg="mod">
          <ac:chgData name="Zaeem Javaid" userId="6620a48c0a62430c" providerId="LiveId" clId="{228494AA-43CC-4C50-B8BD-7E03AF10BEF0}" dt="2026-02-02T09:31:32.295" v="2042"/>
          <ac:spMkLst>
            <pc:docMk/>
            <pc:sldMk cId="189373008" sldId="1026"/>
            <ac:spMk id="31" creationId="{43F11F69-9051-857C-A095-1BC0E48BFFDE}"/>
          </ac:spMkLst>
        </pc:spChg>
        <pc:spChg chg="mod">
          <ac:chgData name="Zaeem Javaid" userId="6620a48c0a62430c" providerId="LiveId" clId="{228494AA-43CC-4C50-B8BD-7E03AF10BEF0}" dt="2026-02-02T09:30:44.825" v="2030" actId="571"/>
          <ac:spMkLst>
            <pc:docMk/>
            <pc:sldMk cId="189373008" sldId="1026"/>
            <ac:spMk id="33" creationId="{3F29E905-466D-4200-4D83-9DE1F3C38ADB}"/>
          </ac:spMkLst>
        </pc:spChg>
        <pc:spChg chg="mod">
          <ac:chgData name="Zaeem Javaid" userId="6620a48c0a62430c" providerId="LiveId" clId="{228494AA-43CC-4C50-B8BD-7E03AF10BEF0}" dt="2026-02-02T09:31:37.748" v="2043"/>
          <ac:spMkLst>
            <pc:docMk/>
            <pc:sldMk cId="189373008" sldId="1026"/>
            <ac:spMk id="34" creationId="{56365A06-77D1-5EDE-C2A0-0B55290BC260}"/>
          </ac:spMkLst>
        </pc:spChg>
        <pc:spChg chg="mod">
          <ac:chgData name="Zaeem Javaid" userId="6620a48c0a62430c" providerId="LiveId" clId="{228494AA-43CC-4C50-B8BD-7E03AF10BEF0}" dt="2026-02-02T09:30:44.825" v="2030" actId="571"/>
          <ac:spMkLst>
            <pc:docMk/>
            <pc:sldMk cId="189373008" sldId="1026"/>
            <ac:spMk id="36" creationId="{451F15A4-9CA1-13BA-BA99-AF51229825F2}"/>
          </ac:spMkLst>
        </pc:spChg>
        <pc:spChg chg="mod">
          <ac:chgData name="Zaeem Javaid" userId="6620a48c0a62430c" providerId="LiveId" clId="{228494AA-43CC-4C50-B8BD-7E03AF10BEF0}" dt="2026-02-02T09:31:41.432" v="2044"/>
          <ac:spMkLst>
            <pc:docMk/>
            <pc:sldMk cId="189373008" sldId="1026"/>
            <ac:spMk id="37" creationId="{5FF4EEAF-1E25-6DF9-4521-BA7B15966D82}"/>
          </ac:spMkLst>
        </pc:spChg>
        <pc:spChg chg="mod">
          <ac:chgData name="Zaeem Javaid" userId="6620a48c0a62430c" providerId="LiveId" clId="{228494AA-43CC-4C50-B8BD-7E03AF10BEF0}" dt="2026-02-02T09:30:44.825" v="2030" actId="571"/>
          <ac:spMkLst>
            <pc:docMk/>
            <pc:sldMk cId="189373008" sldId="1026"/>
            <ac:spMk id="39" creationId="{42A93903-DBFC-343D-D4D7-9BEEC6F851AE}"/>
          </ac:spMkLst>
        </pc:spChg>
        <pc:spChg chg="mod">
          <ac:chgData name="Zaeem Javaid" userId="6620a48c0a62430c" providerId="LiveId" clId="{228494AA-43CC-4C50-B8BD-7E03AF10BEF0}" dt="2026-02-02T09:31:45.434" v="2045"/>
          <ac:spMkLst>
            <pc:docMk/>
            <pc:sldMk cId="189373008" sldId="1026"/>
            <ac:spMk id="40" creationId="{EB95B860-D77B-A319-5CDB-FA38E5F75B09}"/>
          </ac:spMkLst>
        </pc:spChg>
        <pc:spChg chg="add mod">
          <ac:chgData name="Zaeem Javaid" userId="6620a48c0a62430c" providerId="LiveId" clId="{228494AA-43CC-4C50-B8BD-7E03AF10BEF0}" dt="2026-02-02T10:08:50.569" v="2557" actId="1076"/>
          <ac:spMkLst>
            <pc:docMk/>
            <pc:sldMk cId="189373008" sldId="1026"/>
            <ac:spMk id="41" creationId="{DE7CDEC2-D9CD-84F2-8AAD-8AB15C14B141}"/>
          </ac:spMkLst>
        </pc:spChg>
        <pc:spChg chg="add mod">
          <ac:chgData name="Zaeem Javaid" userId="6620a48c0a62430c" providerId="LiveId" clId="{228494AA-43CC-4C50-B8BD-7E03AF10BEF0}" dt="2026-02-02T10:08:48.172" v="2556" actId="571"/>
          <ac:spMkLst>
            <pc:docMk/>
            <pc:sldMk cId="189373008" sldId="1026"/>
            <ac:spMk id="42" creationId="{27AFBE01-9B54-7142-95EF-6FDB68A2D92F}"/>
          </ac:spMkLst>
        </pc:spChg>
        <pc:grpChg chg="add del mod">
          <ac:chgData name="Zaeem Javaid" userId="6620a48c0a62430c" providerId="LiveId" clId="{228494AA-43CC-4C50-B8BD-7E03AF10BEF0}" dt="2026-02-02T09:22:13.759" v="1915" actId="478"/>
          <ac:grpSpMkLst>
            <pc:docMk/>
            <pc:sldMk cId="189373008" sldId="1026"/>
            <ac:grpSpMk id="4" creationId="{F770C768-0DED-9CD9-70F1-20AA27C19421}"/>
          </ac:grpSpMkLst>
        </pc:grpChg>
        <pc:grpChg chg="add mod">
          <ac:chgData name="Zaeem Javaid" userId="6620a48c0a62430c" providerId="LiveId" clId="{228494AA-43CC-4C50-B8BD-7E03AF10BEF0}" dt="2026-02-02T09:32:24.193" v="2056" actId="1038"/>
          <ac:grpSpMkLst>
            <pc:docMk/>
            <pc:sldMk cId="189373008" sldId="1026"/>
            <ac:grpSpMk id="8" creationId="{70D85173-2215-300A-A690-F67EF47CA6D0}"/>
          </ac:grpSpMkLst>
        </pc:grpChg>
        <pc:grpChg chg="add mod">
          <ac:chgData name="Zaeem Javaid" userId="6620a48c0a62430c" providerId="LiveId" clId="{228494AA-43CC-4C50-B8BD-7E03AF10BEF0}" dt="2026-02-02T09:30:17.522" v="2013" actId="571"/>
          <ac:grpSpMkLst>
            <pc:docMk/>
            <pc:sldMk cId="189373008" sldId="1026"/>
            <ac:grpSpMk id="11" creationId="{87399905-4525-ED32-FE4E-F54202244909}"/>
          </ac:grpSpMkLst>
        </pc:grpChg>
        <pc:grpChg chg="add mod">
          <ac:chgData name="Zaeem Javaid" userId="6620a48c0a62430c" providerId="LiveId" clId="{228494AA-43CC-4C50-B8BD-7E03AF10BEF0}" dt="2026-02-02T09:30:17.077" v="2012" actId="571"/>
          <ac:grpSpMkLst>
            <pc:docMk/>
            <pc:sldMk cId="189373008" sldId="1026"/>
            <ac:grpSpMk id="14" creationId="{BBEB1011-A5F6-CB6A-E8BA-CEEE270A50F3}"/>
          </ac:grpSpMkLst>
        </pc:grpChg>
        <pc:grpChg chg="add mod">
          <ac:chgData name="Zaeem Javaid" userId="6620a48c0a62430c" providerId="LiveId" clId="{228494AA-43CC-4C50-B8BD-7E03AF10BEF0}" dt="2026-02-02T09:32:18.450" v="2054" actId="1037"/>
          <ac:grpSpMkLst>
            <pc:docMk/>
            <pc:sldMk cId="189373008" sldId="1026"/>
            <ac:grpSpMk id="17" creationId="{3AFD8B82-18B2-D5AF-9636-AF4B776F45D5}"/>
          </ac:grpSpMkLst>
        </pc:grpChg>
        <pc:grpChg chg="add mod">
          <ac:chgData name="Zaeem Javaid" userId="6620a48c0a62430c" providerId="LiveId" clId="{228494AA-43CC-4C50-B8BD-7E03AF10BEF0}" dt="2026-02-02T09:32:29.969" v="2058" actId="1037"/>
          <ac:grpSpMkLst>
            <pc:docMk/>
            <pc:sldMk cId="189373008" sldId="1026"/>
            <ac:grpSpMk id="20" creationId="{52DD0F48-239D-D8D0-8557-D9B06AE937EF}"/>
          </ac:grpSpMkLst>
        </pc:grpChg>
        <pc:grpChg chg="add mod">
          <ac:chgData name="Zaeem Javaid" userId="6620a48c0a62430c" providerId="LiveId" clId="{228494AA-43CC-4C50-B8BD-7E03AF10BEF0}" dt="2026-02-02T09:32:24.193" v="2056" actId="1038"/>
          <ac:grpSpMkLst>
            <pc:docMk/>
            <pc:sldMk cId="189373008" sldId="1026"/>
            <ac:grpSpMk id="23" creationId="{F097CCE2-A8CC-50C7-1F30-95807E3CC8B5}"/>
          </ac:grpSpMkLst>
        </pc:grpChg>
        <pc:grpChg chg="add mod">
          <ac:chgData name="Zaeem Javaid" userId="6620a48c0a62430c" providerId="LiveId" clId="{228494AA-43CC-4C50-B8BD-7E03AF10BEF0}" dt="2026-02-02T09:32:18.450" v="2054" actId="1037"/>
          <ac:grpSpMkLst>
            <pc:docMk/>
            <pc:sldMk cId="189373008" sldId="1026"/>
            <ac:grpSpMk id="26" creationId="{E36AB811-6F76-A50E-0FF1-F48C15DDBB63}"/>
          </ac:grpSpMkLst>
        </pc:grpChg>
        <pc:grpChg chg="add mod">
          <ac:chgData name="Zaeem Javaid" userId="6620a48c0a62430c" providerId="LiveId" clId="{228494AA-43CC-4C50-B8BD-7E03AF10BEF0}" dt="2026-02-02T09:32:29.969" v="2058" actId="1037"/>
          <ac:grpSpMkLst>
            <pc:docMk/>
            <pc:sldMk cId="189373008" sldId="1026"/>
            <ac:grpSpMk id="29" creationId="{E092E1B2-80E8-C655-2A34-718501D23BB4}"/>
          </ac:grpSpMkLst>
        </pc:grpChg>
        <pc:grpChg chg="add mod">
          <ac:chgData name="Zaeem Javaid" userId="6620a48c0a62430c" providerId="LiveId" clId="{228494AA-43CC-4C50-B8BD-7E03AF10BEF0}" dt="2026-02-02T09:32:24.193" v="2056" actId="1038"/>
          <ac:grpSpMkLst>
            <pc:docMk/>
            <pc:sldMk cId="189373008" sldId="1026"/>
            <ac:grpSpMk id="32" creationId="{71C5691E-F5EC-794E-BBD4-77EE9CF8C92A}"/>
          </ac:grpSpMkLst>
        </pc:grpChg>
        <pc:grpChg chg="add mod">
          <ac:chgData name="Zaeem Javaid" userId="6620a48c0a62430c" providerId="LiveId" clId="{228494AA-43CC-4C50-B8BD-7E03AF10BEF0}" dt="2026-02-02T09:32:18.450" v="2054" actId="1037"/>
          <ac:grpSpMkLst>
            <pc:docMk/>
            <pc:sldMk cId="189373008" sldId="1026"/>
            <ac:grpSpMk id="35" creationId="{E8287116-A039-491E-F86E-A37072F5E018}"/>
          </ac:grpSpMkLst>
        </pc:grpChg>
        <pc:grpChg chg="add mod">
          <ac:chgData name="Zaeem Javaid" userId="6620a48c0a62430c" providerId="LiveId" clId="{228494AA-43CC-4C50-B8BD-7E03AF10BEF0}" dt="2026-02-02T09:32:29.969" v="2058" actId="1037"/>
          <ac:grpSpMkLst>
            <pc:docMk/>
            <pc:sldMk cId="189373008" sldId="1026"/>
            <ac:grpSpMk id="38" creationId="{E3008CD8-0FDD-1A5D-728B-E916770560C7}"/>
          </ac:grpSpMkLst>
        </pc:grpChg>
        <pc:graphicFrameChg chg="add del mod modGraphic">
          <ac:chgData name="Zaeem Javaid" userId="6620a48c0a62430c" providerId="LiveId" clId="{228494AA-43CC-4C50-B8BD-7E03AF10BEF0}" dt="2026-02-02T09:31:51.746" v="2047" actId="478"/>
          <ac:graphicFrameMkLst>
            <pc:docMk/>
            <pc:sldMk cId="189373008" sldId="1026"/>
            <ac:graphicFrameMk id="7" creationId="{946E751A-C6C6-BD55-A868-A0ADC4B771A4}"/>
          </ac:graphicFrameMkLst>
        </pc:graphicFrameChg>
      </pc:sldChg>
      <pc:sldChg chg="addSp delSp modSp new mod modTransition">
        <pc:chgData name="Zaeem Javaid" userId="6620a48c0a62430c" providerId="LiveId" clId="{228494AA-43CC-4C50-B8BD-7E03AF10BEF0}" dt="2026-02-02T10:09:28.909" v="2564"/>
        <pc:sldMkLst>
          <pc:docMk/>
          <pc:sldMk cId="1695487759" sldId="1027"/>
        </pc:sldMkLst>
        <pc:spChg chg="mod">
          <ac:chgData name="Zaeem Javaid" userId="6620a48c0a62430c" providerId="LiveId" clId="{228494AA-43CC-4C50-B8BD-7E03AF10BEF0}" dt="2026-02-02T09:33:42.471" v="2079" actId="5793"/>
          <ac:spMkLst>
            <pc:docMk/>
            <pc:sldMk cId="1695487759" sldId="1027"/>
            <ac:spMk id="2" creationId="{CA90F74D-A195-B680-1F5F-440636F6E3F0}"/>
          </ac:spMkLst>
        </pc:spChg>
        <pc:spChg chg="del">
          <ac:chgData name="Zaeem Javaid" userId="6620a48c0a62430c" providerId="LiveId" clId="{228494AA-43CC-4C50-B8BD-7E03AF10BEF0}" dt="2026-02-02T09:34:08.977" v="2080"/>
          <ac:spMkLst>
            <pc:docMk/>
            <pc:sldMk cId="1695487759" sldId="1027"/>
            <ac:spMk id="3" creationId="{D5082498-1FB3-5CA3-DE7A-23E5975AFA38}"/>
          </ac:spMkLst>
        </pc:spChg>
        <pc:spChg chg="add mod">
          <ac:chgData name="Zaeem Javaid" userId="6620a48c0a62430c" providerId="LiveId" clId="{228494AA-43CC-4C50-B8BD-7E03AF10BEF0}" dt="2026-02-02T09:34:45.668" v="2088" actId="14100"/>
          <ac:spMkLst>
            <pc:docMk/>
            <pc:sldMk cId="1695487759" sldId="1027"/>
            <ac:spMk id="4" creationId="{357FBDE0-EFC4-0F92-6CF1-9FBD99532ADE}"/>
          </ac:spMkLst>
        </pc:spChg>
        <pc:spChg chg="add mod">
          <ac:chgData name="Zaeem Javaid" userId="6620a48c0a62430c" providerId="LiveId" clId="{228494AA-43CC-4C50-B8BD-7E03AF10BEF0}" dt="2026-02-02T10:09:03.318" v="2559" actId="1076"/>
          <ac:spMkLst>
            <pc:docMk/>
            <pc:sldMk cId="1695487759" sldId="1027"/>
            <ac:spMk id="7" creationId="{ECA6B3EB-1996-4229-D4AB-5A5A2F740FEB}"/>
          </ac:spMkLst>
        </pc:spChg>
        <pc:spChg chg="add mod">
          <ac:chgData name="Zaeem Javaid" userId="6620a48c0a62430c" providerId="LiveId" clId="{228494AA-43CC-4C50-B8BD-7E03AF10BEF0}" dt="2026-02-02T10:09:06.267" v="2560" actId="1076"/>
          <ac:spMkLst>
            <pc:docMk/>
            <pc:sldMk cId="1695487759" sldId="1027"/>
            <ac:spMk id="8" creationId="{60A00C6E-242B-4739-6271-3B16E484A6FF}"/>
          </ac:spMkLst>
        </pc:spChg>
        <pc:picChg chg="add mod ord">
          <ac:chgData name="Zaeem Javaid" userId="6620a48c0a62430c" providerId="LiveId" clId="{228494AA-43CC-4C50-B8BD-7E03AF10BEF0}" dt="2026-02-02T09:36:48.789" v="2092" actId="171"/>
          <ac:picMkLst>
            <pc:docMk/>
            <pc:sldMk cId="1695487759" sldId="1027"/>
            <ac:picMk id="6" creationId="{3E91BD0B-8242-D54D-1F5C-295EDED7A6BD}"/>
          </ac:picMkLst>
        </pc:picChg>
      </pc:sldChg>
      <pc:sldChg chg="add del">
        <pc:chgData name="Zaeem Javaid" userId="6620a48c0a62430c" providerId="LiveId" clId="{228494AA-43CC-4C50-B8BD-7E03AF10BEF0}" dt="2026-02-02T09:11:03.472" v="1678" actId="47"/>
        <pc:sldMkLst>
          <pc:docMk/>
          <pc:sldMk cId="1731678282" sldId="1027"/>
        </pc:sldMkLst>
      </pc:sldChg>
      <pc:sldChg chg="addSp delSp modSp add mod modTransition">
        <pc:chgData name="Zaeem Javaid" userId="6620a48c0a62430c" providerId="LiveId" clId="{228494AA-43CC-4C50-B8BD-7E03AF10BEF0}" dt="2026-02-02T10:09:28.909" v="2564"/>
        <pc:sldMkLst>
          <pc:docMk/>
          <pc:sldMk cId="2191396092" sldId="1028"/>
        </pc:sldMkLst>
        <pc:spChg chg="del mod">
          <ac:chgData name="Zaeem Javaid" userId="6620a48c0a62430c" providerId="LiveId" clId="{228494AA-43CC-4C50-B8BD-7E03AF10BEF0}" dt="2026-02-02T09:38:30.643" v="2102" actId="478"/>
          <ac:spMkLst>
            <pc:docMk/>
            <pc:sldMk cId="2191396092" sldId="1028"/>
            <ac:spMk id="4" creationId="{50ED85E2-D388-734E-0C3D-7CF0791F8DA4}"/>
          </ac:spMkLst>
        </pc:spChg>
        <pc:spChg chg="add del mod">
          <ac:chgData name="Zaeem Javaid" userId="6620a48c0a62430c" providerId="LiveId" clId="{228494AA-43CC-4C50-B8BD-7E03AF10BEF0}" dt="2026-02-02T09:38:37.246" v="2103"/>
          <ac:spMkLst>
            <pc:docMk/>
            <pc:sldMk cId="2191396092" sldId="1028"/>
            <ac:spMk id="5" creationId="{64A26D65-70B9-868A-27AB-212B27BF8B24}"/>
          </ac:spMkLst>
        </pc:spChg>
        <pc:spChg chg="add mod">
          <ac:chgData name="Zaeem Javaid" userId="6620a48c0a62430c" providerId="LiveId" clId="{228494AA-43CC-4C50-B8BD-7E03AF10BEF0}" dt="2026-02-02T09:42:30.296" v="2175" actId="20577"/>
          <ac:spMkLst>
            <pc:docMk/>
            <pc:sldMk cId="2191396092" sldId="1028"/>
            <ac:spMk id="7" creationId="{1EA9DF97-8652-E494-4BBD-81662FE3DDEF}"/>
          </ac:spMkLst>
        </pc:spChg>
        <pc:spChg chg="add mod">
          <ac:chgData name="Zaeem Javaid" userId="6620a48c0a62430c" providerId="LiveId" clId="{228494AA-43CC-4C50-B8BD-7E03AF10BEF0}" dt="2026-02-02T10:09:19.029" v="2563" actId="1076"/>
          <ac:spMkLst>
            <pc:docMk/>
            <pc:sldMk cId="2191396092" sldId="1028"/>
            <ac:spMk id="10" creationId="{135966EA-C90B-9E69-04B6-28B1F67E580A}"/>
          </ac:spMkLst>
        </pc:spChg>
        <pc:spChg chg="add mod">
          <ac:chgData name="Zaeem Javaid" userId="6620a48c0a62430c" providerId="LiveId" clId="{228494AA-43CC-4C50-B8BD-7E03AF10BEF0}" dt="2026-02-02T10:09:16.524" v="2562" actId="1076"/>
          <ac:spMkLst>
            <pc:docMk/>
            <pc:sldMk cId="2191396092" sldId="1028"/>
            <ac:spMk id="11" creationId="{F59568FA-5EFE-2AAD-4F57-C66005E8CD63}"/>
          </ac:spMkLst>
        </pc:spChg>
        <pc:picChg chg="del">
          <ac:chgData name="Zaeem Javaid" userId="6620a48c0a62430c" providerId="LiveId" clId="{228494AA-43CC-4C50-B8BD-7E03AF10BEF0}" dt="2026-02-02T09:38:23.835" v="2100" actId="478"/>
          <ac:picMkLst>
            <pc:docMk/>
            <pc:sldMk cId="2191396092" sldId="1028"/>
            <ac:picMk id="6" creationId="{D96B2D63-3123-FD67-BCF7-9CE4C58ED868}"/>
          </ac:picMkLst>
        </pc:picChg>
        <pc:picChg chg="add mod">
          <ac:chgData name="Zaeem Javaid" userId="6620a48c0a62430c" providerId="LiveId" clId="{228494AA-43CC-4C50-B8BD-7E03AF10BEF0}" dt="2026-02-02T09:44:05.387" v="2177" actId="1076"/>
          <ac:picMkLst>
            <pc:docMk/>
            <pc:sldMk cId="2191396092" sldId="1028"/>
            <ac:picMk id="9" creationId="{6C285F5F-17B2-3B2C-4694-7FA50207C754}"/>
          </ac:picMkLst>
        </pc:picChg>
      </pc:sldChg>
      <pc:sldChg chg="addSp delSp modSp add mod ord modTransition">
        <pc:chgData name="Zaeem Javaid" userId="6620a48c0a62430c" providerId="LiveId" clId="{228494AA-43CC-4C50-B8BD-7E03AF10BEF0}" dt="2026-02-02T10:09:28.909" v="2564"/>
        <pc:sldMkLst>
          <pc:docMk/>
          <pc:sldMk cId="2108816086" sldId="1029"/>
        </pc:sldMkLst>
        <pc:spChg chg="mod">
          <ac:chgData name="Zaeem Javaid" userId="6620a48c0a62430c" providerId="LiveId" clId="{228494AA-43CC-4C50-B8BD-7E03AF10BEF0}" dt="2026-02-02T09:45:15.843" v="2195" actId="20577"/>
          <ac:spMkLst>
            <pc:docMk/>
            <pc:sldMk cId="2108816086" sldId="1029"/>
            <ac:spMk id="2" creationId="{A19B20E9-6AF5-44BC-D33A-56F3860FA869}"/>
          </ac:spMkLst>
        </pc:spChg>
        <pc:spChg chg="mod">
          <ac:chgData name="Zaeem Javaid" userId="6620a48c0a62430c" providerId="LiveId" clId="{228494AA-43CC-4C50-B8BD-7E03AF10BEF0}" dt="2026-02-02T09:47:13.417" v="2227" actId="2711"/>
          <ac:spMkLst>
            <pc:docMk/>
            <pc:sldMk cId="2108816086" sldId="1029"/>
            <ac:spMk id="3" creationId="{5303EF05-34D0-76BF-7D5C-9E828F5CFAA5}"/>
          </ac:spMkLst>
        </pc:spChg>
        <pc:spChg chg="add del">
          <ac:chgData name="Zaeem Javaid" userId="6620a48c0a62430c" providerId="LiveId" clId="{228494AA-43CC-4C50-B8BD-7E03AF10BEF0}" dt="2026-02-02T09:45:48.915" v="2201" actId="22"/>
          <ac:spMkLst>
            <pc:docMk/>
            <pc:sldMk cId="2108816086" sldId="1029"/>
            <ac:spMk id="5" creationId="{54733A8D-4A1D-22B3-FEA3-F08D4E8FAFCD}"/>
          </ac:spMkLst>
        </pc:spChg>
        <pc:spChg chg="add mod">
          <ac:chgData name="Zaeem Javaid" userId="6620a48c0a62430c" providerId="LiveId" clId="{228494AA-43CC-4C50-B8BD-7E03AF10BEF0}" dt="2026-02-02T09:46:31.931" v="2222" actId="947"/>
          <ac:spMkLst>
            <pc:docMk/>
            <pc:sldMk cId="2108816086" sldId="1029"/>
            <ac:spMk id="6" creationId="{9FE43164-16F2-5715-D406-B1D77961CA83}"/>
          </ac:spMkLst>
        </pc:spChg>
        <pc:spChg chg="add mod">
          <ac:chgData name="Zaeem Javaid" userId="6620a48c0a62430c" providerId="LiveId" clId="{228494AA-43CC-4C50-B8BD-7E03AF10BEF0}" dt="2026-02-02T10:05:52.771" v="2489" actId="1076"/>
          <ac:spMkLst>
            <pc:docMk/>
            <pc:sldMk cId="2108816086" sldId="1029"/>
            <ac:spMk id="7" creationId="{31C0A49C-497E-1B3A-449E-E6823A63E1C2}"/>
          </ac:spMkLst>
        </pc:spChg>
        <pc:spChg chg="del mod">
          <ac:chgData name="Zaeem Javaid" userId="6620a48c0a62430c" providerId="LiveId" clId="{228494AA-43CC-4C50-B8BD-7E03AF10BEF0}" dt="2026-02-02T09:45:45.431" v="2199" actId="478"/>
          <ac:spMkLst>
            <pc:docMk/>
            <pc:sldMk cId="2108816086" sldId="1029"/>
            <ac:spMk id="18" creationId="{B5746696-D00A-0A6C-042C-08B10617ED7F}"/>
          </ac:spMkLst>
        </pc:spChg>
        <pc:spChg chg="del mod">
          <ac:chgData name="Zaeem Javaid" userId="6620a48c0a62430c" providerId="LiveId" clId="{228494AA-43CC-4C50-B8BD-7E03AF10BEF0}" dt="2026-02-02T09:45:45.431" v="2199" actId="478"/>
          <ac:spMkLst>
            <pc:docMk/>
            <pc:sldMk cId="2108816086" sldId="1029"/>
            <ac:spMk id="21" creationId="{A20D5560-A5AD-A30C-BDC2-C40120D5D4A5}"/>
          </ac:spMkLst>
        </pc:spChg>
        <pc:spChg chg="del mod">
          <ac:chgData name="Zaeem Javaid" userId="6620a48c0a62430c" providerId="LiveId" clId="{228494AA-43CC-4C50-B8BD-7E03AF10BEF0}" dt="2026-02-02T09:45:45.431" v="2199" actId="478"/>
          <ac:spMkLst>
            <pc:docMk/>
            <pc:sldMk cId="2108816086" sldId="1029"/>
            <ac:spMk id="22" creationId="{ACF0F336-190E-EEC8-3760-8F09CFA1D08D}"/>
          </ac:spMkLst>
        </pc:spChg>
        <pc:spChg chg="del mod">
          <ac:chgData name="Zaeem Javaid" userId="6620a48c0a62430c" providerId="LiveId" clId="{228494AA-43CC-4C50-B8BD-7E03AF10BEF0}" dt="2026-02-02T09:45:45.431" v="2199" actId="478"/>
          <ac:spMkLst>
            <pc:docMk/>
            <pc:sldMk cId="2108816086" sldId="1029"/>
            <ac:spMk id="24" creationId="{5698A919-5E0F-56E8-FFB2-9A0E12A1BAA1}"/>
          </ac:spMkLst>
        </pc:spChg>
        <pc:picChg chg="del mod">
          <ac:chgData name="Zaeem Javaid" userId="6620a48c0a62430c" providerId="LiveId" clId="{228494AA-43CC-4C50-B8BD-7E03AF10BEF0}" dt="2026-02-02T09:45:45.431" v="2199" actId="478"/>
          <ac:picMkLst>
            <pc:docMk/>
            <pc:sldMk cId="2108816086" sldId="1029"/>
            <ac:picMk id="15" creationId="{7BC10DEB-1206-07D3-37CF-2A0EA64A2CD5}"/>
          </ac:picMkLst>
        </pc:picChg>
        <pc:picChg chg="del mod">
          <ac:chgData name="Zaeem Javaid" userId="6620a48c0a62430c" providerId="LiveId" clId="{228494AA-43CC-4C50-B8BD-7E03AF10BEF0}" dt="2026-02-02T09:45:45.431" v="2199" actId="478"/>
          <ac:picMkLst>
            <pc:docMk/>
            <pc:sldMk cId="2108816086" sldId="1029"/>
            <ac:picMk id="17" creationId="{6F20069C-A93E-A332-FFE5-D463F99E4725}"/>
          </ac:picMkLst>
        </pc:picChg>
      </pc:sldChg>
      <pc:sldChg chg="addSp modSp new mod modTransition">
        <pc:chgData name="Zaeem Javaid" userId="6620a48c0a62430c" providerId="LiveId" clId="{228494AA-43CC-4C50-B8BD-7E03AF10BEF0}" dt="2026-02-02T10:09:28.909" v="2564"/>
        <pc:sldMkLst>
          <pc:docMk/>
          <pc:sldMk cId="2425043876" sldId="1030"/>
        </pc:sldMkLst>
        <pc:spChg chg="mod">
          <ac:chgData name="Zaeem Javaid" userId="6620a48c0a62430c" providerId="LiveId" clId="{228494AA-43CC-4C50-B8BD-7E03AF10BEF0}" dt="2026-02-02T09:48:06.327" v="2264" actId="20577"/>
          <ac:spMkLst>
            <pc:docMk/>
            <pc:sldMk cId="2425043876" sldId="1030"/>
            <ac:spMk id="2" creationId="{947C4342-E697-CBEF-0230-7120443EB80A}"/>
          </ac:spMkLst>
        </pc:spChg>
        <pc:spChg chg="mod">
          <ac:chgData name="Zaeem Javaid" userId="6620a48c0a62430c" providerId="LiveId" clId="{228494AA-43CC-4C50-B8BD-7E03AF10BEF0}" dt="2026-02-02T09:52:18.916" v="2323" actId="13926"/>
          <ac:spMkLst>
            <pc:docMk/>
            <pc:sldMk cId="2425043876" sldId="1030"/>
            <ac:spMk id="3" creationId="{37BFDF69-6FBC-B22C-E7AE-B19DE11358FC}"/>
          </ac:spMkLst>
        </pc:spChg>
        <pc:spChg chg="add mod">
          <ac:chgData name="Zaeem Javaid" userId="6620a48c0a62430c" providerId="LiveId" clId="{228494AA-43CC-4C50-B8BD-7E03AF10BEF0}" dt="2026-02-02T09:54:51.697" v="2343" actId="14100"/>
          <ac:spMkLst>
            <pc:docMk/>
            <pc:sldMk cId="2425043876" sldId="1030"/>
            <ac:spMk id="4" creationId="{45BBAB7D-C43C-AF9E-B3E8-46227DE4676E}"/>
          </ac:spMkLst>
        </pc:spChg>
        <pc:spChg chg="add mod">
          <ac:chgData name="Zaeem Javaid" userId="6620a48c0a62430c" providerId="LiveId" clId="{228494AA-43CC-4C50-B8BD-7E03AF10BEF0}" dt="2026-02-02T09:51:35.360" v="2316"/>
          <ac:spMkLst>
            <pc:docMk/>
            <pc:sldMk cId="2425043876" sldId="1030"/>
            <ac:spMk id="5" creationId="{A9C78FEC-43F2-5F9B-5940-7C7E770FFFA2}"/>
          </ac:spMkLst>
        </pc:spChg>
        <pc:spChg chg="add mod">
          <ac:chgData name="Zaeem Javaid" userId="6620a48c0a62430c" providerId="LiveId" clId="{228494AA-43CC-4C50-B8BD-7E03AF10BEF0}" dt="2026-02-02T10:05:43.644" v="2487" actId="1076"/>
          <ac:spMkLst>
            <pc:docMk/>
            <pc:sldMk cId="2425043876" sldId="1030"/>
            <ac:spMk id="6" creationId="{44000F69-8A08-3CA8-2F5E-DC160105D349}"/>
          </ac:spMkLst>
        </pc:spChg>
      </pc:sldChg>
      <pc:sldChg chg="addSp modSp new mod modTransition">
        <pc:chgData name="Zaeem Javaid" userId="6620a48c0a62430c" providerId="LiveId" clId="{228494AA-43CC-4C50-B8BD-7E03AF10BEF0}" dt="2026-02-02T10:09:28.909" v="2564"/>
        <pc:sldMkLst>
          <pc:docMk/>
          <pc:sldMk cId="3523295954" sldId="1031"/>
        </pc:sldMkLst>
        <pc:spChg chg="mod">
          <ac:chgData name="Zaeem Javaid" userId="6620a48c0a62430c" providerId="LiveId" clId="{228494AA-43CC-4C50-B8BD-7E03AF10BEF0}" dt="2026-02-02T09:54:12.279" v="2342" actId="20577"/>
          <ac:spMkLst>
            <pc:docMk/>
            <pc:sldMk cId="3523295954" sldId="1031"/>
            <ac:spMk id="2" creationId="{AF7CB660-A36B-0691-CFCD-810A0F9A3DE6}"/>
          </ac:spMkLst>
        </pc:spChg>
        <pc:spChg chg="mod">
          <ac:chgData name="Zaeem Javaid" userId="6620a48c0a62430c" providerId="LiveId" clId="{228494AA-43CC-4C50-B8BD-7E03AF10BEF0}" dt="2026-02-02T09:56:21.358" v="2365" actId="1076"/>
          <ac:spMkLst>
            <pc:docMk/>
            <pc:sldMk cId="3523295954" sldId="1031"/>
            <ac:spMk id="3" creationId="{174C8C49-C3ED-2143-8B3C-6E1400E8E3B3}"/>
          </ac:spMkLst>
        </pc:spChg>
        <pc:spChg chg="add mod ord">
          <ac:chgData name="Zaeem Javaid" userId="6620a48c0a62430c" providerId="LiveId" clId="{228494AA-43CC-4C50-B8BD-7E03AF10BEF0}" dt="2026-02-02T09:56:14.345" v="2364" actId="171"/>
          <ac:spMkLst>
            <pc:docMk/>
            <pc:sldMk cId="3523295954" sldId="1031"/>
            <ac:spMk id="4" creationId="{E2E3CE45-92E4-C574-C070-4D2DA88F80CD}"/>
          </ac:spMkLst>
        </pc:spChg>
        <pc:spChg chg="add mod">
          <ac:chgData name="Zaeem Javaid" userId="6620a48c0a62430c" providerId="LiveId" clId="{228494AA-43CC-4C50-B8BD-7E03AF10BEF0}" dt="2026-02-02T09:56:58.967" v="2408" actId="1076"/>
          <ac:spMkLst>
            <pc:docMk/>
            <pc:sldMk cId="3523295954" sldId="1031"/>
            <ac:spMk id="5" creationId="{35857D02-0BB9-D206-1F29-15F8F75A09E8}"/>
          </ac:spMkLst>
        </pc:spChg>
        <pc:spChg chg="add mod">
          <ac:chgData name="Zaeem Javaid" userId="6620a48c0a62430c" providerId="LiveId" clId="{228494AA-43CC-4C50-B8BD-7E03AF10BEF0}" dt="2026-02-02T09:57:42.101" v="2411" actId="1076"/>
          <ac:spMkLst>
            <pc:docMk/>
            <pc:sldMk cId="3523295954" sldId="1031"/>
            <ac:spMk id="6" creationId="{E66A294A-BCD7-FD3B-AB19-03DD035C0F02}"/>
          </ac:spMkLst>
        </pc:spChg>
        <pc:spChg chg="add mod">
          <ac:chgData name="Zaeem Javaid" userId="6620a48c0a62430c" providerId="LiveId" clId="{228494AA-43CC-4C50-B8BD-7E03AF10BEF0}" dt="2026-02-02T09:57:45.237" v="2413" actId="1076"/>
          <ac:spMkLst>
            <pc:docMk/>
            <pc:sldMk cId="3523295954" sldId="1031"/>
            <ac:spMk id="7" creationId="{642123BD-0F41-8130-80B9-3738B3245C7F}"/>
          </ac:spMkLst>
        </pc:spChg>
        <pc:spChg chg="add mod">
          <ac:chgData name="Zaeem Javaid" userId="6620a48c0a62430c" providerId="LiveId" clId="{228494AA-43CC-4C50-B8BD-7E03AF10BEF0}" dt="2026-02-02T09:57:38.345" v="2410" actId="1076"/>
          <ac:spMkLst>
            <pc:docMk/>
            <pc:sldMk cId="3523295954" sldId="1031"/>
            <ac:spMk id="8" creationId="{9D072DCD-ACE5-1BA4-A722-AF304436BBA1}"/>
          </ac:spMkLst>
        </pc:spChg>
        <pc:spChg chg="add mod">
          <ac:chgData name="Zaeem Javaid" userId="6620a48c0a62430c" providerId="LiveId" clId="{228494AA-43CC-4C50-B8BD-7E03AF10BEF0}" dt="2026-02-02T09:57:47.352" v="2414" actId="571"/>
          <ac:spMkLst>
            <pc:docMk/>
            <pc:sldMk cId="3523295954" sldId="1031"/>
            <ac:spMk id="9" creationId="{B5823C52-4A2F-4AB5-4F8B-296264C8E9DC}"/>
          </ac:spMkLst>
        </pc:spChg>
      </pc:sldChg>
      <pc:sldChg chg="addSp modSp new mod modTransition">
        <pc:chgData name="Zaeem Javaid" userId="6620a48c0a62430c" providerId="LiveId" clId="{228494AA-43CC-4C50-B8BD-7E03AF10BEF0}" dt="2026-02-02T10:09:28.909" v="2564"/>
        <pc:sldMkLst>
          <pc:docMk/>
          <pc:sldMk cId="568039672" sldId="1032"/>
        </pc:sldMkLst>
        <pc:spChg chg="mod">
          <ac:chgData name="Zaeem Javaid" userId="6620a48c0a62430c" providerId="LiveId" clId="{228494AA-43CC-4C50-B8BD-7E03AF10BEF0}" dt="2026-02-02T09:58:02.632" v="2423" actId="20577"/>
          <ac:spMkLst>
            <pc:docMk/>
            <pc:sldMk cId="568039672" sldId="1032"/>
            <ac:spMk id="2" creationId="{17703ADC-5903-B99B-D0F4-670ECB70A027}"/>
          </ac:spMkLst>
        </pc:spChg>
        <pc:spChg chg="mod">
          <ac:chgData name="Zaeem Javaid" userId="6620a48c0a62430c" providerId="LiveId" clId="{228494AA-43CC-4C50-B8BD-7E03AF10BEF0}" dt="2026-02-02T10:01:47.791" v="2444" actId="14100"/>
          <ac:spMkLst>
            <pc:docMk/>
            <pc:sldMk cId="568039672" sldId="1032"/>
            <ac:spMk id="3" creationId="{E8FB071F-FE15-65E7-8977-BC0462A292F1}"/>
          </ac:spMkLst>
        </pc:spChg>
        <pc:spChg chg="add mod">
          <ac:chgData name="Zaeem Javaid" userId="6620a48c0a62430c" providerId="LiveId" clId="{228494AA-43CC-4C50-B8BD-7E03AF10BEF0}" dt="2026-02-02T10:02:05.849" v="2449" actId="1076"/>
          <ac:spMkLst>
            <pc:docMk/>
            <pc:sldMk cId="568039672" sldId="1032"/>
            <ac:spMk id="6" creationId="{24B22B2C-32B2-39CA-2CE6-D89A27215D82}"/>
          </ac:spMkLst>
        </pc:spChg>
        <pc:spChg chg="add mod">
          <ac:chgData name="Zaeem Javaid" userId="6620a48c0a62430c" providerId="LiveId" clId="{228494AA-43CC-4C50-B8BD-7E03AF10BEF0}" dt="2026-02-02T10:02:09.346" v="2450" actId="571"/>
          <ac:spMkLst>
            <pc:docMk/>
            <pc:sldMk cId="568039672" sldId="1032"/>
            <ac:spMk id="7" creationId="{191517CC-60AD-1D76-006D-E8BD516E88DB}"/>
          </ac:spMkLst>
        </pc:spChg>
        <pc:picChg chg="add mod">
          <ac:chgData name="Zaeem Javaid" userId="6620a48c0a62430c" providerId="LiveId" clId="{228494AA-43CC-4C50-B8BD-7E03AF10BEF0}" dt="2026-02-02T10:01:52.122" v="2445" actId="1076"/>
          <ac:picMkLst>
            <pc:docMk/>
            <pc:sldMk cId="568039672" sldId="1032"/>
            <ac:picMk id="5" creationId="{50BC6F7F-825A-E25D-4EBE-A93990E92134}"/>
          </ac:picMkLst>
        </pc:picChg>
      </pc:sldChg>
      <pc:sldChg chg="addSp delSp modSp new mod modTransition">
        <pc:chgData name="Zaeem Javaid" userId="6620a48c0a62430c" providerId="LiveId" clId="{228494AA-43CC-4C50-B8BD-7E03AF10BEF0}" dt="2026-02-02T10:09:28.909" v="2564"/>
        <pc:sldMkLst>
          <pc:docMk/>
          <pc:sldMk cId="1865804577" sldId="1033"/>
        </pc:sldMkLst>
        <pc:spChg chg="mod">
          <ac:chgData name="Zaeem Javaid" userId="6620a48c0a62430c" providerId="LiveId" clId="{228494AA-43CC-4C50-B8BD-7E03AF10BEF0}" dt="2026-02-02T10:02:36.339" v="2462" actId="20577"/>
          <ac:spMkLst>
            <pc:docMk/>
            <pc:sldMk cId="1865804577" sldId="1033"/>
            <ac:spMk id="2" creationId="{003EA6E3-B2A6-59DD-B261-4E721C64BE6B}"/>
          </ac:spMkLst>
        </pc:spChg>
        <pc:spChg chg="mod">
          <ac:chgData name="Zaeem Javaid" userId="6620a48c0a62430c" providerId="LiveId" clId="{228494AA-43CC-4C50-B8BD-7E03AF10BEF0}" dt="2026-02-02T10:05:13.981" v="2479" actId="14100"/>
          <ac:spMkLst>
            <pc:docMk/>
            <pc:sldMk cId="1865804577" sldId="1033"/>
            <ac:spMk id="3" creationId="{F573D86D-EFCC-6483-0E15-78AC01F94A0C}"/>
          </ac:spMkLst>
        </pc:spChg>
        <pc:spChg chg="add mod">
          <ac:chgData name="Zaeem Javaid" userId="6620a48c0a62430c" providerId="LiveId" clId="{228494AA-43CC-4C50-B8BD-7E03AF10BEF0}" dt="2026-02-02T10:05:29.560" v="2483" actId="1076"/>
          <ac:spMkLst>
            <pc:docMk/>
            <pc:sldMk cId="1865804577" sldId="1033"/>
            <ac:spMk id="8" creationId="{0B63249D-4D13-DD1F-B5B0-CB79A0B6C3DF}"/>
          </ac:spMkLst>
        </pc:spChg>
        <pc:spChg chg="add mod">
          <ac:chgData name="Zaeem Javaid" userId="6620a48c0a62430c" providerId="LiveId" clId="{228494AA-43CC-4C50-B8BD-7E03AF10BEF0}" dt="2026-02-02T10:05:32.489" v="2485" actId="1076"/>
          <ac:spMkLst>
            <pc:docMk/>
            <pc:sldMk cId="1865804577" sldId="1033"/>
            <ac:spMk id="9" creationId="{8CE6B39C-EEE3-D24B-6758-BF4B867FDEE0}"/>
          </ac:spMkLst>
        </pc:spChg>
        <pc:spChg chg="add mod">
          <ac:chgData name="Zaeem Javaid" userId="6620a48c0a62430c" providerId="LiveId" clId="{228494AA-43CC-4C50-B8BD-7E03AF10BEF0}" dt="2026-02-02T10:05:31.228" v="2484" actId="1076"/>
          <ac:spMkLst>
            <pc:docMk/>
            <pc:sldMk cId="1865804577" sldId="1033"/>
            <ac:spMk id="10" creationId="{1B4E3F45-7FD8-09EF-AA51-14DB7B9AFA75}"/>
          </ac:spMkLst>
        </pc:spChg>
        <pc:picChg chg="add del mod">
          <ac:chgData name="Zaeem Javaid" userId="6620a48c0a62430c" providerId="LiveId" clId="{228494AA-43CC-4C50-B8BD-7E03AF10BEF0}" dt="2026-02-02T10:04:44.124" v="2476" actId="478"/>
          <ac:picMkLst>
            <pc:docMk/>
            <pc:sldMk cId="1865804577" sldId="1033"/>
            <ac:picMk id="5" creationId="{1B768BEA-72F1-7B87-EFB5-8D48696CB994}"/>
          </ac:picMkLst>
        </pc:picChg>
        <pc:picChg chg="add mod">
          <ac:chgData name="Zaeem Javaid" userId="6620a48c0a62430c" providerId="LiveId" clId="{228494AA-43CC-4C50-B8BD-7E03AF10BEF0}" dt="2026-02-02T10:05:16.247" v="2480" actId="1076"/>
          <ac:picMkLst>
            <pc:docMk/>
            <pc:sldMk cId="1865804577" sldId="1033"/>
            <ac:picMk id="7" creationId="{D901C39E-DDEB-99C7-A27B-026B198ED3B4}"/>
          </ac:picMkLst>
        </pc:picChg>
      </pc:sldChg>
      <pc:sldMasterChg chg="addSp delSp modSp mod setBg modAnim modSldLayout">
        <pc:chgData name="Zaeem Javaid" userId="6620a48c0a62430c" providerId="LiveId" clId="{228494AA-43CC-4C50-B8BD-7E03AF10BEF0}" dt="2026-02-02T09:09:43.515" v="1673"/>
        <pc:sldMasterMkLst>
          <pc:docMk/>
          <pc:sldMasterMk cId="1402218223" sldId="2147483648"/>
        </pc:sldMasterMkLst>
        <pc:picChg chg="add del mod">
          <ac:chgData name="Zaeem Javaid" userId="6620a48c0a62430c" providerId="LiveId" clId="{228494AA-43CC-4C50-B8BD-7E03AF10BEF0}" dt="2026-02-02T07:01:08.431" v="764" actId="21"/>
          <ac:picMkLst>
            <pc:docMk/>
            <pc:sldMasterMk cId="1402218223" sldId="2147483648"/>
            <ac:picMk id="7" creationId="{090E7476-E18A-8027-0C99-E8C6AC6088FD}"/>
          </ac:picMkLst>
        </pc:picChg>
        <pc:sldLayoutChg chg="addSp modSp mod">
          <pc:chgData name="Zaeem Javaid" userId="6620a48c0a62430c" providerId="LiveId" clId="{228494AA-43CC-4C50-B8BD-7E03AF10BEF0}" dt="2026-02-02T07:01:11.733" v="765"/>
          <pc:sldLayoutMkLst>
            <pc:docMk/>
            <pc:sldMasterMk cId="1402218223" sldId="2147483648"/>
            <pc:sldLayoutMk cId="3823785136" sldId="2147483650"/>
          </pc:sldLayoutMkLst>
          <pc:spChg chg="mod">
            <ac:chgData name="Zaeem Javaid" userId="6620a48c0a62430c" providerId="LiveId" clId="{228494AA-43CC-4C50-B8BD-7E03AF10BEF0}" dt="2026-02-02T06:43:44.773" v="507" actId="2711"/>
            <ac:spMkLst>
              <pc:docMk/>
              <pc:sldMasterMk cId="1402218223" sldId="2147483648"/>
              <pc:sldLayoutMk cId="3823785136" sldId="2147483650"/>
              <ac:spMk id="3" creationId="{00000000-0000-0000-0000-000000000000}"/>
            </ac:spMkLst>
          </pc:spChg>
          <pc:picChg chg="add mod">
            <ac:chgData name="Zaeem Javaid" userId="6620a48c0a62430c" providerId="LiveId" clId="{228494AA-43CC-4C50-B8BD-7E03AF10BEF0}" dt="2026-02-02T07:01:11.733" v="765"/>
            <ac:picMkLst>
              <pc:docMk/>
              <pc:sldMasterMk cId="1402218223" sldId="2147483648"/>
              <pc:sldLayoutMk cId="3823785136" sldId="2147483650"/>
              <ac:picMk id="7" creationId="{090E7476-E18A-8027-0C99-E8C6AC6088FD}"/>
            </ac:picMkLst>
          </pc:picChg>
        </pc:sldLayoutChg>
        <pc:sldLayoutChg chg="addSp modSp">
          <pc:chgData name="Zaeem Javaid" userId="6620a48c0a62430c" providerId="LiveId" clId="{228494AA-43CC-4C50-B8BD-7E03AF10BEF0}" dt="2026-02-02T07:01:13.490" v="766"/>
          <pc:sldLayoutMkLst>
            <pc:docMk/>
            <pc:sldMasterMk cId="1402218223" sldId="2147483648"/>
            <pc:sldLayoutMk cId="936097687" sldId="2147483651"/>
          </pc:sldLayoutMkLst>
          <pc:picChg chg="add mod">
            <ac:chgData name="Zaeem Javaid" userId="6620a48c0a62430c" providerId="LiveId" clId="{228494AA-43CC-4C50-B8BD-7E03AF10BEF0}" dt="2026-02-02T07:01:13.490" v="766"/>
            <ac:picMkLst>
              <pc:docMk/>
              <pc:sldMasterMk cId="1402218223" sldId="2147483648"/>
              <pc:sldLayoutMk cId="936097687" sldId="2147483651"/>
              <ac:picMk id="7" creationId="{38DC0340-A396-82F1-51AE-02CBA9D5F737}"/>
            </ac:picMkLst>
          </pc:picChg>
        </pc:sldLayoutChg>
        <pc:sldLayoutChg chg="addSp modSp">
          <pc:chgData name="Zaeem Javaid" userId="6620a48c0a62430c" providerId="LiveId" clId="{228494AA-43CC-4C50-B8BD-7E03AF10BEF0}" dt="2026-02-02T07:01:14.434" v="767"/>
          <pc:sldLayoutMkLst>
            <pc:docMk/>
            <pc:sldMasterMk cId="1402218223" sldId="2147483648"/>
            <pc:sldLayoutMk cId="4075327287" sldId="2147483652"/>
          </pc:sldLayoutMkLst>
          <pc:picChg chg="add mod">
            <ac:chgData name="Zaeem Javaid" userId="6620a48c0a62430c" providerId="LiveId" clId="{228494AA-43CC-4C50-B8BD-7E03AF10BEF0}" dt="2026-02-02T07:01:14.434" v="767"/>
            <ac:picMkLst>
              <pc:docMk/>
              <pc:sldMasterMk cId="1402218223" sldId="2147483648"/>
              <pc:sldLayoutMk cId="4075327287" sldId="2147483652"/>
              <ac:picMk id="8" creationId="{22A56F17-9AAB-A3FE-9D1A-9867FD71F756}"/>
            </ac:picMkLst>
          </pc:picChg>
        </pc:sldLayoutChg>
        <pc:sldLayoutChg chg="addSp modSp">
          <pc:chgData name="Zaeem Javaid" userId="6620a48c0a62430c" providerId="LiveId" clId="{228494AA-43CC-4C50-B8BD-7E03AF10BEF0}" dt="2026-02-02T07:01:15.638" v="768"/>
          <pc:sldLayoutMkLst>
            <pc:docMk/>
            <pc:sldMasterMk cId="1402218223" sldId="2147483648"/>
            <pc:sldLayoutMk cId="2810165538" sldId="2147483653"/>
          </pc:sldLayoutMkLst>
          <pc:picChg chg="add mod">
            <ac:chgData name="Zaeem Javaid" userId="6620a48c0a62430c" providerId="LiveId" clId="{228494AA-43CC-4C50-B8BD-7E03AF10BEF0}" dt="2026-02-02T07:01:15.638" v="768"/>
            <ac:picMkLst>
              <pc:docMk/>
              <pc:sldMasterMk cId="1402218223" sldId="2147483648"/>
              <pc:sldLayoutMk cId="2810165538" sldId="2147483653"/>
              <ac:picMk id="10" creationId="{D3486461-B055-DFB0-EFC1-1EED00818246}"/>
            </ac:picMkLst>
          </pc:picChg>
        </pc:sldLayoutChg>
        <pc:sldLayoutChg chg="addSp modSp">
          <pc:chgData name="Zaeem Javaid" userId="6620a48c0a62430c" providerId="LiveId" clId="{228494AA-43CC-4C50-B8BD-7E03AF10BEF0}" dt="2026-02-02T07:01:16.787" v="769"/>
          <pc:sldLayoutMkLst>
            <pc:docMk/>
            <pc:sldMasterMk cId="1402218223" sldId="2147483648"/>
            <pc:sldLayoutMk cId="2987429249" sldId="2147483654"/>
          </pc:sldLayoutMkLst>
          <pc:picChg chg="add mod">
            <ac:chgData name="Zaeem Javaid" userId="6620a48c0a62430c" providerId="LiveId" clId="{228494AA-43CC-4C50-B8BD-7E03AF10BEF0}" dt="2026-02-02T07:01:16.787" v="769"/>
            <ac:picMkLst>
              <pc:docMk/>
              <pc:sldMasterMk cId="1402218223" sldId="2147483648"/>
              <pc:sldLayoutMk cId="2987429249" sldId="2147483654"/>
              <ac:picMk id="6" creationId="{D17EF04E-0C78-782C-95A4-88419E8C2412}"/>
            </ac:picMkLst>
          </pc:picChg>
        </pc:sldLayoutChg>
        <pc:sldLayoutChg chg="addSp modSp">
          <pc:chgData name="Zaeem Javaid" userId="6620a48c0a62430c" providerId="LiveId" clId="{228494AA-43CC-4C50-B8BD-7E03AF10BEF0}" dt="2026-02-02T07:01:17.747" v="770"/>
          <pc:sldLayoutMkLst>
            <pc:docMk/>
            <pc:sldMasterMk cId="1402218223" sldId="2147483648"/>
            <pc:sldLayoutMk cId="952713150" sldId="2147483655"/>
          </pc:sldLayoutMkLst>
          <pc:picChg chg="add mod">
            <ac:chgData name="Zaeem Javaid" userId="6620a48c0a62430c" providerId="LiveId" clId="{228494AA-43CC-4C50-B8BD-7E03AF10BEF0}" dt="2026-02-02T07:01:17.747" v="770"/>
            <ac:picMkLst>
              <pc:docMk/>
              <pc:sldMasterMk cId="1402218223" sldId="2147483648"/>
              <pc:sldLayoutMk cId="952713150" sldId="2147483655"/>
              <ac:picMk id="5" creationId="{E9E435C3-E007-89CF-715B-7FF318125B01}"/>
            </ac:picMkLst>
          </pc:picChg>
        </pc:sldLayoutChg>
        <pc:sldLayoutChg chg="addSp modSp">
          <pc:chgData name="Zaeem Javaid" userId="6620a48c0a62430c" providerId="LiveId" clId="{228494AA-43CC-4C50-B8BD-7E03AF10BEF0}" dt="2026-02-02T07:01:18.712" v="771"/>
          <pc:sldLayoutMkLst>
            <pc:docMk/>
            <pc:sldMasterMk cId="1402218223" sldId="2147483648"/>
            <pc:sldLayoutMk cId="2252435952" sldId="2147483656"/>
          </pc:sldLayoutMkLst>
          <pc:picChg chg="add mod">
            <ac:chgData name="Zaeem Javaid" userId="6620a48c0a62430c" providerId="LiveId" clId="{228494AA-43CC-4C50-B8BD-7E03AF10BEF0}" dt="2026-02-02T07:01:18.712" v="771"/>
            <ac:picMkLst>
              <pc:docMk/>
              <pc:sldMasterMk cId="1402218223" sldId="2147483648"/>
              <pc:sldLayoutMk cId="2252435952" sldId="2147483656"/>
              <ac:picMk id="8" creationId="{C99AD35F-AA73-2FE7-9FA7-B5911958AB34}"/>
            </ac:picMkLst>
          </pc:picChg>
        </pc:sldLayoutChg>
        <pc:sldLayoutChg chg="addSp modSp">
          <pc:chgData name="Zaeem Javaid" userId="6620a48c0a62430c" providerId="LiveId" clId="{228494AA-43CC-4C50-B8BD-7E03AF10BEF0}" dt="2026-02-02T07:01:19.832" v="772"/>
          <pc:sldLayoutMkLst>
            <pc:docMk/>
            <pc:sldMasterMk cId="1402218223" sldId="2147483648"/>
            <pc:sldLayoutMk cId="3399129168" sldId="2147483657"/>
          </pc:sldLayoutMkLst>
          <pc:picChg chg="add mod">
            <ac:chgData name="Zaeem Javaid" userId="6620a48c0a62430c" providerId="LiveId" clId="{228494AA-43CC-4C50-B8BD-7E03AF10BEF0}" dt="2026-02-02T07:01:19.832" v="772"/>
            <ac:picMkLst>
              <pc:docMk/>
              <pc:sldMasterMk cId="1402218223" sldId="2147483648"/>
              <pc:sldLayoutMk cId="3399129168" sldId="2147483657"/>
              <ac:picMk id="8" creationId="{4EF492AC-AD73-7355-F83A-74023AE7A777}"/>
            </ac:picMkLst>
          </pc:picChg>
        </pc:sldLayoutChg>
        <pc:sldLayoutChg chg="addSp modSp">
          <pc:chgData name="Zaeem Javaid" userId="6620a48c0a62430c" providerId="LiveId" clId="{228494AA-43CC-4C50-B8BD-7E03AF10BEF0}" dt="2026-02-02T07:01:20.910" v="773"/>
          <pc:sldLayoutMkLst>
            <pc:docMk/>
            <pc:sldMasterMk cId="1402218223" sldId="2147483648"/>
            <pc:sldLayoutMk cId="299316948" sldId="2147483658"/>
          </pc:sldLayoutMkLst>
          <pc:picChg chg="add mod">
            <ac:chgData name="Zaeem Javaid" userId="6620a48c0a62430c" providerId="LiveId" clId="{228494AA-43CC-4C50-B8BD-7E03AF10BEF0}" dt="2026-02-02T07:01:20.910" v="773"/>
            <ac:picMkLst>
              <pc:docMk/>
              <pc:sldMasterMk cId="1402218223" sldId="2147483648"/>
              <pc:sldLayoutMk cId="299316948" sldId="2147483658"/>
              <ac:picMk id="7" creationId="{5FB55B70-DBF4-BCE5-2226-B80540D8B1BF}"/>
            </ac:picMkLst>
          </pc:picChg>
        </pc:sldLayoutChg>
        <pc:sldLayoutChg chg="addSp modSp">
          <pc:chgData name="Zaeem Javaid" userId="6620a48c0a62430c" providerId="LiveId" clId="{228494AA-43CC-4C50-B8BD-7E03AF10BEF0}" dt="2026-02-02T07:01:21.911" v="774"/>
          <pc:sldLayoutMkLst>
            <pc:docMk/>
            <pc:sldMasterMk cId="1402218223" sldId="2147483648"/>
            <pc:sldLayoutMk cId="2108098288" sldId="2147483659"/>
          </pc:sldLayoutMkLst>
          <pc:picChg chg="add mod">
            <ac:chgData name="Zaeem Javaid" userId="6620a48c0a62430c" providerId="LiveId" clId="{228494AA-43CC-4C50-B8BD-7E03AF10BEF0}" dt="2026-02-02T07:01:21.911" v="774"/>
            <ac:picMkLst>
              <pc:docMk/>
              <pc:sldMasterMk cId="1402218223" sldId="2147483648"/>
              <pc:sldLayoutMk cId="2108098288" sldId="2147483659"/>
              <ac:picMk id="7" creationId="{7A5193D3-3F74-220D-241B-1A19F5BCD4AE}"/>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1BEAC4-6AA2-404D-9B51-A583D3AAE55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2369A888-7261-4BB3-9118-324398782C59}">
      <dgm:prSet phldrT="[Text]" custT="1"/>
      <dgm:spPr>
        <a:solidFill>
          <a:schemeClr val="bg1"/>
        </a:solidFill>
        <a:ln w="57150">
          <a:noFill/>
        </a:ln>
        <a:effectLst>
          <a:outerShdw blurRad="635000" dist="38100" dir="2700000" algn="tl" rotWithShape="0">
            <a:srgbClr val="00B4B1">
              <a:alpha val="20000"/>
            </a:srgbClr>
          </a:outerShdw>
        </a:effectLst>
      </dgm:spPr>
      <dgm:t>
        <a:bodyPr/>
        <a:lstStyle/>
        <a:p>
          <a:r>
            <a:rPr lang="en-GB" sz="2400" dirty="0">
              <a:solidFill>
                <a:schemeClr val="tx1"/>
              </a:solidFill>
              <a:latin typeface="Mikado" panose="020D0003030208020204" pitchFamily="34" charset="0"/>
            </a:rPr>
            <a:t>Muharram</a:t>
          </a:r>
        </a:p>
      </dgm:t>
    </dgm:pt>
    <dgm:pt modelId="{70FB1931-6858-426F-BF9B-AA714A5C61C6}" type="parTrans" cxnId="{DD174A4C-5E62-4CFE-9C87-A96397173FA0}">
      <dgm:prSet/>
      <dgm:spPr/>
      <dgm:t>
        <a:bodyPr/>
        <a:lstStyle/>
        <a:p>
          <a:endParaRPr lang="en-GB"/>
        </a:p>
      </dgm:t>
    </dgm:pt>
    <dgm:pt modelId="{CED4AA07-3FAE-4FA6-B617-1E7820D97C54}" type="sibTrans" cxnId="{DD174A4C-5E62-4CFE-9C87-A96397173FA0}">
      <dgm:prSet/>
      <dgm:spPr/>
      <dgm:t>
        <a:bodyPr/>
        <a:lstStyle/>
        <a:p>
          <a:endParaRPr lang="en-GB"/>
        </a:p>
      </dgm:t>
    </dgm:pt>
    <dgm:pt modelId="{7CB35719-72AD-4BE3-8D31-51C9FC30F45D}">
      <dgm:prSet phldrT="[Text]" custT="1"/>
      <dgm:spPr>
        <a:solidFill>
          <a:srgbClr val="00B4B1"/>
        </a:solidFill>
        <a:ln w="57150">
          <a:noFill/>
        </a:ln>
      </dgm:spPr>
      <dgm:t>
        <a:bodyPr/>
        <a:lstStyle/>
        <a:p>
          <a:r>
            <a:rPr lang="en-GB" sz="2400" b="1" dirty="0">
              <a:solidFill>
                <a:schemeClr val="bg1"/>
              </a:solidFill>
              <a:latin typeface="Mikado" panose="020D0003030208020204" pitchFamily="34" charset="0"/>
            </a:rPr>
            <a:t>?</a:t>
          </a:r>
        </a:p>
      </dgm:t>
    </dgm:pt>
    <dgm:pt modelId="{80BA83F5-DBF1-462D-BBF2-53824EB27275}" type="parTrans" cxnId="{A1B676D8-AB2D-4A52-859E-C168DE051BC9}">
      <dgm:prSet/>
      <dgm:spPr/>
      <dgm:t>
        <a:bodyPr/>
        <a:lstStyle/>
        <a:p>
          <a:endParaRPr lang="en-GB"/>
        </a:p>
      </dgm:t>
    </dgm:pt>
    <dgm:pt modelId="{ACCF913D-AED1-4ABD-B6CE-E508A46C6B6E}" type="sibTrans" cxnId="{A1B676D8-AB2D-4A52-859E-C168DE051BC9}">
      <dgm:prSet/>
      <dgm:spPr/>
      <dgm:t>
        <a:bodyPr/>
        <a:lstStyle/>
        <a:p>
          <a:endParaRPr lang="en-GB"/>
        </a:p>
      </dgm:t>
    </dgm:pt>
    <dgm:pt modelId="{942F8827-6911-4DF2-A3AA-E71D5960DA1A}">
      <dgm:prSet phldrT="[Text]" custT="1"/>
      <dgm:spPr>
        <a:solidFill>
          <a:prstClr val="white"/>
        </a:solidFill>
        <a:ln w="57150" cap="flat" cmpd="sng" algn="ctr">
          <a:noFill/>
          <a:prstDash val="solid"/>
        </a:ln>
        <a:effectLst>
          <a:outerShdw blurRad="635000" dist="38100" dir="2700000" algn="tl" rotWithShape="0">
            <a:srgbClr val="00B4B1">
              <a:alpha val="20000"/>
            </a:srgbClr>
          </a:outerShdw>
        </a:effectLst>
      </dgm:spPr>
      <dgm:t>
        <a:bodyPr spcFirstLastPara="0" vert="horz" wrap="square" lIns="87630" tIns="87630" rIns="87630" bIns="87630" numCol="1" spcCol="1270" anchor="ctr" anchorCtr="0"/>
        <a:lstStyle/>
        <a:p>
          <a:pPr marL="0" lvl="0" indent="0" algn="ctr" defTabSz="1022350">
            <a:lnSpc>
              <a:spcPct val="90000"/>
            </a:lnSpc>
            <a:spcBef>
              <a:spcPct val="0"/>
            </a:spcBef>
            <a:spcAft>
              <a:spcPct val="35000"/>
            </a:spcAft>
            <a:buNone/>
          </a:pPr>
          <a:r>
            <a:rPr lang="en-GB" sz="2400" kern="1200" dirty="0">
              <a:solidFill>
                <a:prstClr val="black"/>
              </a:solidFill>
              <a:latin typeface="Mikado" panose="020D0003030208020204" pitchFamily="34" charset="0"/>
              <a:ea typeface="+mn-ea"/>
              <a:cs typeface="+mn-cs"/>
            </a:rPr>
            <a:t>Dhul al-Hijjah</a:t>
          </a:r>
        </a:p>
      </dgm:t>
    </dgm:pt>
    <dgm:pt modelId="{0AB98D5B-3CB9-40B7-B36B-B03DE9280E77}" type="parTrans" cxnId="{7705339D-74ED-4CBE-8CCE-9F222AB68761}">
      <dgm:prSet/>
      <dgm:spPr/>
      <dgm:t>
        <a:bodyPr/>
        <a:lstStyle/>
        <a:p>
          <a:endParaRPr lang="en-GB"/>
        </a:p>
      </dgm:t>
    </dgm:pt>
    <dgm:pt modelId="{739BE0FF-50CD-42A7-AE20-2B9E8BC54E8B}" type="sibTrans" cxnId="{7705339D-74ED-4CBE-8CCE-9F222AB68761}">
      <dgm:prSet/>
      <dgm:spPr/>
      <dgm:t>
        <a:bodyPr/>
        <a:lstStyle/>
        <a:p>
          <a:endParaRPr lang="en-GB"/>
        </a:p>
      </dgm:t>
    </dgm:pt>
    <dgm:pt modelId="{83B9AF85-6ACF-4E0D-A7EC-6D998D37EDA6}">
      <dgm:prSet phldrT="[Text]" custT="1"/>
      <dgm:spPr>
        <a:solidFill>
          <a:prstClr val="white"/>
        </a:solidFill>
        <a:ln w="57150" cap="flat" cmpd="sng" algn="ctr">
          <a:noFill/>
          <a:prstDash val="solid"/>
        </a:ln>
        <a:effectLst>
          <a:outerShdw blurRad="635000" dist="38100" dir="2700000" algn="tl" rotWithShape="0">
            <a:srgbClr val="00B4B1">
              <a:alpha val="20000"/>
            </a:srgbClr>
          </a:outerShdw>
        </a:effectLst>
      </dgm:spPr>
      <dgm:t>
        <a:bodyPr spcFirstLastPara="0" vert="horz" wrap="square" lIns="87630" tIns="87630" rIns="87630" bIns="87630" numCol="1" spcCol="1270" anchor="ctr" anchorCtr="0"/>
        <a:lstStyle/>
        <a:p>
          <a:pPr marL="0" lvl="0" indent="0" algn="ctr" defTabSz="1022350">
            <a:lnSpc>
              <a:spcPct val="90000"/>
            </a:lnSpc>
            <a:spcBef>
              <a:spcPct val="0"/>
            </a:spcBef>
            <a:spcAft>
              <a:spcPct val="35000"/>
            </a:spcAft>
            <a:buNone/>
          </a:pPr>
          <a:r>
            <a:rPr lang="en-GB" sz="2400" kern="1200" dirty="0">
              <a:solidFill>
                <a:prstClr val="black"/>
              </a:solidFill>
              <a:latin typeface="Mikado" panose="020D0003030208020204" pitchFamily="34" charset="0"/>
              <a:ea typeface="+mn-ea"/>
              <a:cs typeface="+mn-cs"/>
            </a:rPr>
            <a:t>Ramadan</a:t>
          </a:r>
        </a:p>
      </dgm:t>
    </dgm:pt>
    <dgm:pt modelId="{EE12128D-6398-4D1E-B887-8C014D423393}" type="parTrans" cxnId="{A3F0E784-9CD3-4256-88F2-140B7F101941}">
      <dgm:prSet/>
      <dgm:spPr/>
      <dgm:t>
        <a:bodyPr/>
        <a:lstStyle/>
        <a:p>
          <a:endParaRPr lang="en-GB"/>
        </a:p>
      </dgm:t>
    </dgm:pt>
    <dgm:pt modelId="{7C8928C6-B79B-46E1-A9BC-83D0683DE438}" type="sibTrans" cxnId="{A3F0E784-9CD3-4256-88F2-140B7F101941}">
      <dgm:prSet/>
      <dgm:spPr/>
      <dgm:t>
        <a:bodyPr/>
        <a:lstStyle/>
        <a:p>
          <a:endParaRPr lang="en-GB"/>
        </a:p>
      </dgm:t>
    </dgm:pt>
    <dgm:pt modelId="{D687B629-80B0-485F-A8AD-53639E7C9DC2}">
      <dgm:prSet phldrT="[Text]" custT="1"/>
      <dgm:spPr>
        <a:solidFill>
          <a:prstClr val="white"/>
        </a:solidFill>
        <a:ln w="57150" cap="flat" cmpd="sng" algn="ctr">
          <a:noFill/>
          <a:prstDash val="solid"/>
        </a:ln>
        <a:effectLst>
          <a:outerShdw blurRad="635000" dist="38100" dir="2700000" algn="tl" rotWithShape="0">
            <a:srgbClr val="00B4B1">
              <a:alpha val="20000"/>
            </a:srgbClr>
          </a:outerShdw>
        </a:effectLst>
      </dgm:spPr>
      <dgm:t>
        <a:bodyPr spcFirstLastPara="0" vert="horz" wrap="square" lIns="87630" tIns="87630" rIns="87630" bIns="87630" numCol="1" spcCol="1270" anchor="ctr" anchorCtr="0"/>
        <a:lstStyle/>
        <a:p>
          <a:pPr marL="0" lvl="0" indent="0" algn="ctr" defTabSz="1022350">
            <a:lnSpc>
              <a:spcPct val="90000"/>
            </a:lnSpc>
            <a:spcBef>
              <a:spcPct val="0"/>
            </a:spcBef>
            <a:spcAft>
              <a:spcPct val="35000"/>
            </a:spcAft>
            <a:buNone/>
          </a:pPr>
          <a:r>
            <a:rPr lang="en-GB" sz="2400" kern="1200" dirty="0">
              <a:solidFill>
                <a:prstClr val="black"/>
              </a:solidFill>
              <a:latin typeface="Mikado" panose="020D0003030208020204" pitchFamily="34" charset="0"/>
              <a:ea typeface="+mn-ea"/>
              <a:cs typeface="+mn-cs"/>
            </a:rPr>
            <a:t>Shawwal</a:t>
          </a:r>
        </a:p>
      </dgm:t>
    </dgm:pt>
    <dgm:pt modelId="{04AA9B79-8238-45C7-BBE9-D49A29520699}" type="parTrans" cxnId="{0C057E41-9B85-480B-8BF3-B386F2E98D86}">
      <dgm:prSet/>
      <dgm:spPr/>
      <dgm:t>
        <a:bodyPr/>
        <a:lstStyle/>
        <a:p>
          <a:endParaRPr lang="en-GB"/>
        </a:p>
      </dgm:t>
    </dgm:pt>
    <dgm:pt modelId="{3AD1119A-3480-4D8A-83C6-5B3871039058}" type="sibTrans" cxnId="{0C057E41-9B85-480B-8BF3-B386F2E98D86}">
      <dgm:prSet/>
      <dgm:spPr/>
      <dgm:t>
        <a:bodyPr/>
        <a:lstStyle/>
        <a:p>
          <a:endParaRPr lang="en-GB"/>
        </a:p>
      </dgm:t>
    </dgm:pt>
    <dgm:pt modelId="{24A52A42-0000-4812-90FF-C13A73E1116A}">
      <dgm:prSet phldrT="[Text]" custT="1"/>
      <dgm:spPr>
        <a:solidFill>
          <a:prstClr val="white"/>
        </a:solidFill>
        <a:ln w="57150" cap="flat" cmpd="sng" algn="ctr">
          <a:noFill/>
          <a:prstDash val="solid"/>
        </a:ln>
        <a:effectLst>
          <a:outerShdw blurRad="635000" dist="38100" dir="2700000" algn="tl" rotWithShape="0">
            <a:srgbClr val="00B4B1">
              <a:alpha val="20000"/>
            </a:srgbClr>
          </a:outerShdw>
        </a:effectLst>
      </dgm:spPr>
      <dgm:t>
        <a:bodyPr spcFirstLastPara="0" vert="horz" wrap="square" lIns="87630" tIns="87630" rIns="87630" bIns="87630" numCol="1" spcCol="1270" anchor="ctr" anchorCtr="0"/>
        <a:lstStyle/>
        <a:p>
          <a:pPr marL="0" lvl="0" indent="0" algn="ctr" defTabSz="1022350">
            <a:lnSpc>
              <a:spcPct val="90000"/>
            </a:lnSpc>
            <a:spcBef>
              <a:spcPct val="0"/>
            </a:spcBef>
            <a:spcAft>
              <a:spcPts val="0"/>
            </a:spcAft>
            <a:buNone/>
          </a:pPr>
          <a:r>
            <a:rPr lang="en-GB" sz="2400" kern="1200" dirty="0">
              <a:solidFill>
                <a:prstClr val="black"/>
              </a:solidFill>
              <a:latin typeface="Mikado" panose="020D0003030208020204" pitchFamily="34" charset="0"/>
              <a:ea typeface="+mn-ea"/>
              <a:cs typeface="+mn-cs"/>
            </a:rPr>
            <a:t>Dhul </a:t>
          </a:r>
        </a:p>
        <a:p>
          <a:pPr marL="0" lvl="0" indent="0" algn="ctr" defTabSz="1022350">
            <a:lnSpc>
              <a:spcPct val="90000"/>
            </a:lnSpc>
            <a:spcBef>
              <a:spcPct val="0"/>
            </a:spcBef>
            <a:spcAft>
              <a:spcPts val="0"/>
            </a:spcAft>
            <a:buNone/>
          </a:pPr>
          <a:r>
            <a:rPr lang="en-GB" sz="2400" kern="1200" dirty="0">
              <a:solidFill>
                <a:prstClr val="black"/>
              </a:solidFill>
              <a:latin typeface="Mikado" panose="020D0003030208020204" pitchFamily="34" charset="0"/>
              <a:ea typeface="+mn-ea"/>
              <a:cs typeface="+mn-cs"/>
            </a:rPr>
            <a:t>al-</a:t>
          </a:r>
          <a:r>
            <a:rPr lang="en-GB" sz="2400" kern="1200" dirty="0" err="1">
              <a:solidFill>
                <a:prstClr val="black"/>
              </a:solidFill>
              <a:latin typeface="Mikado" panose="020D0003030208020204" pitchFamily="34" charset="0"/>
              <a:ea typeface="+mn-ea"/>
              <a:cs typeface="+mn-cs"/>
            </a:rPr>
            <a:t>Qa</a:t>
          </a:r>
          <a:r>
            <a:rPr lang="en-PK" sz="2400" kern="1200" dirty="0">
              <a:solidFill>
                <a:prstClr val="black"/>
              </a:solidFill>
              <a:latin typeface="Mikado" panose="020D0003030208020204" pitchFamily="34" charset="0"/>
              <a:ea typeface="+mn-ea"/>
              <a:cs typeface="+mn-cs"/>
            </a:rPr>
            <a:t>ʿ</a:t>
          </a:r>
          <a:r>
            <a:rPr lang="en-GB" sz="2400" kern="1200" dirty="0">
              <a:solidFill>
                <a:prstClr val="black"/>
              </a:solidFill>
              <a:latin typeface="Mikado" panose="020D0003030208020204" pitchFamily="34" charset="0"/>
              <a:ea typeface="+mn-ea"/>
              <a:cs typeface="+mn-cs"/>
            </a:rPr>
            <a:t>dah</a:t>
          </a:r>
        </a:p>
      </dgm:t>
    </dgm:pt>
    <dgm:pt modelId="{04DB4685-C198-42A6-B20A-713F6CD4A049}" type="parTrans" cxnId="{66224686-75F1-44D8-BEE2-622B3F3EA72F}">
      <dgm:prSet/>
      <dgm:spPr/>
      <dgm:t>
        <a:bodyPr/>
        <a:lstStyle/>
        <a:p>
          <a:endParaRPr lang="en-GB"/>
        </a:p>
      </dgm:t>
    </dgm:pt>
    <dgm:pt modelId="{69FA48C4-F4FD-4A1B-B6F0-F5997D439EBB}" type="sibTrans" cxnId="{66224686-75F1-44D8-BEE2-622B3F3EA72F}">
      <dgm:prSet/>
      <dgm:spPr/>
      <dgm:t>
        <a:bodyPr/>
        <a:lstStyle/>
        <a:p>
          <a:endParaRPr lang="en-GB"/>
        </a:p>
      </dgm:t>
    </dgm:pt>
    <dgm:pt modelId="{324CA07A-41E4-4B9E-842C-AE06F07402AB}">
      <dgm:prSet phldrT="[Text]" custT="1"/>
      <dgm:spPr>
        <a:solidFill>
          <a:prstClr val="white"/>
        </a:solidFill>
        <a:ln w="57150" cap="flat" cmpd="sng" algn="ctr">
          <a:noFill/>
          <a:prstDash val="solid"/>
        </a:ln>
        <a:effectLst>
          <a:outerShdw blurRad="635000" dist="38100" dir="2700000" algn="tl" rotWithShape="0">
            <a:srgbClr val="00B4B1">
              <a:alpha val="20000"/>
            </a:srgbClr>
          </a:outerShdw>
        </a:effectLst>
      </dgm:spPr>
      <dgm:t>
        <a:bodyPr spcFirstLastPara="0" vert="horz" wrap="square" lIns="87630" tIns="87630" rIns="87630" bIns="87630" numCol="1" spcCol="1270" anchor="ctr" anchorCtr="0"/>
        <a:lstStyle/>
        <a:p>
          <a:pPr marL="0" lvl="0" indent="0" algn="ctr" defTabSz="1022350">
            <a:lnSpc>
              <a:spcPct val="90000"/>
            </a:lnSpc>
            <a:spcBef>
              <a:spcPct val="0"/>
            </a:spcBef>
            <a:spcAft>
              <a:spcPts val="0"/>
            </a:spcAft>
            <a:buNone/>
          </a:pPr>
          <a:r>
            <a:rPr lang="en-GB" sz="2400" kern="1200" dirty="0">
              <a:solidFill>
                <a:prstClr val="black"/>
              </a:solidFill>
              <a:latin typeface="Mikado" panose="020D0003030208020204" pitchFamily="34" charset="0"/>
              <a:ea typeface="+mn-ea"/>
              <a:cs typeface="+mn-cs"/>
            </a:rPr>
            <a:t>Rabi</a:t>
          </a:r>
        </a:p>
        <a:p>
          <a:pPr marL="0" lvl="0" indent="0" algn="ctr" defTabSz="1022350">
            <a:lnSpc>
              <a:spcPct val="90000"/>
            </a:lnSpc>
            <a:spcBef>
              <a:spcPct val="0"/>
            </a:spcBef>
            <a:spcAft>
              <a:spcPts val="0"/>
            </a:spcAft>
            <a:buNone/>
          </a:pPr>
          <a:r>
            <a:rPr lang="en-GB" sz="2400" kern="1200" dirty="0">
              <a:solidFill>
                <a:prstClr val="black"/>
              </a:solidFill>
              <a:latin typeface="Mikado" panose="020D0003030208020204" pitchFamily="34" charset="0"/>
              <a:ea typeface="+mn-ea"/>
              <a:cs typeface="+mn-cs"/>
            </a:rPr>
            <a:t>al-Awwal</a:t>
          </a:r>
        </a:p>
      </dgm:t>
    </dgm:pt>
    <dgm:pt modelId="{6F9783F9-5372-4297-B591-20B8236A9F44}" type="parTrans" cxnId="{4569B2D9-3014-40C3-86B9-B50C53EA767A}">
      <dgm:prSet/>
      <dgm:spPr/>
      <dgm:t>
        <a:bodyPr/>
        <a:lstStyle/>
        <a:p>
          <a:endParaRPr lang="en-PK"/>
        </a:p>
      </dgm:t>
    </dgm:pt>
    <dgm:pt modelId="{3DC8DE34-E444-4E91-918D-E12211CFC50B}" type="sibTrans" cxnId="{4569B2D9-3014-40C3-86B9-B50C53EA767A}">
      <dgm:prSet/>
      <dgm:spPr/>
      <dgm:t>
        <a:bodyPr/>
        <a:lstStyle/>
        <a:p>
          <a:endParaRPr lang="en-PK"/>
        </a:p>
      </dgm:t>
    </dgm:pt>
    <dgm:pt modelId="{6214466A-0E83-49C0-99C5-68BAA88C0AE0}">
      <dgm:prSet phldrT="[Text]" custT="1"/>
      <dgm:spPr>
        <a:solidFill>
          <a:prstClr val="white"/>
        </a:solidFill>
        <a:ln w="57150" cap="flat" cmpd="sng" algn="ctr">
          <a:noFill/>
          <a:prstDash val="solid"/>
        </a:ln>
        <a:effectLst>
          <a:outerShdw blurRad="635000" dist="38100" dir="2700000" algn="tl" rotWithShape="0">
            <a:srgbClr val="00B4B1">
              <a:alpha val="20000"/>
            </a:srgbClr>
          </a:outerShdw>
        </a:effectLst>
      </dgm:spPr>
      <dgm:t>
        <a:bodyPr spcFirstLastPara="0" vert="horz" wrap="square" lIns="87630" tIns="87630" rIns="87630" bIns="87630" numCol="1" spcCol="1270" anchor="ctr" anchorCtr="0"/>
        <a:lstStyle/>
        <a:p>
          <a:pPr marL="0" lvl="0" indent="0" algn="ctr" defTabSz="1022350">
            <a:lnSpc>
              <a:spcPct val="90000"/>
            </a:lnSpc>
            <a:spcBef>
              <a:spcPct val="0"/>
            </a:spcBef>
            <a:spcAft>
              <a:spcPct val="35000"/>
            </a:spcAft>
            <a:buNone/>
          </a:pPr>
          <a:r>
            <a:rPr lang="en-GB" sz="2400" kern="1200" dirty="0">
              <a:solidFill>
                <a:prstClr val="black"/>
              </a:solidFill>
              <a:latin typeface="Mikado" panose="020D0003030208020204" pitchFamily="34" charset="0"/>
              <a:ea typeface="+mn-ea"/>
              <a:cs typeface="+mn-cs"/>
            </a:rPr>
            <a:t>Rabi al-Akhir</a:t>
          </a:r>
        </a:p>
      </dgm:t>
    </dgm:pt>
    <dgm:pt modelId="{4058A1FE-497D-4C31-8AA3-D392781D4338}" type="parTrans" cxnId="{011F0453-88CD-4277-9C76-F869F2AB2994}">
      <dgm:prSet/>
      <dgm:spPr/>
      <dgm:t>
        <a:bodyPr/>
        <a:lstStyle/>
        <a:p>
          <a:endParaRPr lang="en-PK"/>
        </a:p>
      </dgm:t>
    </dgm:pt>
    <dgm:pt modelId="{30171972-FCF8-4722-A7CC-16107A16C4AC}" type="sibTrans" cxnId="{011F0453-88CD-4277-9C76-F869F2AB2994}">
      <dgm:prSet/>
      <dgm:spPr/>
      <dgm:t>
        <a:bodyPr/>
        <a:lstStyle/>
        <a:p>
          <a:endParaRPr lang="en-PK"/>
        </a:p>
      </dgm:t>
    </dgm:pt>
    <dgm:pt modelId="{85597359-C326-43F4-8C21-B0E68A78616A}">
      <dgm:prSet phldrT="[Text]" custT="1"/>
      <dgm:spPr>
        <a:solidFill>
          <a:prstClr val="white"/>
        </a:solidFill>
        <a:ln w="57150" cap="flat" cmpd="sng" algn="ctr">
          <a:noFill/>
          <a:prstDash val="solid"/>
        </a:ln>
        <a:effectLst>
          <a:outerShdw blurRad="635000" dist="38100" dir="2700000" algn="tl" rotWithShape="0">
            <a:srgbClr val="00B4B1">
              <a:alpha val="20000"/>
            </a:srgbClr>
          </a:outerShdw>
        </a:effectLst>
      </dgm:spPr>
      <dgm:t>
        <a:bodyPr spcFirstLastPara="0" vert="horz" wrap="square" lIns="87630" tIns="87630" rIns="87630" bIns="87630" numCol="1" spcCol="1270" anchor="ctr" anchorCtr="0"/>
        <a:lstStyle/>
        <a:p>
          <a:pPr marL="0" lvl="0" indent="0" algn="ctr" defTabSz="1022350">
            <a:lnSpc>
              <a:spcPct val="90000"/>
            </a:lnSpc>
            <a:spcBef>
              <a:spcPct val="0"/>
            </a:spcBef>
            <a:spcAft>
              <a:spcPts val="0"/>
            </a:spcAft>
            <a:buNone/>
          </a:pPr>
          <a:r>
            <a:rPr lang="en-GB" sz="2400" kern="1200" dirty="0">
              <a:solidFill>
                <a:prstClr val="black"/>
              </a:solidFill>
              <a:latin typeface="Mikado" panose="020D0003030208020204" pitchFamily="34" charset="0"/>
              <a:ea typeface="+mn-ea"/>
              <a:cs typeface="+mn-cs"/>
            </a:rPr>
            <a:t>Jumada </a:t>
          </a:r>
        </a:p>
        <a:p>
          <a:pPr marL="0" lvl="0" indent="0" algn="ctr" defTabSz="1022350">
            <a:lnSpc>
              <a:spcPct val="90000"/>
            </a:lnSpc>
            <a:spcBef>
              <a:spcPct val="0"/>
            </a:spcBef>
            <a:spcAft>
              <a:spcPts val="0"/>
            </a:spcAft>
            <a:buNone/>
          </a:pPr>
          <a:r>
            <a:rPr lang="en-GB" sz="2400" kern="1200" dirty="0">
              <a:solidFill>
                <a:prstClr val="black"/>
              </a:solidFill>
              <a:latin typeface="Mikado" panose="020D0003030208020204" pitchFamily="34" charset="0"/>
              <a:ea typeface="+mn-ea"/>
              <a:cs typeface="+mn-cs"/>
            </a:rPr>
            <a:t>al-Ula</a:t>
          </a:r>
        </a:p>
      </dgm:t>
    </dgm:pt>
    <dgm:pt modelId="{95C95660-F2E6-4652-AFD0-A9A86947402E}" type="parTrans" cxnId="{A2D784F9-B309-459A-A7E6-49EC34AA6D96}">
      <dgm:prSet/>
      <dgm:spPr/>
      <dgm:t>
        <a:bodyPr/>
        <a:lstStyle/>
        <a:p>
          <a:endParaRPr lang="en-PK"/>
        </a:p>
      </dgm:t>
    </dgm:pt>
    <dgm:pt modelId="{01DA098A-5CD1-415A-B7BB-941D003F6237}" type="sibTrans" cxnId="{A2D784F9-B309-459A-A7E6-49EC34AA6D96}">
      <dgm:prSet/>
      <dgm:spPr/>
      <dgm:t>
        <a:bodyPr/>
        <a:lstStyle/>
        <a:p>
          <a:endParaRPr lang="en-PK"/>
        </a:p>
      </dgm:t>
    </dgm:pt>
    <dgm:pt modelId="{1BD3F486-03B1-4166-9549-9016BA5F22DA}">
      <dgm:prSet phldrT="[Text]" custT="1"/>
      <dgm:spPr>
        <a:solidFill>
          <a:prstClr val="white"/>
        </a:solidFill>
        <a:ln w="57150" cap="flat" cmpd="sng" algn="ctr">
          <a:noFill/>
          <a:prstDash val="solid"/>
        </a:ln>
        <a:effectLst>
          <a:outerShdw blurRad="635000" dist="38100" dir="2700000" algn="tl" rotWithShape="0">
            <a:srgbClr val="00B4B1">
              <a:alpha val="20000"/>
            </a:srgbClr>
          </a:outerShdw>
        </a:effectLst>
      </dgm:spPr>
      <dgm:t>
        <a:bodyPr spcFirstLastPara="0" vert="horz" wrap="square" lIns="87630" tIns="87630" rIns="87630" bIns="87630" numCol="1" spcCol="1270" anchor="ctr" anchorCtr="0"/>
        <a:lstStyle/>
        <a:p>
          <a:pPr marL="0" lvl="0" indent="0" algn="ctr" defTabSz="1022350">
            <a:lnSpc>
              <a:spcPct val="90000"/>
            </a:lnSpc>
            <a:spcBef>
              <a:spcPct val="0"/>
            </a:spcBef>
            <a:spcAft>
              <a:spcPts val="0"/>
            </a:spcAft>
            <a:buNone/>
          </a:pPr>
          <a:r>
            <a:rPr lang="en-GB" sz="2400" kern="1200" dirty="0">
              <a:solidFill>
                <a:prstClr val="black"/>
              </a:solidFill>
              <a:latin typeface="Mikado" panose="020D0003030208020204" pitchFamily="34" charset="0"/>
              <a:ea typeface="+mn-ea"/>
              <a:cs typeface="+mn-cs"/>
            </a:rPr>
            <a:t>Jumada </a:t>
          </a:r>
        </a:p>
        <a:p>
          <a:pPr marL="0" lvl="0" indent="0" algn="ctr" defTabSz="1022350">
            <a:lnSpc>
              <a:spcPct val="90000"/>
            </a:lnSpc>
            <a:spcBef>
              <a:spcPct val="0"/>
            </a:spcBef>
            <a:spcAft>
              <a:spcPts val="0"/>
            </a:spcAft>
            <a:buNone/>
          </a:pPr>
          <a:r>
            <a:rPr lang="en-GB" sz="2400" kern="1200" dirty="0">
              <a:solidFill>
                <a:prstClr val="black"/>
              </a:solidFill>
              <a:latin typeface="Mikado" panose="020D0003030208020204" pitchFamily="34" charset="0"/>
              <a:ea typeface="+mn-ea"/>
              <a:cs typeface="+mn-cs"/>
            </a:rPr>
            <a:t>al-</a:t>
          </a:r>
          <a:r>
            <a:rPr lang="en-GB" sz="2400" kern="1200" dirty="0" err="1">
              <a:solidFill>
                <a:prstClr val="black"/>
              </a:solidFill>
              <a:latin typeface="Mikado" panose="020D0003030208020204" pitchFamily="34" charset="0"/>
              <a:ea typeface="+mn-ea"/>
              <a:cs typeface="+mn-cs"/>
            </a:rPr>
            <a:t>Ukhra</a:t>
          </a:r>
          <a:endParaRPr lang="en-GB" sz="2400" kern="1200" dirty="0">
            <a:solidFill>
              <a:prstClr val="black"/>
            </a:solidFill>
            <a:latin typeface="Mikado" panose="020D0003030208020204" pitchFamily="34" charset="0"/>
            <a:ea typeface="+mn-ea"/>
            <a:cs typeface="+mn-cs"/>
          </a:endParaRPr>
        </a:p>
      </dgm:t>
    </dgm:pt>
    <dgm:pt modelId="{4B3E4BEE-B6A0-495A-9AFF-C4D98DB793EF}" type="parTrans" cxnId="{91F2B855-6E2B-4DD0-B449-0BD5CDFDBD63}">
      <dgm:prSet/>
      <dgm:spPr/>
      <dgm:t>
        <a:bodyPr/>
        <a:lstStyle/>
        <a:p>
          <a:endParaRPr lang="en-PK"/>
        </a:p>
      </dgm:t>
    </dgm:pt>
    <dgm:pt modelId="{34346AC5-D848-42BE-AF38-5D70AA214101}" type="sibTrans" cxnId="{91F2B855-6E2B-4DD0-B449-0BD5CDFDBD63}">
      <dgm:prSet/>
      <dgm:spPr/>
      <dgm:t>
        <a:bodyPr/>
        <a:lstStyle/>
        <a:p>
          <a:endParaRPr lang="en-PK"/>
        </a:p>
      </dgm:t>
    </dgm:pt>
    <dgm:pt modelId="{B66CAF16-2625-4453-8662-141C0B808EF7}">
      <dgm:prSet phldrT="[Text]" custT="1"/>
      <dgm:spPr>
        <a:solidFill>
          <a:prstClr val="white"/>
        </a:solidFill>
        <a:ln w="57150" cap="flat" cmpd="sng" algn="ctr">
          <a:noFill/>
          <a:prstDash val="solid"/>
        </a:ln>
        <a:effectLst>
          <a:outerShdw blurRad="635000" dist="38100" dir="2700000" algn="tl" rotWithShape="0">
            <a:srgbClr val="00B4B1">
              <a:alpha val="20000"/>
            </a:srgbClr>
          </a:outerShdw>
        </a:effectLst>
      </dgm:spPr>
      <dgm:t>
        <a:bodyPr spcFirstLastPara="0" vert="horz" wrap="square" lIns="87630" tIns="87630" rIns="87630" bIns="87630" numCol="1" spcCol="1270" anchor="ctr" anchorCtr="0"/>
        <a:lstStyle/>
        <a:p>
          <a:pPr marL="0" lvl="0" indent="0" algn="ctr" defTabSz="1022350">
            <a:lnSpc>
              <a:spcPct val="90000"/>
            </a:lnSpc>
            <a:spcBef>
              <a:spcPct val="0"/>
            </a:spcBef>
            <a:spcAft>
              <a:spcPct val="35000"/>
            </a:spcAft>
            <a:buNone/>
          </a:pPr>
          <a:r>
            <a:rPr lang="en-GB" sz="2400" kern="1200" dirty="0">
              <a:solidFill>
                <a:prstClr val="black"/>
              </a:solidFill>
              <a:latin typeface="Mikado" panose="020D0003030208020204" pitchFamily="34" charset="0"/>
              <a:ea typeface="+mn-ea"/>
              <a:cs typeface="+mn-cs"/>
            </a:rPr>
            <a:t>Safar</a:t>
          </a:r>
        </a:p>
      </dgm:t>
    </dgm:pt>
    <dgm:pt modelId="{D9AB12AD-3F4A-4E8E-8DF9-6FE99C04A559}" type="parTrans" cxnId="{585D55D6-A1BF-43AB-9B58-EEB17D268E7A}">
      <dgm:prSet/>
      <dgm:spPr/>
      <dgm:t>
        <a:bodyPr/>
        <a:lstStyle/>
        <a:p>
          <a:endParaRPr lang="en-PK"/>
        </a:p>
      </dgm:t>
    </dgm:pt>
    <dgm:pt modelId="{08FEF5CB-9437-4C12-8302-B488D9216614}" type="sibTrans" cxnId="{585D55D6-A1BF-43AB-9B58-EEB17D268E7A}">
      <dgm:prSet/>
      <dgm:spPr/>
      <dgm:t>
        <a:bodyPr/>
        <a:lstStyle/>
        <a:p>
          <a:endParaRPr lang="en-PK"/>
        </a:p>
      </dgm:t>
    </dgm:pt>
    <dgm:pt modelId="{B79C8214-DA6D-4CE0-B040-E857AED676F1}">
      <dgm:prSet phldrT="[Text]" custT="1"/>
      <dgm:spPr>
        <a:solidFill>
          <a:prstClr val="white"/>
        </a:solidFill>
        <a:ln w="57150" cap="flat" cmpd="sng" algn="ctr">
          <a:noFill/>
          <a:prstDash val="solid"/>
        </a:ln>
        <a:effectLst>
          <a:outerShdw blurRad="635000" dist="38100" dir="2700000" algn="tl" rotWithShape="0">
            <a:srgbClr val="00B4B1">
              <a:alpha val="20000"/>
            </a:srgbClr>
          </a:outerShdw>
        </a:effectLst>
      </dgm:spPr>
      <dgm:t>
        <a:bodyPr spcFirstLastPara="0" vert="horz" wrap="square" lIns="87630" tIns="87630" rIns="87630" bIns="87630" numCol="1" spcCol="1270" anchor="ctr" anchorCtr="0"/>
        <a:lstStyle/>
        <a:p>
          <a:pPr marL="0" lvl="0" indent="0" algn="ctr" defTabSz="1022350">
            <a:lnSpc>
              <a:spcPct val="90000"/>
            </a:lnSpc>
            <a:spcBef>
              <a:spcPct val="0"/>
            </a:spcBef>
            <a:spcAft>
              <a:spcPct val="35000"/>
            </a:spcAft>
            <a:buNone/>
          </a:pPr>
          <a:r>
            <a:rPr lang="en-GB" sz="2400" kern="1200" dirty="0">
              <a:solidFill>
                <a:prstClr val="black"/>
              </a:solidFill>
              <a:latin typeface="Mikado" panose="020D0003030208020204" pitchFamily="34" charset="0"/>
              <a:ea typeface="+mn-ea"/>
              <a:cs typeface="+mn-cs"/>
            </a:rPr>
            <a:t>Rajab</a:t>
          </a:r>
        </a:p>
      </dgm:t>
    </dgm:pt>
    <dgm:pt modelId="{622B3E5D-836C-4AFB-8159-004DB8E57821}" type="parTrans" cxnId="{51180D2F-5E59-4C1D-B2E5-4161FF0CD4B9}">
      <dgm:prSet/>
      <dgm:spPr/>
      <dgm:t>
        <a:bodyPr/>
        <a:lstStyle/>
        <a:p>
          <a:endParaRPr lang="en-PK"/>
        </a:p>
      </dgm:t>
    </dgm:pt>
    <dgm:pt modelId="{23E530E7-A28B-4550-B0C7-98BD93646CBC}" type="sibTrans" cxnId="{51180D2F-5E59-4C1D-B2E5-4161FF0CD4B9}">
      <dgm:prSet/>
      <dgm:spPr/>
      <dgm:t>
        <a:bodyPr/>
        <a:lstStyle/>
        <a:p>
          <a:endParaRPr lang="en-PK"/>
        </a:p>
      </dgm:t>
    </dgm:pt>
    <dgm:pt modelId="{DEA5B4F6-CA60-4AE9-A060-3BDB94898C5B}" type="pres">
      <dgm:prSet presAssocID="{911BEAC4-6AA2-404D-9B51-A583D3AAE551}" presName="diagram" presStyleCnt="0">
        <dgm:presLayoutVars>
          <dgm:dir/>
          <dgm:resizeHandles val="exact"/>
        </dgm:presLayoutVars>
      </dgm:prSet>
      <dgm:spPr/>
    </dgm:pt>
    <dgm:pt modelId="{F45DE76E-FA8B-46F5-A81F-B82B9313590E}" type="pres">
      <dgm:prSet presAssocID="{2369A888-7261-4BB3-9118-324398782C59}" presName="node" presStyleLbl="node1" presStyleIdx="0" presStyleCnt="12">
        <dgm:presLayoutVars>
          <dgm:bulletEnabled val="1"/>
        </dgm:presLayoutVars>
      </dgm:prSet>
      <dgm:spPr>
        <a:prstGeom prst="roundRect">
          <a:avLst/>
        </a:prstGeom>
      </dgm:spPr>
    </dgm:pt>
    <dgm:pt modelId="{E92336A0-7B97-4158-803A-BDD530D0E7A2}" type="pres">
      <dgm:prSet presAssocID="{CED4AA07-3FAE-4FA6-B617-1E7820D97C54}" presName="sibTrans" presStyleCnt="0"/>
      <dgm:spPr/>
    </dgm:pt>
    <dgm:pt modelId="{54B26D10-2DC4-48EF-9F88-4EB5DBD3C3EC}" type="pres">
      <dgm:prSet presAssocID="{B66CAF16-2625-4453-8662-141C0B808EF7}" presName="node" presStyleLbl="node1" presStyleIdx="1" presStyleCnt="12">
        <dgm:presLayoutVars>
          <dgm:bulletEnabled val="1"/>
        </dgm:presLayoutVars>
      </dgm:prSet>
      <dgm:spPr>
        <a:xfrm>
          <a:off x="2144945" y="2964"/>
          <a:ext cx="1686773" cy="1012064"/>
        </a:xfrm>
        <a:prstGeom prst="roundRect">
          <a:avLst/>
        </a:prstGeom>
      </dgm:spPr>
    </dgm:pt>
    <dgm:pt modelId="{C305852E-639A-45C7-A7F0-5D4B57CB028E}" type="pres">
      <dgm:prSet presAssocID="{08FEF5CB-9437-4C12-8302-B488D9216614}" presName="sibTrans" presStyleCnt="0"/>
      <dgm:spPr/>
    </dgm:pt>
    <dgm:pt modelId="{E30FBDFB-F385-4F30-A6F3-8992119F9FA0}" type="pres">
      <dgm:prSet presAssocID="{324CA07A-41E4-4B9E-842C-AE06F07402AB}" presName="node" presStyleLbl="node1" presStyleIdx="2" presStyleCnt="12">
        <dgm:presLayoutVars>
          <dgm:bulletEnabled val="1"/>
        </dgm:presLayoutVars>
      </dgm:prSet>
      <dgm:spPr>
        <a:xfrm>
          <a:off x="4000396" y="2964"/>
          <a:ext cx="1686773" cy="1012064"/>
        </a:xfrm>
        <a:prstGeom prst="roundRect">
          <a:avLst/>
        </a:prstGeom>
      </dgm:spPr>
    </dgm:pt>
    <dgm:pt modelId="{A3A61B48-516F-4F87-BE18-F6C095A06DF6}" type="pres">
      <dgm:prSet presAssocID="{3DC8DE34-E444-4E91-918D-E12211CFC50B}" presName="sibTrans" presStyleCnt="0"/>
      <dgm:spPr/>
    </dgm:pt>
    <dgm:pt modelId="{CCBF96A4-B14D-4DCB-98B3-362224F7D047}" type="pres">
      <dgm:prSet presAssocID="{6214466A-0E83-49C0-99C5-68BAA88C0AE0}" presName="node" presStyleLbl="node1" presStyleIdx="3" presStyleCnt="12">
        <dgm:presLayoutVars>
          <dgm:bulletEnabled val="1"/>
        </dgm:presLayoutVars>
      </dgm:prSet>
      <dgm:spPr>
        <a:xfrm>
          <a:off x="289494" y="1183706"/>
          <a:ext cx="1686773" cy="1012064"/>
        </a:xfrm>
        <a:prstGeom prst="roundRect">
          <a:avLst/>
        </a:prstGeom>
      </dgm:spPr>
    </dgm:pt>
    <dgm:pt modelId="{2FDBF09A-4212-40C9-AE87-D87A658B4108}" type="pres">
      <dgm:prSet presAssocID="{30171972-FCF8-4722-A7CC-16107A16C4AC}" presName="sibTrans" presStyleCnt="0"/>
      <dgm:spPr/>
    </dgm:pt>
    <dgm:pt modelId="{36E86C76-E98F-401A-943C-20F75CA0BD65}" type="pres">
      <dgm:prSet presAssocID="{85597359-C326-43F4-8C21-B0E68A78616A}" presName="node" presStyleLbl="node1" presStyleIdx="4" presStyleCnt="12">
        <dgm:presLayoutVars>
          <dgm:bulletEnabled val="1"/>
        </dgm:presLayoutVars>
      </dgm:prSet>
      <dgm:spPr>
        <a:xfrm>
          <a:off x="2144945" y="1183706"/>
          <a:ext cx="1686773" cy="1012064"/>
        </a:xfrm>
        <a:prstGeom prst="roundRect">
          <a:avLst/>
        </a:prstGeom>
      </dgm:spPr>
    </dgm:pt>
    <dgm:pt modelId="{B06A648D-8774-40F9-96D3-F6271494AC8D}" type="pres">
      <dgm:prSet presAssocID="{01DA098A-5CD1-415A-B7BB-941D003F6237}" presName="sibTrans" presStyleCnt="0"/>
      <dgm:spPr/>
    </dgm:pt>
    <dgm:pt modelId="{0C523300-29F7-4D50-8373-D326529C057C}" type="pres">
      <dgm:prSet presAssocID="{1BD3F486-03B1-4166-9549-9016BA5F22DA}" presName="node" presStyleLbl="node1" presStyleIdx="5" presStyleCnt="12">
        <dgm:presLayoutVars>
          <dgm:bulletEnabled val="1"/>
        </dgm:presLayoutVars>
      </dgm:prSet>
      <dgm:spPr>
        <a:xfrm>
          <a:off x="4000396" y="1183706"/>
          <a:ext cx="1686773" cy="1012064"/>
        </a:xfrm>
        <a:prstGeom prst="roundRect">
          <a:avLst/>
        </a:prstGeom>
      </dgm:spPr>
    </dgm:pt>
    <dgm:pt modelId="{1FB37E04-DF73-42CF-B0C0-1D65C7521EA1}" type="pres">
      <dgm:prSet presAssocID="{34346AC5-D848-42BE-AF38-5D70AA214101}" presName="sibTrans" presStyleCnt="0"/>
      <dgm:spPr/>
    </dgm:pt>
    <dgm:pt modelId="{B5C474BF-90FA-4058-895C-807F563FAE7F}" type="pres">
      <dgm:prSet presAssocID="{B79C8214-DA6D-4CE0-B040-E857AED676F1}" presName="node" presStyleLbl="node1" presStyleIdx="6" presStyleCnt="12">
        <dgm:presLayoutVars>
          <dgm:bulletEnabled val="1"/>
        </dgm:presLayoutVars>
      </dgm:prSet>
      <dgm:spPr>
        <a:xfrm>
          <a:off x="289494" y="2364447"/>
          <a:ext cx="1686773" cy="1012064"/>
        </a:xfrm>
        <a:prstGeom prst="roundRect">
          <a:avLst/>
        </a:prstGeom>
      </dgm:spPr>
    </dgm:pt>
    <dgm:pt modelId="{A9BEC11F-E404-44E7-B99C-EA9CD5403D29}" type="pres">
      <dgm:prSet presAssocID="{23E530E7-A28B-4550-B0C7-98BD93646CBC}" presName="sibTrans" presStyleCnt="0"/>
      <dgm:spPr/>
    </dgm:pt>
    <dgm:pt modelId="{9B7609ED-B536-4CBF-8D08-4C6E5CAD5B49}" type="pres">
      <dgm:prSet presAssocID="{7CB35719-72AD-4BE3-8D31-51C9FC30F45D}" presName="node" presStyleLbl="node1" presStyleIdx="7" presStyleCnt="12">
        <dgm:presLayoutVars>
          <dgm:bulletEnabled val="1"/>
        </dgm:presLayoutVars>
      </dgm:prSet>
      <dgm:spPr>
        <a:prstGeom prst="roundRect">
          <a:avLst/>
        </a:prstGeom>
      </dgm:spPr>
    </dgm:pt>
    <dgm:pt modelId="{5BDE0988-350D-49D7-A9E5-BBE0C4DD39FD}" type="pres">
      <dgm:prSet presAssocID="{ACCF913D-AED1-4ABD-B6CE-E508A46C6B6E}" presName="sibTrans" presStyleCnt="0"/>
      <dgm:spPr/>
    </dgm:pt>
    <dgm:pt modelId="{4E319C74-7118-43E4-A54A-1412654D7FDE}" type="pres">
      <dgm:prSet presAssocID="{83B9AF85-6ACF-4E0D-A7EC-6D998D37EDA6}" presName="node" presStyleLbl="node1" presStyleIdx="8" presStyleCnt="12">
        <dgm:presLayoutVars>
          <dgm:bulletEnabled val="1"/>
        </dgm:presLayoutVars>
      </dgm:prSet>
      <dgm:spPr>
        <a:xfrm>
          <a:off x="4000396" y="2364447"/>
          <a:ext cx="1686773" cy="1012064"/>
        </a:xfrm>
        <a:prstGeom prst="roundRect">
          <a:avLst/>
        </a:prstGeom>
      </dgm:spPr>
    </dgm:pt>
    <dgm:pt modelId="{44855469-8487-4CD3-8373-0BCA468F3B81}" type="pres">
      <dgm:prSet presAssocID="{7C8928C6-B79B-46E1-A9BC-83D0683DE438}" presName="sibTrans" presStyleCnt="0"/>
      <dgm:spPr/>
    </dgm:pt>
    <dgm:pt modelId="{25862C78-B788-432F-BCEB-0AD96E5024F7}" type="pres">
      <dgm:prSet presAssocID="{D687B629-80B0-485F-A8AD-53639E7C9DC2}" presName="node" presStyleLbl="node1" presStyleIdx="9" presStyleCnt="12">
        <dgm:presLayoutVars>
          <dgm:bulletEnabled val="1"/>
        </dgm:presLayoutVars>
      </dgm:prSet>
      <dgm:spPr>
        <a:xfrm>
          <a:off x="289494" y="3545189"/>
          <a:ext cx="1686773" cy="1012064"/>
        </a:xfrm>
        <a:prstGeom prst="roundRect">
          <a:avLst/>
        </a:prstGeom>
      </dgm:spPr>
    </dgm:pt>
    <dgm:pt modelId="{67254D55-316E-43D4-8249-E7597B0EC28A}" type="pres">
      <dgm:prSet presAssocID="{3AD1119A-3480-4D8A-83C6-5B3871039058}" presName="sibTrans" presStyleCnt="0"/>
      <dgm:spPr/>
    </dgm:pt>
    <dgm:pt modelId="{0185DDDA-5C00-4B55-9459-929CC6EA8996}" type="pres">
      <dgm:prSet presAssocID="{24A52A42-0000-4812-90FF-C13A73E1116A}" presName="node" presStyleLbl="node1" presStyleIdx="10" presStyleCnt="12">
        <dgm:presLayoutVars>
          <dgm:bulletEnabled val="1"/>
        </dgm:presLayoutVars>
      </dgm:prSet>
      <dgm:spPr>
        <a:xfrm>
          <a:off x="2144945" y="3545189"/>
          <a:ext cx="1686773" cy="1012064"/>
        </a:xfrm>
        <a:prstGeom prst="roundRect">
          <a:avLst/>
        </a:prstGeom>
      </dgm:spPr>
    </dgm:pt>
    <dgm:pt modelId="{38F77A2A-14F7-40AA-A94C-5BB795B7620B}" type="pres">
      <dgm:prSet presAssocID="{69FA48C4-F4FD-4A1B-B6F0-F5997D439EBB}" presName="sibTrans" presStyleCnt="0"/>
      <dgm:spPr/>
    </dgm:pt>
    <dgm:pt modelId="{D2880029-5F91-43EF-A936-C01BA8405486}" type="pres">
      <dgm:prSet presAssocID="{942F8827-6911-4DF2-A3AA-E71D5960DA1A}" presName="node" presStyleLbl="node1" presStyleIdx="11" presStyleCnt="12">
        <dgm:presLayoutVars>
          <dgm:bulletEnabled val="1"/>
        </dgm:presLayoutVars>
      </dgm:prSet>
      <dgm:spPr>
        <a:xfrm>
          <a:off x="4000396" y="3545189"/>
          <a:ext cx="1686773" cy="1012064"/>
        </a:xfrm>
        <a:prstGeom prst="roundRect">
          <a:avLst/>
        </a:prstGeom>
      </dgm:spPr>
    </dgm:pt>
  </dgm:ptLst>
  <dgm:cxnLst>
    <dgm:cxn modelId="{500EC90A-D996-4737-85E1-F858402F68B4}" type="presOf" srcId="{83B9AF85-6ACF-4E0D-A7EC-6D998D37EDA6}" destId="{4E319C74-7118-43E4-A54A-1412654D7FDE}" srcOrd="0" destOrd="0" presId="urn:microsoft.com/office/officeart/2005/8/layout/default"/>
    <dgm:cxn modelId="{04D8B510-FC67-4FBA-8B41-375B141761C3}" type="presOf" srcId="{D687B629-80B0-485F-A8AD-53639E7C9DC2}" destId="{25862C78-B788-432F-BCEB-0AD96E5024F7}" srcOrd="0" destOrd="0" presId="urn:microsoft.com/office/officeart/2005/8/layout/default"/>
    <dgm:cxn modelId="{2DAD7A1F-28CA-4F95-BC97-9DC91E5A6D57}" type="presOf" srcId="{7CB35719-72AD-4BE3-8D31-51C9FC30F45D}" destId="{9B7609ED-B536-4CBF-8D08-4C6E5CAD5B49}" srcOrd="0" destOrd="0" presId="urn:microsoft.com/office/officeart/2005/8/layout/default"/>
    <dgm:cxn modelId="{51180D2F-5E59-4C1D-B2E5-4161FF0CD4B9}" srcId="{911BEAC4-6AA2-404D-9B51-A583D3AAE551}" destId="{B79C8214-DA6D-4CE0-B040-E857AED676F1}" srcOrd="6" destOrd="0" parTransId="{622B3E5D-836C-4AFB-8159-004DB8E57821}" sibTransId="{23E530E7-A28B-4550-B0C7-98BD93646CBC}"/>
    <dgm:cxn modelId="{E5015E3B-2822-43B7-B87B-E9C601110AE7}" type="presOf" srcId="{1BD3F486-03B1-4166-9549-9016BA5F22DA}" destId="{0C523300-29F7-4D50-8373-D326529C057C}" srcOrd="0" destOrd="0" presId="urn:microsoft.com/office/officeart/2005/8/layout/default"/>
    <dgm:cxn modelId="{0C057E41-9B85-480B-8BF3-B386F2E98D86}" srcId="{911BEAC4-6AA2-404D-9B51-A583D3AAE551}" destId="{D687B629-80B0-485F-A8AD-53639E7C9DC2}" srcOrd="9" destOrd="0" parTransId="{04AA9B79-8238-45C7-BBE9-D49A29520699}" sibTransId="{3AD1119A-3480-4D8A-83C6-5B3871039058}"/>
    <dgm:cxn modelId="{E0FF1542-F15E-48B3-994D-987A16F509C0}" type="presOf" srcId="{6214466A-0E83-49C0-99C5-68BAA88C0AE0}" destId="{CCBF96A4-B14D-4DCB-98B3-362224F7D047}" srcOrd="0" destOrd="0" presId="urn:microsoft.com/office/officeart/2005/8/layout/default"/>
    <dgm:cxn modelId="{6DF5FB69-D7BF-4C80-8B24-5C4236513679}" type="presOf" srcId="{B79C8214-DA6D-4CE0-B040-E857AED676F1}" destId="{B5C474BF-90FA-4058-895C-807F563FAE7F}" srcOrd="0" destOrd="0" presId="urn:microsoft.com/office/officeart/2005/8/layout/default"/>
    <dgm:cxn modelId="{DD174A4C-5E62-4CFE-9C87-A96397173FA0}" srcId="{911BEAC4-6AA2-404D-9B51-A583D3AAE551}" destId="{2369A888-7261-4BB3-9118-324398782C59}" srcOrd="0" destOrd="0" parTransId="{70FB1931-6858-426F-BF9B-AA714A5C61C6}" sibTransId="{CED4AA07-3FAE-4FA6-B617-1E7820D97C54}"/>
    <dgm:cxn modelId="{011F0453-88CD-4277-9C76-F869F2AB2994}" srcId="{911BEAC4-6AA2-404D-9B51-A583D3AAE551}" destId="{6214466A-0E83-49C0-99C5-68BAA88C0AE0}" srcOrd="3" destOrd="0" parTransId="{4058A1FE-497D-4C31-8AA3-D392781D4338}" sibTransId="{30171972-FCF8-4722-A7CC-16107A16C4AC}"/>
    <dgm:cxn modelId="{47228B53-5B6D-40A3-919A-DDF5188542C0}" type="presOf" srcId="{24A52A42-0000-4812-90FF-C13A73E1116A}" destId="{0185DDDA-5C00-4B55-9459-929CC6EA8996}" srcOrd="0" destOrd="0" presId="urn:microsoft.com/office/officeart/2005/8/layout/default"/>
    <dgm:cxn modelId="{91F2B855-6E2B-4DD0-B449-0BD5CDFDBD63}" srcId="{911BEAC4-6AA2-404D-9B51-A583D3AAE551}" destId="{1BD3F486-03B1-4166-9549-9016BA5F22DA}" srcOrd="5" destOrd="0" parTransId="{4B3E4BEE-B6A0-495A-9AFF-C4D98DB793EF}" sibTransId="{34346AC5-D848-42BE-AF38-5D70AA214101}"/>
    <dgm:cxn modelId="{F74F9D82-B494-4379-9E54-2B459182402A}" type="presOf" srcId="{324CA07A-41E4-4B9E-842C-AE06F07402AB}" destId="{E30FBDFB-F385-4F30-A6F3-8992119F9FA0}" srcOrd="0" destOrd="0" presId="urn:microsoft.com/office/officeart/2005/8/layout/default"/>
    <dgm:cxn modelId="{A3F0E784-9CD3-4256-88F2-140B7F101941}" srcId="{911BEAC4-6AA2-404D-9B51-A583D3AAE551}" destId="{83B9AF85-6ACF-4E0D-A7EC-6D998D37EDA6}" srcOrd="8" destOrd="0" parTransId="{EE12128D-6398-4D1E-B887-8C014D423393}" sibTransId="{7C8928C6-B79B-46E1-A9BC-83D0683DE438}"/>
    <dgm:cxn modelId="{66224686-75F1-44D8-BEE2-622B3F3EA72F}" srcId="{911BEAC4-6AA2-404D-9B51-A583D3AAE551}" destId="{24A52A42-0000-4812-90FF-C13A73E1116A}" srcOrd="10" destOrd="0" parTransId="{04DB4685-C198-42A6-B20A-713F6CD4A049}" sibTransId="{69FA48C4-F4FD-4A1B-B6F0-F5997D439EBB}"/>
    <dgm:cxn modelId="{7705339D-74ED-4CBE-8CCE-9F222AB68761}" srcId="{911BEAC4-6AA2-404D-9B51-A583D3AAE551}" destId="{942F8827-6911-4DF2-A3AA-E71D5960DA1A}" srcOrd="11" destOrd="0" parTransId="{0AB98D5B-3CB9-40B7-B36B-B03DE9280E77}" sibTransId="{739BE0FF-50CD-42A7-AE20-2B9E8BC54E8B}"/>
    <dgm:cxn modelId="{A3D99FA8-4D75-4734-9F98-AA9909FC67FC}" type="presOf" srcId="{B66CAF16-2625-4453-8662-141C0B808EF7}" destId="{54B26D10-2DC4-48EF-9F88-4EB5DBD3C3EC}" srcOrd="0" destOrd="0" presId="urn:microsoft.com/office/officeart/2005/8/layout/default"/>
    <dgm:cxn modelId="{FD2CCCB0-575D-4387-BCB6-A618AA6660E5}" type="presOf" srcId="{911BEAC4-6AA2-404D-9B51-A583D3AAE551}" destId="{DEA5B4F6-CA60-4AE9-A060-3BDB94898C5B}" srcOrd="0" destOrd="0" presId="urn:microsoft.com/office/officeart/2005/8/layout/default"/>
    <dgm:cxn modelId="{6DC945D0-4F86-4B3E-A6B3-15EED8CC8EBC}" type="presOf" srcId="{942F8827-6911-4DF2-A3AA-E71D5960DA1A}" destId="{D2880029-5F91-43EF-A936-C01BA8405486}" srcOrd="0" destOrd="0" presId="urn:microsoft.com/office/officeart/2005/8/layout/default"/>
    <dgm:cxn modelId="{585D55D6-A1BF-43AB-9B58-EEB17D268E7A}" srcId="{911BEAC4-6AA2-404D-9B51-A583D3AAE551}" destId="{B66CAF16-2625-4453-8662-141C0B808EF7}" srcOrd="1" destOrd="0" parTransId="{D9AB12AD-3F4A-4E8E-8DF9-6FE99C04A559}" sibTransId="{08FEF5CB-9437-4C12-8302-B488D9216614}"/>
    <dgm:cxn modelId="{A1B676D8-AB2D-4A52-859E-C168DE051BC9}" srcId="{911BEAC4-6AA2-404D-9B51-A583D3AAE551}" destId="{7CB35719-72AD-4BE3-8D31-51C9FC30F45D}" srcOrd="7" destOrd="0" parTransId="{80BA83F5-DBF1-462D-BBF2-53824EB27275}" sibTransId="{ACCF913D-AED1-4ABD-B6CE-E508A46C6B6E}"/>
    <dgm:cxn modelId="{4569B2D9-3014-40C3-86B9-B50C53EA767A}" srcId="{911BEAC4-6AA2-404D-9B51-A583D3AAE551}" destId="{324CA07A-41E4-4B9E-842C-AE06F07402AB}" srcOrd="2" destOrd="0" parTransId="{6F9783F9-5372-4297-B591-20B8236A9F44}" sibTransId="{3DC8DE34-E444-4E91-918D-E12211CFC50B}"/>
    <dgm:cxn modelId="{8A175CDB-8768-49BE-8AA5-2F12EC5E9B49}" type="presOf" srcId="{2369A888-7261-4BB3-9118-324398782C59}" destId="{F45DE76E-FA8B-46F5-A81F-B82B9313590E}" srcOrd="0" destOrd="0" presId="urn:microsoft.com/office/officeart/2005/8/layout/default"/>
    <dgm:cxn modelId="{0430D1F3-6A74-42C5-A0CA-A734C20BCE87}" type="presOf" srcId="{85597359-C326-43F4-8C21-B0E68A78616A}" destId="{36E86C76-E98F-401A-943C-20F75CA0BD65}" srcOrd="0" destOrd="0" presId="urn:microsoft.com/office/officeart/2005/8/layout/default"/>
    <dgm:cxn modelId="{A2D784F9-B309-459A-A7E6-49EC34AA6D96}" srcId="{911BEAC4-6AA2-404D-9B51-A583D3AAE551}" destId="{85597359-C326-43F4-8C21-B0E68A78616A}" srcOrd="4" destOrd="0" parTransId="{95C95660-F2E6-4652-AFD0-A9A86947402E}" sibTransId="{01DA098A-5CD1-415A-B7BB-941D003F6237}"/>
    <dgm:cxn modelId="{033C1577-A149-48CA-87EF-ECA851BD064B}" type="presParOf" srcId="{DEA5B4F6-CA60-4AE9-A060-3BDB94898C5B}" destId="{F45DE76E-FA8B-46F5-A81F-B82B9313590E}" srcOrd="0" destOrd="0" presId="urn:microsoft.com/office/officeart/2005/8/layout/default"/>
    <dgm:cxn modelId="{E0869EA2-E9BE-4A92-BD3C-09FC78666DD8}" type="presParOf" srcId="{DEA5B4F6-CA60-4AE9-A060-3BDB94898C5B}" destId="{E92336A0-7B97-4158-803A-BDD530D0E7A2}" srcOrd="1" destOrd="0" presId="urn:microsoft.com/office/officeart/2005/8/layout/default"/>
    <dgm:cxn modelId="{6C96C777-EBC9-4786-B743-B213DC94269D}" type="presParOf" srcId="{DEA5B4F6-CA60-4AE9-A060-3BDB94898C5B}" destId="{54B26D10-2DC4-48EF-9F88-4EB5DBD3C3EC}" srcOrd="2" destOrd="0" presId="urn:microsoft.com/office/officeart/2005/8/layout/default"/>
    <dgm:cxn modelId="{0622F630-6A90-4676-854D-CD7CF6640F5E}" type="presParOf" srcId="{DEA5B4F6-CA60-4AE9-A060-3BDB94898C5B}" destId="{C305852E-639A-45C7-A7F0-5D4B57CB028E}" srcOrd="3" destOrd="0" presId="urn:microsoft.com/office/officeart/2005/8/layout/default"/>
    <dgm:cxn modelId="{54E00A25-EAB8-4571-A4EE-544BC966BD69}" type="presParOf" srcId="{DEA5B4F6-CA60-4AE9-A060-3BDB94898C5B}" destId="{E30FBDFB-F385-4F30-A6F3-8992119F9FA0}" srcOrd="4" destOrd="0" presId="urn:microsoft.com/office/officeart/2005/8/layout/default"/>
    <dgm:cxn modelId="{3CB13DD8-2182-4E54-A165-3C932DA31E69}" type="presParOf" srcId="{DEA5B4F6-CA60-4AE9-A060-3BDB94898C5B}" destId="{A3A61B48-516F-4F87-BE18-F6C095A06DF6}" srcOrd="5" destOrd="0" presId="urn:microsoft.com/office/officeart/2005/8/layout/default"/>
    <dgm:cxn modelId="{FC94C853-A112-4170-8D6D-D1F1BFAD5622}" type="presParOf" srcId="{DEA5B4F6-CA60-4AE9-A060-3BDB94898C5B}" destId="{CCBF96A4-B14D-4DCB-98B3-362224F7D047}" srcOrd="6" destOrd="0" presId="urn:microsoft.com/office/officeart/2005/8/layout/default"/>
    <dgm:cxn modelId="{00D6A97C-D0C0-426A-B953-EDAC6D42BE06}" type="presParOf" srcId="{DEA5B4F6-CA60-4AE9-A060-3BDB94898C5B}" destId="{2FDBF09A-4212-40C9-AE87-D87A658B4108}" srcOrd="7" destOrd="0" presId="urn:microsoft.com/office/officeart/2005/8/layout/default"/>
    <dgm:cxn modelId="{B4EB8799-7070-4F74-A5CF-F703045F95BD}" type="presParOf" srcId="{DEA5B4F6-CA60-4AE9-A060-3BDB94898C5B}" destId="{36E86C76-E98F-401A-943C-20F75CA0BD65}" srcOrd="8" destOrd="0" presId="urn:microsoft.com/office/officeart/2005/8/layout/default"/>
    <dgm:cxn modelId="{8CED6E3E-D5BA-4440-9563-EDEE75B0EC61}" type="presParOf" srcId="{DEA5B4F6-CA60-4AE9-A060-3BDB94898C5B}" destId="{B06A648D-8774-40F9-96D3-F6271494AC8D}" srcOrd="9" destOrd="0" presId="urn:microsoft.com/office/officeart/2005/8/layout/default"/>
    <dgm:cxn modelId="{D4BF069C-0E38-427D-98DA-3A37851CB29A}" type="presParOf" srcId="{DEA5B4F6-CA60-4AE9-A060-3BDB94898C5B}" destId="{0C523300-29F7-4D50-8373-D326529C057C}" srcOrd="10" destOrd="0" presId="urn:microsoft.com/office/officeart/2005/8/layout/default"/>
    <dgm:cxn modelId="{2619DE19-0B7E-4A2B-905E-B6FAEDD0983D}" type="presParOf" srcId="{DEA5B4F6-CA60-4AE9-A060-3BDB94898C5B}" destId="{1FB37E04-DF73-42CF-B0C0-1D65C7521EA1}" srcOrd="11" destOrd="0" presId="urn:microsoft.com/office/officeart/2005/8/layout/default"/>
    <dgm:cxn modelId="{8D63AE37-FAA9-49DD-A670-0C3827B6B596}" type="presParOf" srcId="{DEA5B4F6-CA60-4AE9-A060-3BDB94898C5B}" destId="{B5C474BF-90FA-4058-895C-807F563FAE7F}" srcOrd="12" destOrd="0" presId="urn:microsoft.com/office/officeart/2005/8/layout/default"/>
    <dgm:cxn modelId="{A29A3DB4-C10E-4D72-B28B-79201F6E894A}" type="presParOf" srcId="{DEA5B4F6-CA60-4AE9-A060-3BDB94898C5B}" destId="{A9BEC11F-E404-44E7-B99C-EA9CD5403D29}" srcOrd="13" destOrd="0" presId="urn:microsoft.com/office/officeart/2005/8/layout/default"/>
    <dgm:cxn modelId="{855A41FD-FA8D-434D-9BAF-EA96883E898A}" type="presParOf" srcId="{DEA5B4F6-CA60-4AE9-A060-3BDB94898C5B}" destId="{9B7609ED-B536-4CBF-8D08-4C6E5CAD5B49}" srcOrd="14" destOrd="0" presId="urn:microsoft.com/office/officeart/2005/8/layout/default"/>
    <dgm:cxn modelId="{D7738AC3-59FC-4731-A23F-CA5C4D45324E}" type="presParOf" srcId="{DEA5B4F6-CA60-4AE9-A060-3BDB94898C5B}" destId="{5BDE0988-350D-49D7-A9E5-BBE0C4DD39FD}" srcOrd="15" destOrd="0" presId="urn:microsoft.com/office/officeart/2005/8/layout/default"/>
    <dgm:cxn modelId="{D9CB7203-4DEB-487C-9B59-6F6271DEFB3C}" type="presParOf" srcId="{DEA5B4F6-CA60-4AE9-A060-3BDB94898C5B}" destId="{4E319C74-7118-43E4-A54A-1412654D7FDE}" srcOrd="16" destOrd="0" presId="urn:microsoft.com/office/officeart/2005/8/layout/default"/>
    <dgm:cxn modelId="{E6539636-E922-4E07-B57F-F57096867C04}" type="presParOf" srcId="{DEA5B4F6-CA60-4AE9-A060-3BDB94898C5B}" destId="{44855469-8487-4CD3-8373-0BCA468F3B81}" srcOrd="17" destOrd="0" presId="urn:microsoft.com/office/officeart/2005/8/layout/default"/>
    <dgm:cxn modelId="{73CB3FD3-1164-43AF-8665-F31412DD5286}" type="presParOf" srcId="{DEA5B4F6-CA60-4AE9-A060-3BDB94898C5B}" destId="{25862C78-B788-432F-BCEB-0AD96E5024F7}" srcOrd="18" destOrd="0" presId="urn:microsoft.com/office/officeart/2005/8/layout/default"/>
    <dgm:cxn modelId="{9FA255E5-D8DC-4D5A-97BB-ADAF1DE78E2E}" type="presParOf" srcId="{DEA5B4F6-CA60-4AE9-A060-3BDB94898C5B}" destId="{67254D55-316E-43D4-8249-E7597B0EC28A}" srcOrd="19" destOrd="0" presId="urn:microsoft.com/office/officeart/2005/8/layout/default"/>
    <dgm:cxn modelId="{85108864-1594-4C34-866E-800FA49961A1}" type="presParOf" srcId="{DEA5B4F6-CA60-4AE9-A060-3BDB94898C5B}" destId="{0185DDDA-5C00-4B55-9459-929CC6EA8996}" srcOrd="20" destOrd="0" presId="urn:microsoft.com/office/officeart/2005/8/layout/default"/>
    <dgm:cxn modelId="{DA0A4324-1E7E-484E-81FD-9DCD3E235DB9}" type="presParOf" srcId="{DEA5B4F6-CA60-4AE9-A060-3BDB94898C5B}" destId="{38F77A2A-14F7-40AA-A94C-5BB795B7620B}" srcOrd="21" destOrd="0" presId="urn:microsoft.com/office/officeart/2005/8/layout/default"/>
    <dgm:cxn modelId="{9692E1EE-984E-4076-B6EE-70A989859573}" type="presParOf" srcId="{DEA5B4F6-CA60-4AE9-A060-3BDB94898C5B}" destId="{D2880029-5F91-43EF-A936-C01BA8405486}"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1BEAC4-6AA2-404D-9B51-A583D3AAE55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2369A888-7261-4BB3-9118-324398782C59}">
      <dgm:prSet phldrT="[Text]" custT="1"/>
      <dgm:spPr>
        <a:solidFill>
          <a:schemeClr val="bg1"/>
        </a:solidFill>
        <a:ln w="57150">
          <a:noFill/>
        </a:ln>
        <a:effectLst>
          <a:outerShdw blurRad="635000" dist="38100" dir="2700000" algn="tl" rotWithShape="0">
            <a:srgbClr val="00B4B1">
              <a:alpha val="20000"/>
            </a:srgbClr>
          </a:outerShdw>
        </a:effectLst>
      </dgm:spPr>
      <dgm:t>
        <a:bodyPr/>
        <a:lstStyle/>
        <a:p>
          <a:r>
            <a:rPr lang="en-GB" sz="2400" dirty="0">
              <a:solidFill>
                <a:schemeClr val="tx1"/>
              </a:solidFill>
              <a:latin typeface="Mikado" panose="020D0003030208020204" pitchFamily="34" charset="0"/>
            </a:rPr>
            <a:t>Muharram</a:t>
          </a:r>
        </a:p>
      </dgm:t>
    </dgm:pt>
    <dgm:pt modelId="{70FB1931-6858-426F-BF9B-AA714A5C61C6}" type="parTrans" cxnId="{DD174A4C-5E62-4CFE-9C87-A96397173FA0}">
      <dgm:prSet/>
      <dgm:spPr/>
      <dgm:t>
        <a:bodyPr/>
        <a:lstStyle/>
        <a:p>
          <a:endParaRPr lang="en-GB"/>
        </a:p>
      </dgm:t>
    </dgm:pt>
    <dgm:pt modelId="{CED4AA07-3FAE-4FA6-B617-1E7820D97C54}" type="sibTrans" cxnId="{DD174A4C-5E62-4CFE-9C87-A96397173FA0}">
      <dgm:prSet/>
      <dgm:spPr/>
      <dgm:t>
        <a:bodyPr/>
        <a:lstStyle/>
        <a:p>
          <a:endParaRPr lang="en-GB"/>
        </a:p>
      </dgm:t>
    </dgm:pt>
    <dgm:pt modelId="{7CB35719-72AD-4BE3-8D31-51C9FC30F45D}">
      <dgm:prSet phldrT="[Text]" custT="1"/>
      <dgm:spPr>
        <a:solidFill>
          <a:srgbClr val="00B4B1"/>
        </a:solidFill>
        <a:ln w="57150">
          <a:noFill/>
        </a:ln>
      </dgm:spPr>
      <dgm:t>
        <a:bodyPr/>
        <a:lstStyle/>
        <a:p>
          <a:r>
            <a:rPr lang="en-GB" sz="2400" b="1" dirty="0">
              <a:solidFill>
                <a:schemeClr val="bg1"/>
              </a:solidFill>
              <a:latin typeface="Mikado" panose="020D0003030208020204" pitchFamily="34" charset="0"/>
            </a:rPr>
            <a:t>Sha</a:t>
          </a:r>
          <a:r>
            <a:rPr lang="en-PK" sz="2400" b="1" spc="200" baseline="0" dirty="0">
              <a:solidFill>
                <a:schemeClr val="bg1"/>
              </a:solidFill>
              <a:latin typeface="Mikado" panose="020D0003030208020204" pitchFamily="34" charset="0"/>
              <a:ea typeface="+mn-ea"/>
              <a:cs typeface="+mn-cs"/>
            </a:rPr>
            <a:t>ʿ</a:t>
          </a:r>
          <a:r>
            <a:rPr lang="en-US" sz="2400" b="1" dirty="0">
              <a:solidFill>
                <a:schemeClr val="bg1"/>
              </a:solidFill>
              <a:latin typeface="Mikado" panose="020D0003030208020204" pitchFamily="34" charset="0"/>
              <a:ea typeface="+mn-ea"/>
              <a:cs typeface="+mn-cs"/>
            </a:rPr>
            <a:t>ban</a:t>
          </a:r>
          <a:endParaRPr lang="en-GB" sz="2400" b="1" dirty="0">
            <a:solidFill>
              <a:schemeClr val="bg1"/>
            </a:solidFill>
            <a:latin typeface="Mikado" panose="020D0003030208020204" pitchFamily="34" charset="0"/>
          </a:endParaRPr>
        </a:p>
      </dgm:t>
    </dgm:pt>
    <dgm:pt modelId="{80BA83F5-DBF1-462D-BBF2-53824EB27275}" type="parTrans" cxnId="{A1B676D8-AB2D-4A52-859E-C168DE051BC9}">
      <dgm:prSet/>
      <dgm:spPr/>
      <dgm:t>
        <a:bodyPr/>
        <a:lstStyle/>
        <a:p>
          <a:endParaRPr lang="en-GB"/>
        </a:p>
      </dgm:t>
    </dgm:pt>
    <dgm:pt modelId="{ACCF913D-AED1-4ABD-B6CE-E508A46C6B6E}" type="sibTrans" cxnId="{A1B676D8-AB2D-4A52-859E-C168DE051BC9}">
      <dgm:prSet/>
      <dgm:spPr/>
      <dgm:t>
        <a:bodyPr/>
        <a:lstStyle/>
        <a:p>
          <a:endParaRPr lang="en-GB"/>
        </a:p>
      </dgm:t>
    </dgm:pt>
    <dgm:pt modelId="{942F8827-6911-4DF2-A3AA-E71D5960DA1A}">
      <dgm:prSet phldrT="[Text]" custT="1"/>
      <dgm:spPr>
        <a:solidFill>
          <a:prstClr val="white"/>
        </a:solidFill>
        <a:ln w="57150" cap="flat" cmpd="sng" algn="ctr">
          <a:noFill/>
          <a:prstDash val="solid"/>
        </a:ln>
        <a:effectLst>
          <a:outerShdw blurRad="635000" dist="38100" dir="2700000" algn="tl" rotWithShape="0">
            <a:srgbClr val="00B4B1">
              <a:alpha val="20000"/>
            </a:srgbClr>
          </a:outerShdw>
        </a:effectLst>
      </dgm:spPr>
      <dgm:t>
        <a:bodyPr spcFirstLastPara="0" vert="horz" wrap="square" lIns="87630" tIns="87630" rIns="87630" bIns="87630" numCol="1" spcCol="1270" anchor="ctr" anchorCtr="0"/>
        <a:lstStyle/>
        <a:p>
          <a:pPr marL="0" lvl="0" indent="0" algn="ctr" defTabSz="1022350">
            <a:lnSpc>
              <a:spcPct val="90000"/>
            </a:lnSpc>
            <a:spcBef>
              <a:spcPct val="0"/>
            </a:spcBef>
            <a:spcAft>
              <a:spcPct val="35000"/>
            </a:spcAft>
            <a:buNone/>
          </a:pPr>
          <a:r>
            <a:rPr lang="en-GB" sz="2400" kern="1200" dirty="0">
              <a:solidFill>
                <a:prstClr val="black"/>
              </a:solidFill>
              <a:latin typeface="Mikado" panose="020D0003030208020204" pitchFamily="34" charset="0"/>
              <a:ea typeface="+mn-ea"/>
              <a:cs typeface="+mn-cs"/>
            </a:rPr>
            <a:t>Dhul al-Hijjah</a:t>
          </a:r>
        </a:p>
      </dgm:t>
    </dgm:pt>
    <dgm:pt modelId="{0AB98D5B-3CB9-40B7-B36B-B03DE9280E77}" type="parTrans" cxnId="{7705339D-74ED-4CBE-8CCE-9F222AB68761}">
      <dgm:prSet/>
      <dgm:spPr/>
      <dgm:t>
        <a:bodyPr/>
        <a:lstStyle/>
        <a:p>
          <a:endParaRPr lang="en-GB"/>
        </a:p>
      </dgm:t>
    </dgm:pt>
    <dgm:pt modelId="{739BE0FF-50CD-42A7-AE20-2B9E8BC54E8B}" type="sibTrans" cxnId="{7705339D-74ED-4CBE-8CCE-9F222AB68761}">
      <dgm:prSet/>
      <dgm:spPr/>
      <dgm:t>
        <a:bodyPr/>
        <a:lstStyle/>
        <a:p>
          <a:endParaRPr lang="en-GB"/>
        </a:p>
      </dgm:t>
    </dgm:pt>
    <dgm:pt modelId="{83B9AF85-6ACF-4E0D-A7EC-6D998D37EDA6}">
      <dgm:prSet phldrT="[Text]" custT="1"/>
      <dgm:spPr>
        <a:solidFill>
          <a:prstClr val="white"/>
        </a:solidFill>
        <a:ln w="57150" cap="flat" cmpd="sng" algn="ctr">
          <a:noFill/>
          <a:prstDash val="solid"/>
        </a:ln>
        <a:effectLst>
          <a:outerShdw blurRad="635000" dist="38100" dir="2700000" algn="tl" rotWithShape="0">
            <a:srgbClr val="00B4B1">
              <a:alpha val="20000"/>
            </a:srgbClr>
          </a:outerShdw>
        </a:effectLst>
      </dgm:spPr>
      <dgm:t>
        <a:bodyPr spcFirstLastPara="0" vert="horz" wrap="square" lIns="87630" tIns="87630" rIns="87630" bIns="87630" numCol="1" spcCol="1270" anchor="ctr" anchorCtr="0"/>
        <a:lstStyle/>
        <a:p>
          <a:pPr marL="0" lvl="0" indent="0" algn="ctr" defTabSz="1022350">
            <a:lnSpc>
              <a:spcPct val="90000"/>
            </a:lnSpc>
            <a:spcBef>
              <a:spcPct val="0"/>
            </a:spcBef>
            <a:spcAft>
              <a:spcPct val="35000"/>
            </a:spcAft>
            <a:buNone/>
          </a:pPr>
          <a:r>
            <a:rPr lang="en-GB" sz="2400" kern="1200" dirty="0">
              <a:solidFill>
                <a:prstClr val="black"/>
              </a:solidFill>
              <a:latin typeface="Mikado" panose="020D0003030208020204" pitchFamily="34" charset="0"/>
              <a:ea typeface="+mn-ea"/>
              <a:cs typeface="+mn-cs"/>
            </a:rPr>
            <a:t>Ramadan</a:t>
          </a:r>
        </a:p>
      </dgm:t>
    </dgm:pt>
    <dgm:pt modelId="{EE12128D-6398-4D1E-B887-8C014D423393}" type="parTrans" cxnId="{A3F0E784-9CD3-4256-88F2-140B7F101941}">
      <dgm:prSet/>
      <dgm:spPr/>
      <dgm:t>
        <a:bodyPr/>
        <a:lstStyle/>
        <a:p>
          <a:endParaRPr lang="en-GB"/>
        </a:p>
      </dgm:t>
    </dgm:pt>
    <dgm:pt modelId="{7C8928C6-B79B-46E1-A9BC-83D0683DE438}" type="sibTrans" cxnId="{A3F0E784-9CD3-4256-88F2-140B7F101941}">
      <dgm:prSet/>
      <dgm:spPr/>
      <dgm:t>
        <a:bodyPr/>
        <a:lstStyle/>
        <a:p>
          <a:endParaRPr lang="en-GB"/>
        </a:p>
      </dgm:t>
    </dgm:pt>
    <dgm:pt modelId="{D687B629-80B0-485F-A8AD-53639E7C9DC2}">
      <dgm:prSet phldrT="[Text]" custT="1"/>
      <dgm:spPr>
        <a:solidFill>
          <a:prstClr val="white"/>
        </a:solidFill>
        <a:ln w="57150" cap="flat" cmpd="sng" algn="ctr">
          <a:noFill/>
          <a:prstDash val="solid"/>
        </a:ln>
        <a:effectLst>
          <a:outerShdw blurRad="635000" dist="38100" dir="2700000" algn="tl" rotWithShape="0">
            <a:srgbClr val="00B4B1">
              <a:alpha val="20000"/>
            </a:srgbClr>
          </a:outerShdw>
        </a:effectLst>
      </dgm:spPr>
      <dgm:t>
        <a:bodyPr spcFirstLastPara="0" vert="horz" wrap="square" lIns="87630" tIns="87630" rIns="87630" bIns="87630" numCol="1" spcCol="1270" anchor="ctr" anchorCtr="0"/>
        <a:lstStyle/>
        <a:p>
          <a:pPr marL="0" lvl="0" indent="0" algn="ctr" defTabSz="1022350">
            <a:lnSpc>
              <a:spcPct val="90000"/>
            </a:lnSpc>
            <a:spcBef>
              <a:spcPct val="0"/>
            </a:spcBef>
            <a:spcAft>
              <a:spcPct val="35000"/>
            </a:spcAft>
            <a:buNone/>
          </a:pPr>
          <a:r>
            <a:rPr lang="en-GB" sz="2400" kern="1200" dirty="0">
              <a:solidFill>
                <a:prstClr val="black"/>
              </a:solidFill>
              <a:latin typeface="Mikado" panose="020D0003030208020204" pitchFamily="34" charset="0"/>
              <a:ea typeface="+mn-ea"/>
              <a:cs typeface="+mn-cs"/>
            </a:rPr>
            <a:t>Shawwal</a:t>
          </a:r>
        </a:p>
      </dgm:t>
    </dgm:pt>
    <dgm:pt modelId="{04AA9B79-8238-45C7-BBE9-D49A29520699}" type="parTrans" cxnId="{0C057E41-9B85-480B-8BF3-B386F2E98D86}">
      <dgm:prSet/>
      <dgm:spPr/>
      <dgm:t>
        <a:bodyPr/>
        <a:lstStyle/>
        <a:p>
          <a:endParaRPr lang="en-GB"/>
        </a:p>
      </dgm:t>
    </dgm:pt>
    <dgm:pt modelId="{3AD1119A-3480-4D8A-83C6-5B3871039058}" type="sibTrans" cxnId="{0C057E41-9B85-480B-8BF3-B386F2E98D86}">
      <dgm:prSet/>
      <dgm:spPr/>
      <dgm:t>
        <a:bodyPr/>
        <a:lstStyle/>
        <a:p>
          <a:endParaRPr lang="en-GB"/>
        </a:p>
      </dgm:t>
    </dgm:pt>
    <dgm:pt modelId="{24A52A42-0000-4812-90FF-C13A73E1116A}">
      <dgm:prSet phldrT="[Text]" custT="1"/>
      <dgm:spPr>
        <a:solidFill>
          <a:prstClr val="white"/>
        </a:solidFill>
        <a:ln w="57150" cap="flat" cmpd="sng" algn="ctr">
          <a:noFill/>
          <a:prstDash val="solid"/>
        </a:ln>
        <a:effectLst>
          <a:outerShdw blurRad="635000" dist="38100" dir="2700000" algn="tl" rotWithShape="0">
            <a:srgbClr val="00B4B1">
              <a:alpha val="20000"/>
            </a:srgbClr>
          </a:outerShdw>
        </a:effectLst>
      </dgm:spPr>
      <dgm:t>
        <a:bodyPr spcFirstLastPara="0" vert="horz" wrap="square" lIns="87630" tIns="87630" rIns="87630" bIns="87630" numCol="1" spcCol="1270" anchor="ctr" anchorCtr="0"/>
        <a:lstStyle/>
        <a:p>
          <a:pPr marL="0" lvl="0" indent="0" algn="ctr" defTabSz="1022350">
            <a:lnSpc>
              <a:spcPct val="90000"/>
            </a:lnSpc>
            <a:spcBef>
              <a:spcPct val="0"/>
            </a:spcBef>
            <a:spcAft>
              <a:spcPts val="0"/>
            </a:spcAft>
            <a:buNone/>
          </a:pPr>
          <a:r>
            <a:rPr lang="en-GB" sz="2400" kern="1200" dirty="0">
              <a:solidFill>
                <a:prstClr val="black"/>
              </a:solidFill>
              <a:latin typeface="Mikado" panose="020D0003030208020204" pitchFamily="34" charset="0"/>
              <a:ea typeface="+mn-ea"/>
              <a:cs typeface="+mn-cs"/>
            </a:rPr>
            <a:t>Dhul </a:t>
          </a:r>
        </a:p>
        <a:p>
          <a:pPr marL="0" lvl="0" indent="0" algn="ctr" defTabSz="1022350">
            <a:lnSpc>
              <a:spcPct val="90000"/>
            </a:lnSpc>
            <a:spcBef>
              <a:spcPct val="0"/>
            </a:spcBef>
            <a:spcAft>
              <a:spcPts val="0"/>
            </a:spcAft>
            <a:buNone/>
          </a:pPr>
          <a:r>
            <a:rPr lang="en-GB" sz="2400" kern="1200" dirty="0">
              <a:solidFill>
                <a:prstClr val="black"/>
              </a:solidFill>
              <a:latin typeface="Mikado" panose="020D0003030208020204" pitchFamily="34" charset="0"/>
              <a:ea typeface="+mn-ea"/>
              <a:cs typeface="+mn-cs"/>
            </a:rPr>
            <a:t>al-</a:t>
          </a:r>
          <a:r>
            <a:rPr lang="en-GB" sz="2400" kern="1200" dirty="0" err="1">
              <a:solidFill>
                <a:prstClr val="black"/>
              </a:solidFill>
              <a:latin typeface="Mikado" panose="020D0003030208020204" pitchFamily="34" charset="0"/>
              <a:ea typeface="+mn-ea"/>
              <a:cs typeface="+mn-cs"/>
            </a:rPr>
            <a:t>Qa</a:t>
          </a:r>
          <a:r>
            <a:rPr lang="en-PK" sz="2400" kern="1200" dirty="0">
              <a:solidFill>
                <a:prstClr val="black"/>
              </a:solidFill>
              <a:latin typeface="Mikado" panose="020D0003030208020204" pitchFamily="34" charset="0"/>
              <a:ea typeface="+mn-ea"/>
              <a:cs typeface="+mn-cs"/>
            </a:rPr>
            <a:t>ʿ</a:t>
          </a:r>
          <a:r>
            <a:rPr lang="en-GB" sz="2400" kern="1200" dirty="0">
              <a:solidFill>
                <a:prstClr val="black"/>
              </a:solidFill>
              <a:latin typeface="Mikado" panose="020D0003030208020204" pitchFamily="34" charset="0"/>
              <a:ea typeface="+mn-ea"/>
              <a:cs typeface="+mn-cs"/>
            </a:rPr>
            <a:t>dah</a:t>
          </a:r>
        </a:p>
      </dgm:t>
    </dgm:pt>
    <dgm:pt modelId="{04DB4685-C198-42A6-B20A-713F6CD4A049}" type="parTrans" cxnId="{66224686-75F1-44D8-BEE2-622B3F3EA72F}">
      <dgm:prSet/>
      <dgm:spPr/>
      <dgm:t>
        <a:bodyPr/>
        <a:lstStyle/>
        <a:p>
          <a:endParaRPr lang="en-GB"/>
        </a:p>
      </dgm:t>
    </dgm:pt>
    <dgm:pt modelId="{69FA48C4-F4FD-4A1B-B6F0-F5997D439EBB}" type="sibTrans" cxnId="{66224686-75F1-44D8-BEE2-622B3F3EA72F}">
      <dgm:prSet/>
      <dgm:spPr/>
      <dgm:t>
        <a:bodyPr/>
        <a:lstStyle/>
        <a:p>
          <a:endParaRPr lang="en-GB"/>
        </a:p>
      </dgm:t>
    </dgm:pt>
    <dgm:pt modelId="{324CA07A-41E4-4B9E-842C-AE06F07402AB}">
      <dgm:prSet phldrT="[Text]" custT="1"/>
      <dgm:spPr>
        <a:solidFill>
          <a:prstClr val="white"/>
        </a:solidFill>
        <a:ln w="57150" cap="flat" cmpd="sng" algn="ctr">
          <a:noFill/>
          <a:prstDash val="solid"/>
        </a:ln>
        <a:effectLst>
          <a:outerShdw blurRad="635000" dist="38100" dir="2700000" algn="tl" rotWithShape="0">
            <a:srgbClr val="00B4B1">
              <a:alpha val="20000"/>
            </a:srgbClr>
          </a:outerShdw>
        </a:effectLst>
      </dgm:spPr>
      <dgm:t>
        <a:bodyPr spcFirstLastPara="0" vert="horz" wrap="square" lIns="87630" tIns="87630" rIns="87630" bIns="87630" numCol="1" spcCol="1270" anchor="ctr" anchorCtr="0"/>
        <a:lstStyle/>
        <a:p>
          <a:pPr marL="0" lvl="0" indent="0" algn="ctr" defTabSz="1022350">
            <a:lnSpc>
              <a:spcPct val="90000"/>
            </a:lnSpc>
            <a:spcBef>
              <a:spcPct val="0"/>
            </a:spcBef>
            <a:spcAft>
              <a:spcPts val="0"/>
            </a:spcAft>
            <a:buNone/>
          </a:pPr>
          <a:r>
            <a:rPr lang="en-GB" sz="2400" kern="1200" dirty="0">
              <a:solidFill>
                <a:prstClr val="black"/>
              </a:solidFill>
              <a:latin typeface="Mikado" panose="020D0003030208020204" pitchFamily="34" charset="0"/>
              <a:ea typeface="+mn-ea"/>
              <a:cs typeface="+mn-cs"/>
            </a:rPr>
            <a:t>Rabi</a:t>
          </a:r>
        </a:p>
        <a:p>
          <a:pPr marL="0" lvl="0" indent="0" algn="ctr" defTabSz="1022350">
            <a:lnSpc>
              <a:spcPct val="90000"/>
            </a:lnSpc>
            <a:spcBef>
              <a:spcPct val="0"/>
            </a:spcBef>
            <a:spcAft>
              <a:spcPts val="0"/>
            </a:spcAft>
            <a:buNone/>
          </a:pPr>
          <a:r>
            <a:rPr lang="en-GB" sz="2400" kern="1200" dirty="0">
              <a:solidFill>
                <a:prstClr val="black"/>
              </a:solidFill>
              <a:latin typeface="Mikado" panose="020D0003030208020204" pitchFamily="34" charset="0"/>
              <a:ea typeface="+mn-ea"/>
              <a:cs typeface="+mn-cs"/>
            </a:rPr>
            <a:t>al-Awwal</a:t>
          </a:r>
        </a:p>
      </dgm:t>
    </dgm:pt>
    <dgm:pt modelId="{6F9783F9-5372-4297-B591-20B8236A9F44}" type="parTrans" cxnId="{4569B2D9-3014-40C3-86B9-B50C53EA767A}">
      <dgm:prSet/>
      <dgm:spPr/>
      <dgm:t>
        <a:bodyPr/>
        <a:lstStyle/>
        <a:p>
          <a:endParaRPr lang="en-PK"/>
        </a:p>
      </dgm:t>
    </dgm:pt>
    <dgm:pt modelId="{3DC8DE34-E444-4E91-918D-E12211CFC50B}" type="sibTrans" cxnId="{4569B2D9-3014-40C3-86B9-B50C53EA767A}">
      <dgm:prSet/>
      <dgm:spPr/>
      <dgm:t>
        <a:bodyPr/>
        <a:lstStyle/>
        <a:p>
          <a:endParaRPr lang="en-PK"/>
        </a:p>
      </dgm:t>
    </dgm:pt>
    <dgm:pt modelId="{6214466A-0E83-49C0-99C5-68BAA88C0AE0}">
      <dgm:prSet phldrT="[Text]" custT="1"/>
      <dgm:spPr>
        <a:solidFill>
          <a:prstClr val="white"/>
        </a:solidFill>
        <a:ln w="57150" cap="flat" cmpd="sng" algn="ctr">
          <a:noFill/>
          <a:prstDash val="solid"/>
        </a:ln>
        <a:effectLst>
          <a:outerShdw blurRad="635000" dist="38100" dir="2700000" algn="tl" rotWithShape="0">
            <a:srgbClr val="00B4B1">
              <a:alpha val="20000"/>
            </a:srgbClr>
          </a:outerShdw>
        </a:effectLst>
      </dgm:spPr>
      <dgm:t>
        <a:bodyPr spcFirstLastPara="0" vert="horz" wrap="square" lIns="87630" tIns="87630" rIns="87630" bIns="87630" numCol="1" spcCol="1270" anchor="ctr" anchorCtr="0"/>
        <a:lstStyle/>
        <a:p>
          <a:pPr marL="0" lvl="0" indent="0" algn="ctr" defTabSz="1022350">
            <a:lnSpc>
              <a:spcPct val="90000"/>
            </a:lnSpc>
            <a:spcBef>
              <a:spcPct val="0"/>
            </a:spcBef>
            <a:spcAft>
              <a:spcPct val="35000"/>
            </a:spcAft>
            <a:buNone/>
          </a:pPr>
          <a:r>
            <a:rPr lang="en-GB" sz="2400" kern="1200" dirty="0">
              <a:solidFill>
                <a:prstClr val="black"/>
              </a:solidFill>
              <a:latin typeface="Mikado" panose="020D0003030208020204" pitchFamily="34" charset="0"/>
              <a:ea typeface="+mn-ea"/>
              <a:cs typeface="+mn-cs"/>
            </a:rPr>
            <a:t>Rabi al-Akhir</a:t>
          </a:r>
        </a:p>
      </dgm:t>
    </dgm:pt>
    <dgm:pt modelId="{4058A1FE-497D-4C31-8AA3-D392781D4338}" type="parTrans" cxnId="{011F0453-88CD-4277-9C76-F869F2AB2994}">
      <dgm:prSet/>
      <dgm:spPr/>
      <dgm:t>
        <a:bodyPr/>
        <a:lstStyle/>
        <a:p>
          <a:endParaRPr lang="en-PK"/>
        </a:p>
      </dgm:t>
    </dgm:pt>
    <dgm:pt modelId="{30171972-FCF8-4722-A7CC-16107A16C4AC}" type="sibTrans" cxnId="{011F0453-88CD-4277-9C76-F869F2AB2994}">
      <dgm:prSet/>
      <dgm:spPr/>
      <dgm:t>
        <a:bodyPr/>
        <a:lstStyle/>
        <a:p>
          <a:endParaRPr lang="en-PK"/>
        </a:p>
      </dgm:t>
    </dgm:pt>
    <dgm:pt modelId="{85597359-C326-43F4-8C21-B0E68A78616A}">
      <dgm:prSet phldrT="[Text]" custT="1"/>
      <dgm:spPr>
        <a:solidFill>
          <a:prstClr val="white"/>
        </a:solidFill>
        <a:ln w="57150" cap="flat" cmpd="sng" algn="ctr">
          <a:noFill/>
          <a:prstDash val="solid"/>
        </a:ln>
        <a:effectLst>
          <a:outerShdw blurRad="635000" dist="38100" dir="2700000" algn="tl" rotWithShape="0">
            <a:srgbClr val="00B4B1">
              <a:alpha val="20000"/>
            </a:srgbClr>
          </a:outerShdw>
        </a:effectLst>
      </dgm:spPr>
      <dgm:t>
        <a:bodyPr spcFirstLastPara="0" vert="horz" wrap="square" lIns="87630" tIns="87630" rIns="87630" bIns="87630" numCol="1" spcCol="1270" anchor="ctr" anchorCtr="0"/>
        <a:lstStyle/>
        <a:p>
          <a:pPr marL="0" lvl="0" indent="0" algn="ctr" defTabSz="1022350">
            <a:lnSpc>
              <a:spcPct val="90000"/>
            </a:lnSpc>
            <a:spcBef>
              <a:spcPct val="0"/>
            </a:spcBef>
            <a:spcAft>
              <a:spcPts val="0"/>
            </a:spcAft>
            <a:buNone/>
          </a:pPr>
          <a:r>
            <a:rPr lang="en-GB" sz="2400" kern="1200" dirty="0">
              <a:solidFill>
                <a:prstClr val="black"/>
              </a:solidFill>
              <a:latin typeface="Mikado" panose="020D0003030208020204" pitchFamily="34" charset="0"/>
              <a:ea typeface="+mn-ea"/>
              <a:cs typeface="+mn-cs"/>
            </a:rPr>
            <a:t>Jumada </a:t>
          </a:r>
        </a:p>
        <a:p>
          <a:pPr marL="0" lvl="0" indent="0" algn="ctr" defTabSz="1022350">
            <a:lnSpc>
              <a:spcPct val="90000"/>
            </a:lnSpc>
            <a:spcBef>
              <a:spcPct val="0"/>
            </a:spcBef>
            <a:spcAft>
              <a:spcPts val="0"/>
            </a:spcAft>
            <a:buNone/>
          </a:pPr>
          <a:r>
            <a:rPr lang="en-GB" sz="2400" kern="1200" dirty="0">
              <a:solidFill>
                <a:prstClr val="black"/>
              </a:solidFill>
              <a:latin typeface="Mikado" panose="020D0003030208020204" pitchFamily="34" charset="0"/>
              <a:ea typeface="+mn-ea"/>
              <a:cs typeface="+mn-cs"/>
            </a:rPr>
            <a:t>al-Ula</a:t>
          </a:r>
        </a:p>
      </dgm:t>
    </dgm:pt>
    <dgm:pt modelId="{95C95660-F2E6-4652-AFD0-A9A86947402E}" type="parTrans" cxnId="{A2D784F9-B309-459A-A7E6-49EC34AA6D96}">
      <dgm:prSet/>
      <dgm:spPr/>
      <dgm:t>
        <a:bodyPr/>
        <a:lstStyle/>
        <a:p>
          <a:endParaRPr lang="en-PK"/>
        </a:p>
      </dgm:t>
    </dgm:pt>
    <dgm:pt modelId="{01DA098A-5CD1-415A-B7BB-941D003F6237}" type="sibTrans" cxnId="{A2D784F9-B309-459A-A7E6-49EC34AA6D96}">
      <dgm:prSet/>
      <dgm:spPr/>
      <dgm:t>
        <a:bodyPr/>
        <a:lstStyle/>
        <a:p>
          <a:endParaRPr lang="en-PK"/>
        </a:p>
      </dgm:t>
    </dgm:pt>
    <dgm:pt modelId="{1BD3F486-03B1-4166-9549-9016BA5F22DA}">
      <dgm:prSet phldrT="[Text]" custT="1"/>
      <dgm:spPr>
        <a:solidFill>
          <a:prstClr val="white"/>
        </a:solidFill>
        <a:ln w="57150" cap="flat" cmpd="sng" algn="ctr">
          <a:noFill/>
          <a:prstDash val="solid"/>
        </a:ln>
        <a:effectLst>
          <a:outerShdw blurRad="635000" dist="38100" dir="2700000" algn="tl" rotWithShape="0">
            <a:srgbClr val="00B4B1">
              <a:alpha val="20000"/>
            </a:srgbClr>
          </a:outerShdw>
        </a:effectLst>
      </dgm:spPr>
      <dgm:t>
        <a:bodyPr spcFirstLastPara="0" vert="horz" wrap="square" lIns="87630" tIns="87630" rIns="87630" bIns="87630" numCol="1" spcCol="1270" anchor="ctr" anchorCtr="0"/>
        <a:lstStyle/>
        <a:p>
          <a:pPr marL="0" lvl="0" indent="0" algn="ctr" defTabSz="1022350">
            <a:lnSpc>
              <a:spcPct val="90000"/>
            </a:lnSpc>
            <a:spcBef>
              <a:spcPct val="0"/>
            </a:spcBef>
            <a:spcAft>
              <a:spcPts val="0"/>
            </a:spcAft>
            <a:buNone/>
          </a:pPr>
          <a:r>
            <a:rPr lang="en-GB" sz="2400" kern="1200" dirty="0">
              <a:solidFill>
                <a:prstClr val="black"/>
              </a:solidFill>
              <a:latin typeface="Mikado" panose="020D0003030208020204" pitchFamily="34" charset="0"/>
              <a:ea typeface="+mn-ea"/>
              <a:cs typeface="+mn-cs"/>
            </a:rPr>
            <a:t>Jumada </a:t>
          </a:r>
        </a:p>
        <a:p>
          <a:pPr marL="0" lvl="0" indent="0" algn="ctr" defTabSz="1022350">
            <a:lnSpc>
              <a:spcPct val="90000"/>
            </a:lnSpc>
            <a:spcBef>
              <a:spcPct val="0"/>
            </a:spcBef>
            <a:spcAft>
              <a:spcPts val="0"/>
            </a:spcAft>
            <a:buNone/>
          </a:pPr>
          <a:r>
            <a:rPr lang="en-GB" sz="2400" kern="1200" dirty="0">
              <a:solidFill>
                <a:prstClr val="black"/>
              </a:solidFill>
              <a:latin typeface="Mikado" panose="020D0003030208020204" pitchFamily="34" charset="0"/>
              <a:ea typeface="+mn-ea"/>
              <a:cs typeface="+mn-cs"/>
            </a:rPr>
            <a:t>al-</a:t>
          </a:r>
          <a:r>
            <a:rPr lang="en-GB" sz="2400" kern="1200" dirty="0" err="1">
              <a:solidFill>
                <a:prstClr val="black"/>
              </a:solidFill>
              <a:latin typeface="Mikado" panose="020D0003030208020204" pitchFamily="34" charset="0"/>
              <a:ea typeface="+mn-ea"/>
              <a:cs typeface="+mn-cs"/>
            </a:rPr>
            <a:t>Ukhra</a:t>
          </a:r>
          <a:endParaRPr lang="en-GB" sz="2400" kern="1200" dirty="0">
            <a:solidFill>
              <a:prstClr val="black"/>
            </a:solidFill>
            <a:latin typeface="Mikado" panose="020D0003030208020204" pitchFamily="34" charset="0"/>
            <a:ea typeface="+mn-ea"/>
            <a:cs typeface="+mn-cs"/>
          </a:endParaRPr>
        </a:p>
      </dgm:t>
    </dgm:pt>
    <dgm:pt modelId="{4B3E4BEE-B6A0-495A-9AFF-C4D98DB793EF}" type="parTrans" cxnId="{91F2B855-6E2B-4DD0-B449-0BD5CDFDBD63}">
      <dgm:prSet/>
      <dgm:spPr/>
      <dgm:t>
        <a:bodyPr/>
        <a:lstStyle/>
        <a:p>
          <a:endParaRPr lang="en-PK"/>
        </a:p>
      </dgm:t>
    </dgm:pt>
    <dgm:pt modelId="{34346AC5-D848-42BE-AF38-5D70AA214101}" type="sibTrans" cxnId="{91F2B855-6E2B-4DD0-B449-0BD5CDFDBD63}">
      <dgm:prSet/>
      <dgm:spPr/>
      <dgm:t>
        <a:bodyPr/>
        <a:lstStyle/>
        <a:p>
          <a:endParaRPr lang="en-PK"/>
        </a:p>
      </dgm:t>
    </dgm:pt>
    <dgm:pt modelId="{B66CAF16-2625-4453-8662-141C0B808EF7}">
      <dgm:prSet phldrT="[Text]" custT="1"/>
      <dgm:spPr>
        <a:solidFill>
          <a:prstClr val="white"/>
        </a:solidFill>
        <a:ln w="57150" cap="flat" cmpd="sng" algn="ctr">
          <a:noFill/>
          <a:prstDash val="solid"/>
        </a:ln>
        <a:effectLst>
          <a:outerShdw blurRad="635000" dist="38100" dir="2700000" algn="tl" rotWithShape="0">
            <a:srgbClr val="00B4B1">
              <a:alpha val="20000"/>
            </a:srgbClr>
          </a:outerShdw>
        </a:effectLst>
      </dgm:spPr>
      <dgm:t>
        <a:bodyPr spcFirstLastPara="0" vert="horz" wrap="square" lIns="87630" tIns="87630" rIns="87630" bIns="87630" numCol="1" spcCol="1270" anchor="ctr" anchorCtr="0"/>
        <a:lstStyle/>
        <a:p>
          <a:pPr marL="0" lvl="0" indent="0" algn="ctr" defTabSz="1022350">
            <a:lnSpc>
              <a:spcPct val="90000"/>
            </a:lnSpc>
            <a:spcBef>
              <a:spcPct val="0"/>
            </a:spcBef>
            <a:spcAft>
              <a:spcPct val="35000"/>
            </a:spcAft>
            <a:buNone/>
          </a:pPr>
          <a:r>
            <a:rPr lang="en-GB" sz="2400" kern="1200" dirty="0">
              <a:solidFill>
                <a:prstClr val="black"/>
              </a:solidFill>
              <a:latin typeface="Mikado" panose="020D0003030208020204" pitchFamily="34" charset="0"/>
              <a:ea typeface="+mn-ea"/>
              <a:cs typeface="+mn-cs"/>
            </a:rPr>
            <a:t>Safar</a:t>
          </a:r>
        </a:p>
      </dgm:t>
    </dgm:pt>
    <dgm:pt modelId="{D9AB12AD-3F4A-4E8E-8DF9-6FE99C04A559}" type="parTrans" cxnId="{585D55D6-A1BF-43AB-9B58-EEB17D268E7A}">
      <dgm:prSet/>
      <dgm:spPr/>
      <dgm:t>
        <a:bodyPr/>
        <a:lstStyle/>
        <a:p>
          <a:endParaRPr lang="en-PK"/>
        </a:p>
      </dgm:t>
    </dgm:pt>
    <dgm:pt modelId="{08FEF5CB-9437-4C12-8302-B488D9216614}" type="sibTrans" cxnId="{585D55D6-A1BF-43AB-9B58-EEB17D268E7A}">
      <dgm:prSet/>
      <dgm:spPr/>
      <dgm:t>
        <a:bodyPr/>
        <a:lstStyle/>
        <a:p>
          <a:endParaRPr lang="en-PK"/>
        </a:p>
      </dgm:t>
    </dgm:pt>
    <dgm:pt modelId="{B79C8214-DA6D-4CE0-B040-E857AED676F1}">
      <dgm:prSet phldrT="[Text]" custT="1"/>
      <dgm:spPr>
        <a:solidFill>
          <a:prstClr val="white"/>
        </a:solidFill>
        <a:ln w="57150" cap="flat" cmpd="sng" algn="ctr">
          <a:noFill/>
          <a:prstDash val="solid"/>
        </a:ln>
        <a:effectLst>
          <a:outerShdw blurRad="635000" dist="38100" dir="2700000" algn="tl" rotWithShape="0">
            <a:srgbClr val="00B4B1">
              <a:alpha val="20000"/>
            </a:srgbClr>
          </a:outerShdw>
        </a:effectLst>
      </dgm:spPr>
      <dgm:t>
        <a:bodyPr spcFirstLastPara="0" vert="horz" wrap="square" lIns="87630" tIns="87630" rIns="87630" bIns="87630" numCol="1" spcCol="1270" anchor="ctr" anchorCtr="0"/>
        <a:lstStyle/>
        <a:p>
          <a:pPr marL="0" lvl="0" indent="0" algn="ctr" defTabSz="1022350">
            <a:lnSpc>
              <a:spcPct val="90000"/>
            </a:lnSpc>
            <a:spcBef>
              <a:spcPct val="0"/>
            </a:spcBef>
            <a:spcAft>
              <a:spcPct val="35000"/>
            </a:spcAft>
            <a:buNone/>
          </a:pPr>
          <a:r>
            <a:rPr lang="en-GB" sz="2400" kern="1200" dirty="0">
              <a:solidFill>
                <a:prstClr val="black"/>
              </a:solidFill>
              <a:latin typeface="Mikado" panose="020D0003030208020204" pitchFamily="34" charset="0"/>
              <a:ea typeface="+mn-ea"/>
              <a:cs typeface="+mn-cs"/>
            </a:rPr>
            <a:t>Rajab</a:t>
          </a:r>
        </a:p>
      </dgm:t>
    </dgm:pt>
    <dgm:pt modelId="{622B3E5D-836C-4AFB-8159-004DB8E57821}" type="parTrans" cxnId="{51180D2F-5E59-4C1D-B2E5-4161FF0CD4B9}">
      <dgm:prSet/>
      <dgm:spPr/>
      <dgm:t>
        <a:bodyPr/>
        <a:lstStyle/>
        <a:p>
          <a:endParaRPr lang="en-PK"/>
        </a:p>
      </dgm:t>
    </dgm:pt>
    <dgm:pt modelId="{23E530E7-A28B-4550-B0C7-98BD93646CBC}" type="sibTrans" cxnId="{51180D2F-5E59-4C1D-B2E5-4161FF0CD4B9}">
      <dgm:prSet/>
      <dgm:spPr/>
      <dgm:t>
        <a:bodyPr/>
        <a:lstStyle/>
        <a:p>
          <a:endParaRPr lang="en-PK"/>
        </a:p>
      </dgm:t>
    </dgm:pt>
    <dgm:pt modelId="{DEA5B4F6-CA60-4AE9-A060-3BDB94898C5B}" type="pres">
      <dgm:prSet presAssocID="{911BEAC4-6AA2-404D-9B51-A583D3AAE551}" presName="diagram" presStyleCnt="0">
        <dgm:presLayoutVars>
          <dgm:dir/>
          <dgm:resizeHandles val="exact"/>
        </dgm:presLayoutVars>
      </dgm:prSet>
      <dgm:spPr/>
    </dgm:pt>
    <dgm:pt modelId="{F45DE76E-FA8B-46F5-A81F-B82B9313590E}" type="pres">
      <dgm:prSet presAssocID="{2369A888-7261-4BB3-9118-324398782C59}" presName="node" presStyleLbl="node1" presStyleIdx="0" presStyleCnt="12">
        <dgm:presLayoutVars>
          <dgm:bulletEnabled val="1"/>
        </dgm:presLayoutVars>
      </dgm:prSet>
      <dgm:spPr>
        <a:prstGeom prst="roundRect">
          <a:avLst/>
        </a:prstGeom>
      </dgm:spPr>
    </dgm:pt>
    <dgm:pt modelId="{E92336A0-7B97-4158-803A-BDD530D0E7A2}" type="pres">
      <dgm:prSet presAssocID="{CED4AA07-3FAE-4FA6-B617-1E7820D97C54}" presName="sibTrans" presStyleCnt="0"/>
      <dgm:spPr/>
    </dgm:pt>
    <dgm:pt modelId="{54B26D10-2DC4-48EF-9F88-4EB5DBD3C3EC}" type="pres">
      <dgm:prSet presAssocID="{B66CAF16-2625-4453-8662-141C0B808EF7}" presName="node" presStyleLbl="node1" presStyleIdx="1" presStyleCnt="12">
        <dgm:presLayoutVars>
          <dgm:bulletEnabled val="1"/>
        </dgm:presLayoutVars>
      </dgm:prSet>
      <dgm:spPr>
        <a:xfrm>
          <a:off x="2144945" y="2964"/>
          <a:ext cx="1686773" cy="1012064"/>
        </a:xfrm>
        <a:prstGeom prst="roundRect">
          <a:avLst/>
        </a:prstGeom>
      </dgm:spPr>
    </dgm:pt>
    <dgm:pt modelId="{C305852E-639A-45C7-A7F0-5D4B57CB028E}" type="pres">
      <dgm:prSet presAssocID="{08FEF5CB-9437-4C12-8302-B488D9216614}" presName="sibTrans" presStyleCnt="0"/>
      <dgm:spPr/>
    </dgm:pt>
    <dgm:pt modelId="{E30FBDFB-F385-4F30-A6F3-8992119F9FA0}" type="pres">
      <dgm:prSet presAssocID="{324CA07A-41E4-4B9E-842C-AE06F07402AB}" presName="node" presStyleLbl="node1" presStyleIdx="2" presStyleCnt="12">
        <dgm:presLayoutVars>
          <dgm:bulletEnabled val="1"/>
        </dgm:presLayoutVars>
      </dgm:prSet>
      <dgm:spPr>
        <a:xfrm>
          <a:off x="4000396" y="2964"/>
          <a:ext cx="1686773" cy="1012064"/>
        </a:xfrm>
        <a:prstGeom prst="roundRect">
          <a:avLst/>
        </a:prstGeom>
      </dgm:spPr>
    </dgm:pt>
    <dgm:pt modelId="{A3A61B48-516F-4F87-BE18-F6C095A06DF6}" type="pres">
      <dgm:prSet presAssocID="{3DC8DE34-E444-4E91-918D-E12211CFC50B}" presName="sibTrans" presStyleCnt="0"/>
      <dgm:spPr/>
    </dgm:pt>
    <dgm:pt modelId="{CCBF96A4-B14D-4DCB-98B3-362224F7D047}" type="pres">
      <dgm:prSet presAssocID="{6214466A-0E83-49C0-99C5-68BAA88C0AE0}" presName="node" presStyleLbl="node1" presStyleIdx="3" presStyleCnt="12">
        <dgm:presLayoutVars>
          <dgm:bulletEnabled val="1"/>
        </dgm:presLayoutVars>
      </dgm:prSet>
      <dgm:spPr>
        <a:xfrm>
          <a:off x="289494" y="1183706"/>
          <a:ext cx="1686773" cy="1012064"/>
        </a:xfrm>
        <a:prstGeom prst="roundRect">
          <a:avLst/>
        </a:prstGeom>
      </dgm:spPr>
    </dgm:pt>
    <dgm:pt modelId="{2FDBF09A-4212-40C9-AE87-D87A658B4108}" type="pres">
      <dgm:prSet presAssocID="{30171972-FCF8-4722-A7CC-16107A16C4AC}" presName="sibTrans" presStyleCnt="0"/>
      <dgm:spPr/>
    </dgm:pt>
    <dgm:pt modelId="{36E86C76-E98F-401A-943C-20F75CA0BD65}" type="pres">
      <dgm:prSet presAssocID="{85597359-C326-43F4-8C21-B0E68A78616A}" presName="node" presStyleLbl="node1" presStyleIdx="4" presStyleCnt="12">
        <dgm:presLayoutVars>
          <dgm:bulletEnabled val="1"/>
        </dgm:presLayoutVars>
      </dgm:prSet>
      <dgm:spPr>
        <a:xfrm>
          <a:off x="2144945" y="1183706"/>
          <a:ext cx="1686773" cy="1012064"/>
        </a:xfrm>
        <a:prstGeom prst="roundRect">
          <a:avLst/>
        </a:prstGeom>
      </dgm:spPr>
    </dgm:pt>
    <dgm:pt modelId="{B06A648D-8774-40F9-96D3-F6271494AC8D}" type="pres">
      <dgm:prSet presAssocID="{01DA098A-5CD1-415A-B7BB-941D003F6237}" presName="sibTrans" presStyleCnt="0"/>
      <dgm:spPr/>
    </dgm:pt>
    <dgm:pt modelId="{0C523300-29F7-4D50-8373-D326529C057C}" type="pres">
      <dgm:prSet presAssocID="{1BD3F486-03B1-4166-9549-9016BA5F22DA}" presName="node" presStyleLbl="node1" presStyleIdx="5" presStyleCnt="12">
        <dgm:presLayoutVars>
          <dgm:bulletEnabled val="1"/>
        </dgm:presLayoutVars>
      </dgm:prSet>
      <dgm:spPr>
        <a:xfrm>
          <a:off x="4000396" y="1183706"/>
          <a:ext cx="1686773" cy="1012064"/>
        </a:xfrm>
        <a:prstGeom prst="roundRect">
          <a:avLst/>
        </a:prstGeom>
      </dgm:spPr>
    </dgm:pt>
    <dgm:pt modelId="{1FB37E04-DF73-42CF-B0C0-1D65C7521EA1}" type="pres">
      <dgm:prSet presAssocID="{34346AC5-D848-42BE-AF38-5D70AA214101}" presName="sibTrans" presStyleCnt="0"/>
      <dgm:spPr/>
    </dgm:pt>
    <dgm:pt modelId="{B5C474BF-90FA-4058-895C-807F563FAE7F}" type="pres">
      <dgm:prSet presAssocID="{B79C8214-DA6D-4CE0-B040-E857AED676F1}" presName="node" presStyleLbl="node1" presStyleIdx="6" presStyleCnt="12">
        <dgm:presLayoutVars>
          <dgm:bulletEnabled val="1"/>
        </dgm:presLayoutVars>
      </dgm:prSet>
      <dgm:spPr>
        <a:xfrm>
          <a:off x="195528" y="2961793"/>
          <a:ext cx="2112404" cy="1267442"/>
        </a:xfrm>
        <a:prstGeom prst="roundRect">
          <a:avLst/>
        </a:prstGeom>
      </dgm:spPr>
    </dgm:pt>
    <dgm:pt modelId="{A9BEC11F-E404-44E7-B99C-EA9CD5403D29}" type="pres">
      <dgm:prSet presAssocID="{23E530E7-A28B-4550-B0C7-98BD93646CBC}" presName="sibTrans" presStyleCnt="0"/>
      <dgm:spPr/>
    </dgm:pt>
    <dgm:pt modelId="{9B7609ED-B536-4CBF-8D08-4C6E5CAD5B49}" type="pres">
      <dgm:prSet presAssocID="{7CB35719-72AD-4BE3-8D31-51C9FC30F45D}" presName="node" presStyleLbl="node1" presStyleIdx="7" presStyleCnt="12">
        <dgm:presLayoutVars>
          <dgm:bulletEnabled val="1"/>
        </dgm:presLayoutVars>
      </dgm:prSet>
      <dgm:spPr>
        <a:prstGeom prst="roundRect">
          <a:avLst/>
        </a:prstGeom>
      </dgm:spPr>
    </dgm:pt>
    <dgm:pt modelId="{5BDE0988-350D-49D7-A9E5-BBE0C4DD39FD}" type="pres">
      <dgm:prSet presAssocID="{ACCF913D-AED1-4ABD-B6CE-E508A46C6B6E}" presName="sibTrans" presStyleCnt="0"/>
      <dgm:spPr/>
    </dgm:pt>
    <dgm:pt modelId="{4E319C74-7118-43E4-A54A-1412654D7FDE}" type="pres">
      <dgm:prSet presAssocID="{83B9AF85-6ACF-4E0D-A7EC-6D998D37EDA6}" presName="node" presStyleLbl="node1" presStyleIdx="8" presStyleCnt="12">
        <dgm:presLayoutVars>
          <dgm:bulletEnabled val="1"/>
        </dgm:presLayoutVars>
      </dgm:prSet>
      <dgm:spPr>
        <a:xfrm>
          <a:off x="4000396" y="2364447"/>
          <a:ext cx="1686773" cy="1012064"/>
        </a:xfrm>
        <a:prstGeom prst="roundRect">
          <a:avLst/>
        </a:prstGeom>
      </dgm:spPr>
    </dgm:pt>
    <dgm:pt modelId="{44855469-8487-4CD3-8373-0BCA468F3B81}" type="pres">
      <dgm:prSet presAssocID="{7C8928C6-B79B-46E1-A9BC-83D0683DE438}" presName="sibTrans" presStyleCnt="0"/>
      <dgm:spPr/>
    </dgm:pt>
    <dgm:pt modelId="{25862C78-B788-432F-BCEB-0AD96E5024F7}" type="pres">
      <dgm:prSet presAssocID="{D687B629-80B0-485F-A8AD-53639E7C9DC2}" presName="node" presStyleLbl="node1" presStyleIdx="9" presStyleCnt="12">
        <dgm:presLayoutVars>
          <dgm:bulletEnabled val="1"/>
        </dgm:presLayoutVars>
      </dgm:prSet>
      <dgm:spPr>
        <a:xfrm>
          <a:off x="289494" y="3545189"/>
          <a:ext cx="1686773" cy="1012064"/>
        </a:xfrm>
        <a:prstGeom prst="roundRect">
          <a:avLst/>
        </a:prstGeom>
      </dgm:spPr>
    </dgm:pt>
    <dgm:pt modelId="{67254D55-316E-43D4-8249-E7597B0EC28A}" type="pres">
      <dgm:prSet presAssocID="{3AD1119A-3480-4D8A-83C6-5B3871039058}" presName="sibTrans" presStyleCnt="0"/>
      <dgm:spPr/>
    </dgm:pt>
    <dgm:pt modelId="{0185DDDA-5C00-4B55-9459-929CC6EA8996}" type="pres">
      <dgm:prSet presAssocID="{24A52A42-0000-4812-90FF-C13A73E1116A}" presName="node" presStyleLbl="node1" presStyleIdx="10" presStyleCnt="12">
        <dgm:presLayoutVars>
          <dgm:bulletEnabled val="1"/>
        </dgm:presLayoutVars>
      </dgm:prSet>
      <dgm:spPr>
        <a:xfrm>
          <a:off x="2144945" y="3545189"/>
          <a:ext cx="1686773" cy="1012064"/>
        </a:xfrm>
        <a:prstGeom prst="roundRect">
          <a:avLst/>
        </a:prstGeom>
      </dgm:spPr>
    </dgm:pt>
    <dgm:pt modelId="{38F77A2A-14F7-40AA-A94C-5BB795B7620B}" type="pres">
      <dgm:prSet presAssocID="{69FA48C4-F4FD-4A1B-B6F0-F5997D439EBB}" presName="sibTrans" presStyleCnt="0"/>
      <dgm:spPr/>
    </dgm:pt>
    <dgm:pt modelId="{D2880029-5F91-43EF-A936-C01BA8405486}" type="pres">
      <dgm:prSet presAssocID="{942F8827-6911-4DF2-A3AA-E71D5960DA1A}" presName="node" presStyleLbl="node1" presStyleIdx="11" presStyleCnt="12">
        <dgm:presLayoutVars>
          <dgm:bulletEnabled val="1"/>
        </dgm:presLayoutVars>
      </dgm:prSet>
      <dgm:spPr>
        <a:xfrm>
          <a:off x="4000396" y="3545189"/>
          <a:ext cx="1686773" cy="1012064"/>
        </a:xfrm>
        <a:prstGeom prst="roundRect">
          <a:avLst/>
        </a:prstGeom>
      </dgm:spPr>
    </dgm:pt>
  </dgm:ptLst>
  <dgm:cxnLst>
    <dgm:cxn modelId="{500EC90A-D996-4737-85E1-F858402F68B4}" type="presOf" srcId="{83B9AF85-6ACF-4E0D-A7EC-6D998D37EDA6}" destId="{4E319C74-7118-43E4-A54A-1412654D7FDE}" srcOrd="0" destOrd="0" presId="urn:microsoft.com/office/officeart/2005/8/layout/default"/>
    <dgm:cxn modelId="{04D8B510-FC67-4FBA-8B41-375B141761C3}" type="presOf" srcId="{D687B629-80B0-485F-A8AD-53639E7C9DC2}" destId="{25862C78-B788-432F-BCEB-0AD96E5024F7}" srcOrd="0" destOrd="0" presId="urn:microsoft.com/office/officeart/2005/8/layout/default"/>
    <dgm:cxn modelId="{2DAD7A1F-28CA-4F95-BC97-9DC91E5A6D57}" type="presOf" srcId="{7CB35719-72AD-4BE3-8D31-51C9FC30F45D}" destId="{9B7609ED-B536-4CBF-8D08-4C6E5CAD5B49}" srcOrd="0" destOrd="0" presId="urn:microsoft.com/office/officeart/2005/8/layout/default"/>
    <dgm:cxn modelId="{51180D2F-5E59-4C1D-B2E5-4161FF0CD4B9}" srcId="{911BEAC4-6AA2-404D-9B51-A583D3AAE551}" destId="{B79C8214-DA6D-4CE0-B040-E857AED676F1}" srcOrd="6" destOrd="0" parTransId="{622B3E5D-836C-4AFB-8159-004DB8E57821}" sibTransId="{23E530E7-A28B-4550-B0C7-98BD93646CBC}"/>
    <dgm:cxn modelId="{E5015E3B-2822-43B7-B87B-E9C601110AE7}" type="presOf" srcId="{1BD3F486-03B1-4166-9549-9016BA5F22DA}" destId="{0C523300-29F7-4D50-8373-D326529C057C}" srcOrd="0" destOrd="0" presId="urn:microsoft.com/office/officeart/2005/8/layout/default"/>
    <dgm:cxn modelId="{0C057E41-9B85-480B-8BF3-B386F2E98D86}" srcId="{911BEAC4-6AA2-404D-9B51-A583D3AAE551}" destId="{D687B629-80B0-485F-A8AD-53639E7C9DC2}" srcOrd="9" destOrd="0" parTransId="{04AA9B79-8238-45C7-BBE9-D49A29520699}" sibTransId="{3AD1119A-3480-4D8A-83C6-5B3871039058}"/>
    <dgm:cxn modelId="{E0FF1542-F15E-48B3-994D-987A16F509C0}" type="presOf" srcId="{6214466A-0E83-49C0-99C5-68BAA88C0AE0}" destId="{CCBF96A4-B14D-4DCB-98B3-362224F7D047}" srcOrd="0" destOrd="0" presId="urn:microsoft.com/office/officeart/2005/8/layout/default"/>
    <dgm:cxn modelId="{6DF5FB69-D7BF-4C80-8B24-5C4236513679}" type="presOf" srcId="{B79C8214-DA6D-4CE0-B040-E857AED676F1}" destId="{B5C474BF-90FA-4058-895C-807F563FAE7F}" srcOrd="0" destOrd="0" presId="urn:microsoft.com/office/officeart/2005/8/layout/default"/>
    <dgm:cxn modelId="{DD174A4C-5E62-4CFE-9C87-A96397173FA0}" srcId="{911BEAC4-6AA2-404D-9B51-A583D3AAE551}" destId="{2369A888-7261-4BB3-9118-324398782C59}" srcOrd="0" destOrd="0" parTransId="{70FB1931-6858-426F-BF9B-AA714A5C61C6}" sibTransId="{CED4AA07-3FAE-4FA6-B617-1E7820D97C54}"/>
    <dgm:cxn modelId="{011F0453-88CD-4277-9C76-F869F2AB2994}" srcId="{911BEAC4-6AA2-404D-9B51-A583D3AAE551}" destId="{6214466A-0E83-49C0-99C5-68BAA88C0AE0}" srcOrd="3" destOrd="0" parTransId="{4058A1FE-497D-4C31-8AA3-D392781D4338}" sibTransId="{30171972-FCF8-4722-A7CC-16107A16C4AC}"/>
    <dgm:cxn modelId="{47228B53-5B6D-40A3-919A-DDF5188542C0}" type="presOf" srcId="{24A52A42-0000-4812-90FF-C13A73E1116A}" destId="{0185DDDA-5C00-4B55-9459-929CC6EA8996}" srcOrd="0" destOrd="0" presId="urn:microsoft.com/office/officeart/2005/8/layout/default"/>
    <dgm:cxn modelId="{91F2B855-6E2B-4DD0-B449-0BD5CDFDBD63}" srcId="{911BEAC4-6AA2-404D-9B51-A583D3AAE551}" destId="{1BD3F486-03B1-4166-9549-9016BA5F22DA}" srcOrd="5" destOrd="0" parTransId="{4B3E4BEE-B6A0-495A-9AFF-C4D98DB793EF}" sibTransId="{34346AC5-D848-42BE-AF38-5D70AA214101}"/>
    <dgm:cxn modelId="{F74F9D82-B494-4379-9E54-2B459182402A}" type="presOf" srcId="{324CA07A-41E4-4B9E-842C-AE06F07402AB}" destId="{E30FBDFB-F385-4F30-A6F3-8992119F9FA0}" srcOrd="0" destOrd="0" presId="urn:microsoft.com/office/officeart/2005/8/layout/default"/>
    <dgm:cxn modelId="{A3F0E784-9CD3-4256-88F2-140B7F101941}" srcId="{911BEAC4-6AA2-404D-9B51-A583D3AAE551}" destId="{83B9AF85-6ACF-4E0D-A7EC-6D998D37EDA6}" srcOrd="8" destOrd="0" parTransId="{EE12128D-6398-4D1E-B887-8C014D423393}" sibTransId="{7C8928C6-B79B-46E1-A9BC-83D0683DE438}"/>
    <dgm:cxn modelId="{66224686-75F1-44D8-BEE2-622B3F3EA72F}" srcId="{911BEAC4-6AA2-404D-9B51-A583D3AAE551}" destId="{24A52A42-0000-4812-90FF-C13A73E1116A}" srcOrd="10" destOrd="0" parTransId="{04DB4685-C198-42A6-B20A-713F6CD4A049}" sibTransId="{69FA48C4-F4FD-4A1B-B6F0-F5997D439EBB}"/>
    <dgm:cxn modelId="{7705339D-74ED-4CBE-8CCE-9F222AB68761}" srcId="{911BEAC4-6AA2-404D-9B51-A583D3AAE551}" destId="{942F8827-6911-4DF2-A3AA-E71D5960DA1A}" srcOrd="11" destOrd="0" parTransId="{0AB98D5B-3CB9-40B7-B36B-B03DE9280E77}" sibTransId="{739BE0FF-50CD-42A7-AE20-2B9E8BC54E8B}"/>
    <dgm:cxn modelId="{A3D99FA8-4D75-4734-9F98-AA9909FC67FC}" type="presOf" srcId="{B66CAF16-2625-4453-8662-141C0B808EF7}" destId="{54B26D10-2DC4-48EF-9F88-4EB5DBD3C3EC}" srcOrd="0" destOrd="0" presId="urn:microsoft.com/office/officeart/2005/8/layout/default"/>
    <dgm:cxn modelId="{FD2CCCB0-575D-4387-BCB6-A618AA6660E5}" type="presOf" srcId="{911BEAC4-6AA2-404D-9B51-A583D3AAE551}" destId="{DEA5B4F6-CA60-4AE9-A060-3BDB94898C5B}" srcOrd="0" destOrd="0" presId="urn:microsoft.com/office/officeart/2005/8/layout/default"/>
    <dgm:cxn modelId="{6DC945D0-4F86-4B3E-A6B3-15EED8CC8EBC}" type="presOf" srcId="{942F8827-6911-4DF2-A3AA-E71D5960DA1A}" destId="{D2880029-5F91-43EF-A936-C01BA8405486}" srcOrd="0" destOrd="0" presId="urn:microsoft.com/office/officeart/2005/8/layout/default"/>
    <dgm:cxn modelId="{585D55D6-A1BF-43AB-9B58-EEB17D268E7A}" srcId="{911BEAC4-6AA2-404D-9B51-A583D3AAE551}" destId="{B66CAF16-2625-4453-8662-141C0B808EF7}" srcOrd="1" destOrd="0" parTransId="{D9AB12AD-3F4A-4E8E-8DF9-6FE99C04A559}" sibTransId="{08FEF5CB-9437-4C12-8302-B488D9216614}"/>
    <dgm:cxn modelId="{A1B676D8-AB2D-4A52-859E-C168DE051BC9}" srcId="{911BEAC4-6AA2-404D-9B51-A583D3AAE551}" destId="{7CB35719-72AD-4BE3-8D31-51C9FC30F45D}" srcOrd="7" destOrd="0" parTransId="{80BA83F5-DBF1-462D-BBF2-53824EB27275}" sibTransId="{ACCF913D-AED1-4ABD-B6CE-E508A46C6B6E}"/>
    <dgm:cxn modelId="{4569B2D9-3014-40C3-86B9-B50C53EA767A}" srcId="{911BEAC4-6AA2-404D-9B51-A583D3AAE551}" destId="{324CA07A-41E4-4B9E-842C-AE06F07402AB}" srcOrd="2" destOrd="0" parTransId="{6F9783F9-5372-4297-B591-20B8236A9F44}" sibTransId="{3DC8DE34-E444-4E91-918D-E12211CFC50B}"/>
    <dgm:cxn modelId="{8A175CDB-8768-49BE-8AA5-2F12EC5E9B49}" type="presOf" srcId="{2369A888-7261-4BB3-9118-324398782C59}" destId="{F45DE76E-FA8B-46F5-A81F-B82B9313590E}" srcOrd="0" destOrd="0" presId="urn:microsoft.com/office/officeart/2005/8/layout/default"/>
    <dgm:cxn modelId="{0430D1F3-6A74-42C5-A0CA-A734C20BCE87}" type="presOf" srcId="{85597359-C326-43F4-8C21-B0E68A78616A}" destId="{36E86C76-E98F-401A-943C-20F75CA0BD65}" srcOrd="0" destOrd="0" presId="urn:microsoft.com/office/officeart/2005/8/layout/default"/>
    <dgm:cxn modelId="{A2D784F9-B309-459A-A7E6-49EC34AA6D96}" srcId="{911BEAC4-6AA2-404D-9B51-A583D3AAE551}" destId="{85597359-C326-43F4-8C21-B0E68A78616A}" srcOrd="4" destOrd="0" parTransId="{95C95660-F2E6-4652-AFD0-A9A86947402E}" sibTransId="{01DA098A-5CD1-415A-B7BB-941D003F6237}"/>
    <dgm:cxn modelId="{033C1577-A149-48CA-87EF-ECA851BD064B}" type="presParOf" srcId="{DEA5B4F6-CA60-4AE9-A060-3BDB94898C5B}" destId="{F45DE76E-FA8B-46F5-A81F-B82B9313590E}" srcOrd="0" destOrd="0" presId="urn:microsoft.com/office/officeart/2005/8/layout/default"/>
    <dgm:cxn modelId="{E0869EA2-E9BE-4A92-BD3C-09FC78666DD8}" type="presParOf" srcId="{DEA5B4F6-CA60-4AE9-A060-3BDB94898C5B}" destId="{E92336A0-7B97-4158-803A-BDD530D0E7A2}" srcOrd="1" destOrd="0" presId="urn:microsoft.com/office/officeart/2005/8/layout/default"/>
    <dgm:cxn modelId="{6C96C777-EBC9-4786-B743-B213DC94269D}" type="presParOf" srcId="{DEA5B4F6-CA60-4AE9-A060-3BDB94898C5B}" destId="{54B26D10-2DC4-48EF-9F88-4EB5DBD3C3EC}" srcOrd="2" destOrd="0" presId="urn:microsoft.com/office/officeart/2005/8/layout/default"/>
    <dgm:cxn modelId="{0622F630-6A90-4676-854D-CD7CF6640F5E}" type="presParOf" srcId="{DEA5B4F6-CA60-4AE9-A060-3BDB94898C5B}" destId="{C305852E-639A-45C7-A7F0-5D4B57CB028E}" srcOrd="3" destOrd="0" presId="urn:microsoft.com/office/officeart/2005/8/layout/default"/>
    <dgm:cxn modelId="{54E00A25-EAB8-4571-A4EE-544BC966BD69}" type="presParOf" srcId="{DEA5B4F6-CA60-4AE9-A060-3BDB94898C5B}" destId="{E30FBDFB-F385-4F30-A6F3-8992119F9FA0}" srcOrd="4" destOrd="0" presId="urn:microsoft.com/office/officeart/2005/8/layout/default"/>
    <dgm:cxn modelId="{3CB13DD8-2182-4E54-A165-3C932DA31E69}" type="presParOf" srcId="{DEA5B4F6-CA60-4AE9-A060-3BDB94898C5B}" destId="{A3A61B48-516F-4F87-BE18-F6C095A06DF6}" srcOrd="5" destOrd="0" presId="urn:microsoft.com/office/officeart/2005/8/layout/default"/>
    <dgm:cxn modelId="{FC94C853-A112-4170-8D6D-D1F1BFAD5622}" type="presParOf" srcId="{DEA5B4F6-CA60-4AE9-A060-3BDB94898C5B}" destId="{CCBF96A4-B14D-4DCB-98B3-362224F7D047}" srcOrd="6" destOrd="0" presId="urn:microsoft.com/office/officeart/2005/8/layout/default"/>
    <dgm:cxn modelId="{00D6A97C-D0C0-426A-B953-EDAC6D42BE06}" type="presParOf" srcId="{DEA5B4F6-CA60-4AE9-A060-3BDB94898C5B}" destId="{2FDBF09A-4212-40C9-AE87-D87A658B4108}" srcOrd="7" destOrd="0" presId="urn:microsoft.com/office/officeart/2005/8/layout/default"/>
    <dgm:cxn modelId="{B4EB8799-7070-4F74-A5CF-F703045F95BD}" type="presParOf" srcId="{DEA5B4F6-CA60-4AE9-A060-3BDB94898C5B}" destId="{36E86C76-E98F-401A-943C-20F75CA0BD65}" srcOrd="8" destOrd="0" presId="urn:microsoft.com/office/officeart/2005/8/layout/default"/>
    <dgm:cxn modelId="{8CED6E3E-D5BA-4440-9563-EDEE75B0EC61}" type="presParOf" srcId="{DEA5B4F6-CA60-4AE9-A060-3BDB94898C5B}" destId="{B06A648D-8774-40F9-96D3-F6271494AC8D}" srcOrd="9" destOrd="0" presId="urn:microsoft.com/office/officeart/2005/8/layout/default"/>
    <dgm:cxn modelId="{D4BF069C-0E38-427D-98DA-3A37851CB29A}" type="presParOf" srcId="{DEA5B4F6-CA60-4AE9-A060-3BDB94898C5B}" destId="{0C523300-29F7-4D50-8373-D326529C057C}" srcOrd="10" destOrd="0" presId="urn:microsoft.com/office/officeart/2005/8/layout/default"/>
    <dgm:cxn modelId="{2619DE19-0B7E-4A2B-905E-B6FAEDD0983D}" type="presParOf" srcId="{DEA5B4F6-CA60-4AE9-A060-3BDB94898C5B}" destId="{1FB37E04-DF73-42CF-B0C0-1D65C7521EA1}" srcOrd="11" destOrd="0" presId="urn:microsoft.com/office/officeart/2005/8/layout/default"/>
    <dgm:cxn modelId="{8D63AE37-FAA9-49DD-A670-0C3827B6B596}" type="presParOf" srcId="{DEA5B4F6-CA60-4AE9-A060-3BDB94898C5B}" destId="{B5C474BF-90FA-4058-895C-807F563FAE7F}" srcOrd="12" destOrd="0" presId="urn:microsoft.com/office/officeart/2005/8/layout/default"/>
    <dgm:cxn modelId="{A29A3DB4-C10E-4D72-B28B-79201F6E894A}" type="presParOf" srcId="{DEA5B4F6-CA60-4AE9-A060-3BDB94898C5B}" destId="{A9BEC11F-E404-44E7-B99C-EA9CD5403D29}" srcOrd="13" destOrd="0" presId="urn:microsoft.com/office/officeart/2005/8/layout/default"/>
    <dgm:cxn modelId="{855A41FD-FA8D-434D-9BAF-EA96883E898A}" type="presParOf" srcId="{DEA5B4F6-CA60-4AE9-A060-3BDB94898C5B}" destId="{9B7609ED-B536-4CBF-8D08-4C6E5CAD5B49}" srcOrd="14" destOrd="0" presId="urn:microsoft.com/office/officeart/2005/8/layout/default"/>
    <dgm:cxn modelId="{D7738AC3-59FC-4731-A23F-CA5C4D45324E}" type="presParOf" srcId="{DEA5B4F6-CA60-4AE9-A060-3BDB94898C5B}" destId="{5BDE0988-350D-49D7-A9E5-BBE0C4DD39FD}" srcOrd="15" destOrd="0" presId="urn:microsoft.com/office/officeart/2005/8/layout/default"/>
    <dgm:cxn modelId="{D9CB7203-4DEB-487C-9B59-6F6271DEFB3C}" type="presParOf" srcId="{DEA5B4F6-CA60-4AE9-A060-3BDB94898C5B}" destId="{4E319C74-7118-43E4-A54A-1412654D7FDE}" srcOrd="16" destOrd="0" presId="urn:microsoft.com/office/officeart/2005/8/layout/default"/>
    <dgm:cxn modelId="{E6539636-E922-4E07-B57F-F57096867C04}" type="presParOf" srcId="{DEA5B4F6-CA60-4AE9-A060-3BDB94898C5B}" destId="{44855469-8487-4CD3-8373-0BCA468F3B81}" srcOrd="17" destOrd="0" presId="urn:microsoft.com/office/officeart/2005/8/layout/default"/>
    <dgm:cxn modelId="{73CB3FD3-1164-43AF-8665-F31412DD5286}" type="presParOf" srcId="{DEA5B4F6-CA60-4AE9-A060-3BDB94898C5B}" destId="{25862C78-B788-432F-BCEB-0AD96E5024F7}" srcOrd="18" destOrd="0" presId="urn:microsoft.com/office/officeart/2005/8/layout/default"/>
    <dgm:cxn modelId="{9FA255E5-D8DC-4D5A-97BB-ADAF1DE78E2E}" type="presParOf" srcId="{DEA5B4F6-CA60-4AE9-A060-3BDB94898C5B}" destId="{67254D55-316E-43D4-8249-E7597B0EC28A}" srcOrd="19" destOrd="0" presId="urn:microsoft.com/office/officeart/2005/8/layout/default"/>
    <dgm:cxn modelId="{85108864-1594-4C34-866E-800FA49961A1}" type="presParOf" srcId="{DEA5B4F6-CA60-4AE9-A060-3BDB94898C5B}" destId="{0185DDDA-5C00-4B55-9459-929CC6EA8996}" srcOrd="20" destOrd="0" presId="urn:microsoft.com/office/officeart/2005/8/layout/default"/>
    <dgm:cxn modelId="{DA0A4324-1E7E-484E-81FD-9DCD3E235DB9}" type="presParOf" srcId="{DEA5B4F6-CA60-4AE9-A060-3BDB94898C5B}" destId="{38F77A2A-14F7-40AA-A94C-5BB795B7620B}" srcOrd="21" destOrd="0" presId="urn:microsoft.com/office/officeart/2005/8/layout/default"/>
    <dgm:cxn modelId="{9692E1EE-984E-4076-B6EE-70A989859573}" type="presParOf" srcId="{DEA5B4F6-CA60-4AE9-A060-3BDB94898C5B}" destId="{D2880029-5F91-43EF-A936-C01BA8405486}"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DE76E-FA8B-46F5-A81F-B82B9313590E}">
      <dsp:nvSpPr>
        <dsp:cNvPr id="0" name=""/>
        <dsp:cNvSpPr/>
      </dsp:nvSpPr>
      <dsp:spPr>
        <a:xfrm>
          <a:off x="195528" y="4426"/>
          <a:ext cx="2112404" cy="1267442"/>
        </a:xfrm>
        <a:prstGeom prst="roundRect">
          <a:avLst/>
        </a:prstGeom>
        <a:solidFill>
          <a:schemeClr val="bg1"/>
        </a:solidFill>
        <a:ln w="57150" cap="flat" cmpd="sng" algn="ctr">
          <a:noFill/>
          <a:prstDash val="solid"/>
        </a:ln>
        <a:effectLst>
          <a:outerShdw blurRad="635000" dist="38100" dir="2700000" algn="tl" rotWithShape="0">
            <a:srgbClr val="00B4B1">
              <a:alpha val="20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tx1"/>
              </a:solidFill>
              <a:latin typeface="Mikado" panose="020D0003030208020204" pitchFamily="34" charset="0"/>
            </a:rPr>
            <a:t>Muharram</a:t>
          </a:r>
        </a:p>
      </dsp:txBody>
      <dsp:txXfrm>
        <a:off x="257399" y="66297"/>
        <a:ext cx="1988662" cy="1143700"/>
      </dsp:txXfrm>
    </dsp:sp>
    <dsp:sp modelId="{54B26D10-2DC4-48EF-9F88-4EB5DBD3C3EC}">
      <dsp:nvSpPr>
        <dsp:cNvPr id="0" name=""/>
        <dsp:cNvSpPr/>
      </dsp:nvSpPr>
      <dsp:spPr>
        <a:xfrm>
          <a:off x="2519173" y="4426"/>
          <a:ext cx="2112404" cy="1267442"/>
        </a:xfrm>
        <a:prstGeom prst="roundRect">
          <a:avLst/>
        </a:prstGeom>
        <a:solidFill>
          <a:prstClr val="white"/>
        </a:solidFill>
        <a:ln w="57150" cap="flat" cmpd="sng" algn="ctr">
          <a:noFill/>
          <a:prstDash val="solid"/>
        </a:ln>
        <a:effectLst>
          <a:outerShdw blurRad="635000" dist="38100" dir="2700000" algn="tl" rotWithShape="0">
            <a:srgbClr val="00B4B1">
              <a:alpha val="20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400" kern="1200" dirty="0">
              <a:solidFill>
                <a:prstClr val="black"/>
              </a:solidFill>
              <a:latin typeface="Mikado" panose="020D0003030208020204" pitchFamily="34" charset="0"/>
              <a:ea typeface="+mn-ea"/>
              <a:cs typeface="+mn-cs"/>
            </a:rPr>
            <a:t>Safar</a:t>
          </a:r>
        </a:p>
      </dsp:txBody>
      <dsp:txXfrm>
        <a:off x="2581044" y="66297"/>
        <a:ext cx="1988662" cy="1143700"/>
      </dsp:txXfrm>
    </dsp:sp>
    <dsp:sp modelId="{E30FBDFB-F385-4F30-A6F3-8992119F9FA0}">
      <dsp:nvSpPr>
        <dsp:cNvPr id="0" name=""/>
        <dsp:cNvSpPr/>
      </dsp:nvSpPr>
      <dsp:spPr>
        <a:xfrm>
          <a:off x="4842818" y="4426"/>
          <a:ext cx="2112404" cy="1267442"/>
        </a:xfrm>
        <a:prstGeom prst="roundRect">
          <a:avLst/>
        </a:prstGeom>
        <a:solidFill>
          <a:prstClr val="white"/>
        </a:solidFill>
        <a:ln w="57150" cap="flat" cmpd="sng" algn="ctr">
          <a:noFill/>
          <a:prstDash val="solid"/>
        </a:ln>
        <a:effectLst>
          <a:outerShdw blurRad="635000" dist="38100" dir="2700000" algn="tl" rotWithShape="0">
            <a:srgbClr val="00B4B1">
              <a:alpha val="20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ts val="0"/>
            </a:spcAft>
            <a:buNone/>
          </a:pPr>
          <a:r>
            <a:rPr lang="en-GB" sz="2400" kern="1200" dirty="0">
              <a:solidFill>
                <a:prstClr val="black"/>
              </a:solidFill>
              <a:latin typeface="Mikado" panose="020D0003030208020204" pitchFamily="34" charset="0"/>
              <a:ea typeface="+mn-ea"/>
              <a:cs typeface="+mn-cs"/>
            </a:rPr>
            <a:t>Rabi</a:t>
          </a:r>
        </a:p>
        <a:p>
          <a:pPr marL="0" lvl="0" indent="0" algn="ctr" defTabSz="1022350">
            <a:lnSpc>
              <a:spcPct val="90000"/>
            </a:lnSpc>
            <a:spcBef>
              <a:spcPct val="0"/>
            </a:spcBef>
            <a:spcAft>
              <a:spcPts val="0"/>
            </a:spcAft>
            <a:buNone/>
          </a:pPr>
          <a:r>
            <a:rPr lang="en-GB" sz="2400" kern="1200" dirty="0">
              <a:solidFill>
                <a:prstClr val="black"/>
              </a:solidFill>
              <a:latin typeface="Mikado" panose="020D0003030208020204" pitchFamily="34" charset="0"/>
              <a:ea typeface="+mn-ea"/>
              <a:cs typeface="+mn-cs"/>
            </a:rPr>
            <a:t>al-Awwal</a:t>
          </a:r>
        </a:p>
      </dsp:txBody>
      <dsp:txXfrm>
        <a:off x="4904689" y="66297"/>
        <a:ext cx="1988662" cy="1143700"/>
      </dsp:txXfrm>
    </dsp:sp>
    <dsp:sp modelId="{CCBF96A4-B14D-4DCB-98B3-362224F7D047}">
      <dsp:nvSpPr>
        <dsp:cNvPr id="0" name=""/>
        <dsp:cNvSpPr/>
      </dsp:nvSpPr>
      <dsp:spPr>
        <a:xfrm>
          <a:off x="195528" y="1483109"/>
          <a:ext cx="2112404" cy="1267442"/>
        </a:xfrm>
        <a:prstGeom prst="roundRect">
          <a:avLst/>
        </a:prstGeom>
        <a:solidFill>
          <a:prstClr val="white"/>
        </a:solidFill>
        <a:ln w="57150" cap="flat" cmpd="sng" algn="ctr">
          <a:noFill/>
          <a:prstDash val="solid"/>
        </a:ln>
        <a:effectLst>
          <a:outerShdw blurRad="635000" dist="38100" dir="2700000" algn="tl" rotWithShape="0">
            <a:srgbClr val="00B4B1">
              <a:alpha val="20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400" kern="1200" dirty="0">
              <a:solidFill>
                <a:prstClr val="black"/>
              </a:solidFill>
              <a:latin typeface="Mikado" panose="020D0003030208020204" pitchFamily="34" charset="0"/>
              <a:ea typeface="+mn-ea"/>
              <a:cs typeface="+mn-cs"/>
            </a:rPr>
            <a:t>Rabi al-Akhir</a:t>
          </a:r>
        </a:p>
      </dsp:txBody>
      <dsp:txXfrm>
        <a:off x="257399" y="1544980"/>
        <a:ext cx="1988662" cy="1143700"/>
      </dsp:txXfrm>
    </dsp:sp>
    <dsp:sp modelId="{36E86C76-E98F-401A-943C-20F75CA0BD65}">
      <dsp:nvSpPr>
        <dsp:cNvPr id="0" name=""/>
        <dsp:cNvSpPr/>
      </dsp:nvSpPr>
      <dsp:spPr>
        <a:xfrm>
          <a:off x="2519173" y="1483109"/>
          <a:ext cx="2112404" cy="1267442"/>
        </a:xfrm>
        <a:prstGeom prst="roundRect">
          <a:avLst/>
        </a:prstGeom>
        <a:solidFill>
          <a:prstClr val="white"/>
        </a:solidFill>
        <a:ln w="57150" cap="flat" cmpd="sng" algn="ctr">
          <a:noFill/>
          <a:prstDash val="solid"/>
        </a:ln>
        <a:effectLst>
          <a:outerShdw blurRad="635000" dist="38100" dir="2700000" algn="tl" rotWithShape="0">
            <a:srgbClr val="00B4B1">
              <a:alpha val="20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ts val="0"/>
            </a:spcAft>
            <a:buNone/>
          </a:pPr>
          <a:r>
            <a:rPr lang="en-GB" sz="2400" kern="1200" dirty="0">
              <a:solidFill>
                <a:prstClr val="black"/>
              </a:solidFill>
              <a:latin typeface="Mikado" panose="020D0003030208020204" pitchFamily="34" charset="0"/>
              <a:ea typeface="+mn-ea"/>
              <a:cs typeface="+mn-cs"/>
            </a:rPr>
            <a:t>Jumada </a:t>
          </a:r>
        </a:p>
        <a:p>
          <a:pPr marL="0" lvl="0" indent="0" algn="ctr" defTabSz="1022350">
            <a:lnSpc>
              <a:spcPct val="90000"/>
            </a:lnSpc>
            <a:spcBef>
              <a:spcPct val="0"/>
            </a:spcBef>
            <a:spcAft>
              <a:spcPts val="0"/>
            </a:spcAft>
            <a:buNone/>
          </a:pPr>
          <a:r>
            <a:rPr lang="en-GB" sz="2400" kern="1200" dirty="0">
              <a:solidFill>
                <a:prstClr val="black"/>
              </a:solidFill>
              <a:latin typeface="Mikado" panose="020D0003030208020204" pitchFamily="34" charset="0"/>
              <a:ea typeface="+mn-ea"/>
              <a:cs typeface="+mn-cs"/>
            </a:rPr>
            <a:t>al-Ula</a:t>
          </a:r>
        </a:p>
      </dsp:txBody>
      <dsp:txXfrm>
        <a:off x="2581044" y="1544980"/>
        <a:ext cx="1988662" cy="1143700"/>
      </dsp:txXfrm>
    </dsp:sp>
    <dsp:sp modelId="{0C523300-29F7-4D50-8373-D326529C057C}">
      <dsp:nvSpPr>
        <dsp:cNvPr id="0" name=""/>
        <dsp:cNvSpPr/>
      </dsp:nvSpPr>
      <dsp:spPr>
        <a:xfrm>
          <a:off x="4842818" y="1483109"/>
          <a:ext cx="2112404" cy="1267442"/>
        </a:xfrm>
        <a:prstGeom prst="roundRect">
          <a:avLst/>
        </a:prstGeom>
        <a:solidFill>
          <a:prstClr val="white"/>
        </a:solidFill>
        <a:ln w="57150" cap="flat" cmpd="sng" algn="ctr">
          <a:noFill/>
          <a:prstDash val="solid"/>
        </a:ln>
        <a:effectLst>
          <a:outerShdw blurRad="635000" dist="38100" dir="2700000" algn="tl" rotWithShape="0">
            <a:srgbClr val="00B4B1">
              <a:alpha val="20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ts val="0"/>
            </a:spcAft>
            <a:buNone/>
          </a:pPr>
          <a:r>
            <a:rPr lang="en-GB" sz="2400" kern="1200" dirty="0">
              <a:solidFill>
                <a:prstClr val="black"/>
              </a:solidFill>
              <a:latin typeface="Mikado" panose="020D0003030208020204" pitchFamily="34" charset="0"/>
              <a:ea typeface="+mn-ea"/>
              <a:cs typeface="+mn-cs"/>
            </a:rPr>
            <a:t>Jumada </a:t>
          </a:r>
        </a:p>
        <a:p>
          <a:pPr marL="0" lvl="0" indent="0" algn="ctr" defTabSz="1022350">
            <a:lnSpc>
              <a:spcPct val="90000"/>
            </a:lnSpc>
            <a:spcBef>
              <a:spcPct val="0"/>
            </a:spcBef>
            <a:spcAft>
              <a:spcPts val="0"/>
            </a:spcAft>
            <a:buNone/>
          </a:pPr>
          <a:r>
            <a:rPr lang="en-GB" sz="2400" kern="1200" dirty="0">
              <a:solidFill>
                <a:prstClr val="black"/>
              </a:solidFill>
              <a:latin typeface="Mikado" panose="020D0003030208020204" pitchFamily="34" charset="0"/>
              <a:ea typeface="+mn-ea"/>
              <a:cs typeface="+mn-cs"/>
            </a:rPr>
            <a:t>al-</a:t>
          </a:r>
          <a:r>
            <a:rPr lang="en-GB" sz="2400" kern="1200" dirty="0" err="1">
              <a:solidFill>
                <a:prstClr val="black"/>
              </a:solidFill>
              <a:latin typeface="Mikado" panose="020D0003030208020204" pitchFamily="34" charset="0"/>
              <a:ea typeface="+mn-ea"/>
              <a:cs typeface="+mn-cs"/>
            </a:rPr>
            <a:t>Ukhra</a:t>
          </a:r>
          <a:endParaRPr lang="en-GB" sz="2400" kern="1200" dirty="0">
            <a:solidFill>
              <a:prstClr val="black"/>
            </a:solidFill>
            <a:latin typeface="Mikado" panose="020D0003030208020204" pitchFamily="34" charset="0"/>
            <a:ea typeface="+mn-ea"/>
            <a:cs typeface="+mn-cs"/>
          </a:endParaRPr>
        </a:p>
      </dsp:txBody>
      <dsp:txXfrm>
        <a:off x="4904689" y="1544980"/>
        <a:ext cx="1988662" cy="1143700"/>
      </dsp:txXfrm>
    </dsp:sp>
    <dsp:sp modelId="{B5C474BF-90FA-4058-895C-807F563FAE7F}">
      <dsp:nvSpPr>
        <dsp:cNvPr id="0" name=""/>
        <dsp:cNvSpPr/>
      </dsp:nvSpPr>
      <dsp:spPr>
        <a:xfrm>
          <a:off x="195528" y="2961793"/>
          <a:ext cx="2112404" cy="1267442"/>
        </a:xfrm>
        <a:prstGeom prst="roundRect">
          <a:avLst/>
        </a:prstGeom>
        <a:solidFill>
          <a:prstClr val="white"/>
        </a:solidFill>
        <a:ln w="57150" cap="flat" cmpd="sng" algn="ctr">
          <a:noFill/>
          <a:prstDash val="solid"/>
        </a:ln>
        <a:effectLst>
          <a:outerShdw blurRad="635000" dist="38100" dir="2700000" algn="tl" rotWithShape="0">
            <a:srgbClr val="00B4B1">
              <a:alpha val="20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400" kern="1200" dirty="0">
              <a:solidFill>
                <a:prstClr val="black"/>
              </a:solidFill>
              <a:latin typeface="Mikado" panose="020D0003030208020204" pitchFamily="34" charset="0"/>
              <a:ea typeface="+mn-ea"/>
              <a:cs typeface="+mn-cs"/>
            </a:rPr>
            <a:t>Rajab</a:t>
          </a:r>
        </a:p>
      </dsp:txBody>
      <dsp:txXfrm>
        <a:off x="257399" y="3023664"/>
        <a:ext cx="1988662" cy="1143700"/>
      </dsp:txXfrm>
    </dsp:sp>
    <dsp:sp modelId="{9B7609ED-B536-4CBF-8D08-4C6E5CAD5B49}">
      <dsp:nvSpPr>
        <dsp:cNvPr id="0" name=""/>
        <dsp:cNvSpPr/>
      </dsp:nvSpPr>
      <dsp:spPr>
        <a:xfrm>
          <a:off x="2519173" y="2961793"/>
          <a:ext cx="2112404" cy="1267442"/>
        </a:xfrm>
        <a:prstGeom prst="roundRect">
          <a:avLst/>
        </a:prstGeom>
        <a:solidFill>
          <a:srgbClr val="00B4B1"/>
        </a:solidFill>
        <a:ln w="571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bg1"/>
              </a:solidFill>
              <a:latin typeface="Mikado" panose="020D0003030208020204" pitchFamily="34" charset="0"/>
            </a:rPr>
            <a:t>?</a:t>
          </a:r>
        </a:p>
      </dsp:txBody>
      <dsp:txXfrm>
        <a:off x="2581044" y="3023664"/>
        <a:ext cx="1988662" cy="1143700"/>
      </dsp:txXfrm>
    </dsp:sp>
    <dsp:sp modelId="{4E319C74-7118-43E4-A54A-1412654D7FDE}">
      <dsp:nvSpPr>
        <dsp:cNvPr id="0" name=""/>
        <dsp:cNvSpPr/>
      </dsp:nvSpPr>
      <dsp:spPr>
        <a:xfrm>
          <a:off x="4842818" y="2961793"/>
          <a:ext cx="2112404" cy="1267442"/>
        </a:xfrm>
        <a:prstGeom prst="roundRect">
          <a:avLst/>
        </a:prstGeom>
        <a:solidFill>
          <a:prstClr val="white"/>
        </a:solidFill>
        <a:ln w="57150" cap="flat" cmpd="sng" algn="ctr">
          <a:noFill/>
          <a:prstDash val="solid"/>
        </a:ln>
        <a:effectLst>
          <a:outerShdw blurRad="635000" dist="38100" dir="2700000" algn="tl" rotWithShape="0">
            <a:srgbClr val="00B4B1">
              <a:alpha val="20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400" kern="1200" dirty="0">
              <a:solidFill>
                <a:prstClr val="black"/>
              </a:solidFill>
              <a:latin typeface="Mikado" panose="020D0003030208020204" pitchFamily="34" charset="0"/>
              <a:ea typeface="+mn-ea"/>
              <a:cs typeface="+mn-cs"/>
            </a:rPr>
            <a:t>Ramadan</a:t>
          </a:r>
        </a:p>
      </dsp:txBody>
      <dsp:txXfrm>
        <a:off x="4904689" y="3023664"/>
        <a:ext cx="1988662" cy="1143700"/>
      </dsp:txXfrm>
    </dsp:sp>
    <dsp:sp modelId="{25862C78-B788-432F-BCEB-0AD96E5024F7}">
      <dsp:nvSpPr>
        <dsp:cNvPr id="0" name=""/>
        <dsp:cNvSpPr/>
      </dsp:nvSpPr>
      <dsp:spPr>
        <a:xfrm>
          <a:off x="195528" y="4440476"/>
          <a:ext cx="2112404" cy="1267442"/>
        </a:xfrm>
        <a:prstGeom prst="roundRect">
          <a:avLst/>
        </a:prstGeom>
        <a:solidFill>
          <a:prstClr val="white"/>
        </a:solidFill>
        <a:ln w="57150" cap="flat" cmpd="sng" algn="ctr">
          <a:noFill/>
          <a:prstDash val="solid"/>
        </a:ln>
        <a:effectLst>
          <a:outerShdw blurRad="635000" dist="38100" dir="2700000" algn="tl" rotWithShape="0">
            <a:srgbClr val="00B4B1">
              <a:alpha val="20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400" kern="1200" dirty="0">
              <a:solidFill>
                <a:prstClr val="black"/>
              </a:solidFill>
              <a:latin typeface="Mikado" panose="020D0003030208020204" pitchFamily="34" charset="0"/>
              <a:ea typeface="+mn-ea"/>
              <a:cs typeface="+mn-cs"/>
            </a:rPr>
            <a:t>Shawwal</a:t>
          </a:r>
        </a:p>
      </dsp:txBody>
      <dsp:txXfrm>
        <a:off x="257399" y="4502347"/>
        <a:ext cx="1988662" cy="1143700"/>
      </dsp:txXfrm>
    </dsp:sp>
    <dsp:sp modelId="{0185DDDA-5C00-4B55-9459-929CC6EA8996}">
      <dsp:nvSpPr>
        <dsp:cNvPr id="0" name=""/>
        <dsp:cNvSpPr/>
      </dsp:nvSpPr>
      <dsp:spPr>
        <a:xfrm>
          <a:off x="2519173" y="4440476"/>
          <a:ext cx="2112404" cy="1267442"/>
        </a:xfrm>
        <a:prstGeom prst="roundRect">
          <a:avLst/>
        </a:prstGeom>
        <a:solidFill>
          <a:prstClr val="white"/>
        </a:solidFill>
        <a:ln w="57150" cap="flat" cmpd="sng" algn="ctr">
          <a:noFill/>
          <a:prstDash val="solid"/>
        </a:ln>
        <a:effectLst>
          <a:outerShdw blurRad="635000" dist="38100" dir="2700000" algn="tl" rotWithShape="0">
            <a:srgbClr val="00B4B1">
              <a:alpha val="20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ts val="0"/>
            </a:spcAft>
            <a:buNone/>
          </a:pPr>
          <a:r>
            <a:rPr lang="en-GB" sz="2400" kern="1200" dirty="0">
              <a:solidFill>
                <a:prstClr val="black"/>
              </a:solidFill>
              <a:latin typeface="Mikado" panose="020D0003030208020204" pitchFamily="34" charset="0"/>
              <a:ea typeface="+mn-ea"/>
              <a:cs typeface="+mn-cs"/>
            </a:rPr>
            <a:t>Dhul </a:t>
          </a:r>
        </a:p>
        <a:p>
          <a:pPr marL="0" lvl="0" indent="0" algn="ctr" defTabSz="1022350">
            <a:lnSpc>
              <a:spcPct val="90000"/>
            </a:lnSpc>
            <a:spcBef>
              <a:spcPct val="0"/>
            </a:spcBef>
            <a:spcAft>
              <a:spcPts val="0"/>
            </a:spcAft>
            <a:buNone/>
          </a:pPr>
          <a:r>
            <a:rPr lang="en-GB" sz="2400" kern="1200" dirty="0">
              <a:solidFill>
                <a:prstClr val="black"/>
              </a:solidFill>
              <a:latin typeface="Mikado" panose="020D0003030208020204" pitchFamily="34" charset="0"/>
              <a:ea typeface="+mn-ea"/>
              <a:cs typeface="+mn-cs"/>
            </a:rPr>
            <a:t>al-</a:t>
          </a:r>
          <a:r>
            <a:rPr lang="en-GB" sz="2400" kern="1200" dirty="0" err="1">
              <a:solidFill>
                <a:prstClr val="black"/>
              </a:solidFill>
              <a:latin typeface="Mikado" panose="020D0003030208020204" pitchFamily="34" charset="0"/>
              <a:ea typeface="+mn-ea"/>
              <a:cs typeface="+mn-cs"/>
            </a:rPr>
            <a:t>Qa</a:t>
          </a:r>
          <a:r>
            <a:rPr lang="en-PK" sz="2400" kern="1200" dirty="0">
              <a:solidFill>
                <a:prstClr val="black"/>
              </a:solidFill>
              <a:latin typeface="Mikado" panose="020D0003030208020204" pitchFamily="34" charset="0"/>
              <a:ea typeface="+mn-ea"/>
              <a:cs typeface="+mn-cs"/>
            </a:rPr>
            <a:t>ʿ</a:t>
          </a:r>
          <a:r>
            <a:rPr lang="en-GB" sz="2400" kern="1200" dirty="0">
              <a:solidFill>
                <a:prstClr val="black"/>
              </a:solidFill>
              <a:latin typeface="Mikado" panose="020D0003030208020204" pitchFamily="34" charset="0"/>
              <a:ea typeface="+mn-ea"/>
              <a:cs typeface="+mn-cs"/>
            </a:rPr>
            <a:t>dah</a:t>
          </a:r>
        </a:p>
      </dsp:txBody>
      <dsp:txXfrm>
        <a:off x="2581044" y="4502347"/>
        <a:ext cx="1988662" cy="1143700"/>
      </dsp:txXfrm>
    </dsp:sp>
    <dsp:sp modelId="{D2880029-5F91-43EF-A936-C01BA8405486}">
      <dsp:nvSpPr>
        <dsp:cNvPr id="0" name=""/>
        <dsp:cNvSpPr/>
      </dsp:nvSpPr>
      <dsp:spPr>
        <a:xfrm>
          <a:off x="4842818" y="4440476"/>
          <a:ext cx="2112404" cy="1267442"/>
        </a:xfrm>
        <a:prstGeom prst="roundRect">
          <a:avLst/>
        </a:prstGeom>
        <a:solidFill>
          <a:prstClr val="white"/>
        </a:solidFill>
        <a:ln w="57150" cap="flat" cmpd="sng" algn="ctr">
          <a:noFill/>
          <a:prstDash val="solid"/>
        </a:ln>
        <a:effectLst>
          <a:outerShdw blurRad="635000" dist="38100" dir="2700000" algn="tl" rotWithShape="0">
            <a:srgbClr val="00B4B1">
              <a:alpha val="20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400" kern="1200" dirty="0">
              <a:solidFill>
                <a:prstClr val="black"/>
              </a:solidFill>
              <a:latin typeface="Mikado" panose="020D0003030208020204" pitchFamily="34" charset="0"/>
              <a:ea typeface="+mn-ea"/>
              <a:cs typeface="+mn-cs"/>
            </a:rPr>
            <a:t>Dhul al-Hijjah</a:t>
          </a:r>
        </a:p>
      </dsp:txBody>
      <dsp:txXfrm>
        <a:off x="4904689" y="4502347"/>
        <a:ext cx="1988662" cy="1143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DE76E-FA8B-46F5-A81F-B82B9313590E}">
      <dsp:nvSpPr>
        <dsp:cNvPr id="0" name=""/>
        <dsp:cNvSpPr/>
      </dsp:nvSpPr>
      <dsp:spPr>
        <a:xfrm>
          <a:off x="195528" y="4426"/>
          <a:ext cx="2112404" cy="1267442"/>
        </a:xfrm>
        <a:prstGeom prst="roundRect">
          <a:avLst/>
        </a:prstGeom>
        <a:solidFill>
          <a:schemeClr val="bg1"/>
        </a:solidFill>
        <a:ln w="57150" cap="flat" cmpd="sng" algn="ctr">
          <a:noFill/>
          <a:prstDash val="solid"/>
        </a:ln>
        <a:effectLst>
          <a:outerShdw blurRad="635000" dist="38100" dir="2700000" algn="tl" rotWithShape="0">
            <a:srgbClr val="00B4B1">
              <a:alpha val="20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tx1"/>
              </a:solidFill>
              <a:latin typeface="Mikado" panose="020D0003030208020204" pitchFamily="34" charset="0"/>
            </a:rPr>
            <a:t>Muharram</a:t>
          </a:r>
        </a:p>
      </dsp:txBody>
      <dsp:txXfrm>
        <a:off x="257399" y="66297"/>
        <a:ext cx="1988662" cy="1143700"/>
      </dsp:txXfrm>
    </dsp:sp>
    <dsp:sp modelId="{54B26D10-2DC4-48EF-9F88-4EB5DBD3C3EC}">
      <dsp:nvSpPr>
        <dsp:cNvPr id="0" name=""/>
        <dsp:cNvSpPr/>
      </dsp:nvSpPr>
      <dsp:spPr>
        <a:xfrm>
          <a:off x="2519173" y="4426"/>
          <a:ext cx="2112404" cy="1267442"/>
        </a:xfrm>
        <a:prstGeom prst="roundRect">
          <a:avLst/>
        </a:prstGeom>
        <a:solidFill>
          <a:prstClr val="white"/>
        </a:solidFill>
        <a:ln w="57150" cap="flat" cmpd="sng" algn="ctr">
          <a:noFill/>
          <a:prstDash val="solid"/>
        </a:ln>
        <a:effectLst>
          <a:outerShdw blurRad="635000" dist="38100" dir="2700000" algn="tl" rotWithShape="0">
            <a:srgbClr val="00B4B1">
              <a:alpha val="20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400" kern="1200" dirty="0">
              <a:solidFill>
                <a:prstClr val="black"/>
              </a:solidFill>
              <a:latin typeface="Mikado" panose="020D0003030208020204" pitchFamily="34" charset="0"/>
              <a:ea typeface="+mn-ea"/>
              <a:cs typeface="+mn-cs"/>
            </a:rPr>
            <a:t>Safar</a:t>
          </a:r>
        </a:p>
      </dsp:txBody>
      <dsp:txXfrm>
        <a:off x="2581044" y="66297"/>
        <a:ext cx="1988662" cy="1143700"/>
      </dsp:txXfrm>
    </dsp:sp>
    <dsp:sp modelId="{E30FBDFB-F385-4F30-A6F3-8992119F9FA0}">
      <dsp:nvSpPr>
        <dsp:cNvPr id="0" name=""/>
        <dsp:cNvSpPr/>
      </dsp:nvSpPr>
      <dsp:spPr>
        <a:xfrm>
          <a:off x="4842818" y="4426"/>
          <a:ext cx="2112404" cy="1267442"/>
        </a:xfrm>
        <a:prstGeom prst="roundRect">
          <a:avLst/>
        </a:prstGeom>
        <a:solidFill>
          <a:prstClr val="white"/>
        </a:solidFill>
        <a:ln w="57150" cap="flat" cmpd="sng" algn="ctr">
          <a:noFill/>
          <a:prstDash val="solid"/>
        </a:ln>
        <a:effectLst>
          <a:outerShdw blurRad="635000" dist="38100" dir="2700000" algn="tl" rotWithShape="0">
            <a:srgbClr val="00B4B1">
              <a:alpha val="20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ts val="0"/>
            </a:spcAft>
            <a:buNone/>
          </a:pPr>
          <a:r>
            <a:rPr lang="en-GB" sz="2400" kern="1200" dirty="0">
              <a:solidFill>
                <a:prstClr val="black"/>
              </a:solidFill>
              <a:latin typeface="Mikado" panose="020D0003030208020204" pitchFamily="34" charset="0"/>
              <a:ea typeface="+mn-ea"/>
              <a:cs typeface="+mn-cs"/>
            </a:rPr>
            <a:t>Rabi</a:t>
          </a:r>
        </a:p>
        <a:p>
          <a:pPr marL="0" lvl="0" indent="0" algn="ctr" defTabSz="1022350">
            <a:lnSpc>
              <a:spcPct val="90000"/>
            </a:lnSpc>
            <a:spcBef>
              <a:spcPct val="0"/>
            </a:spcBef>
            <a:spcAft>
              <a:spcPts val="0"/>
            </a:spcAft>
            <a:buNone/>
          </a:pPr>
          <a:r>
            <a:rPr lang="en-GB" sz="2400" kern="1200" dirty="0">
              <a:solidFill>
                <a:prstClr val="black"/>
              </a:solidFill>
              <a:latin typeface="Mikado" panose="020D0003030208020204" pitchFamily="34" charset="0"/>
              <a:ea typeface="+mn-ea"/>
              <a:cs typeface="+mn-cs"/>
            </a:rPr>
            <a:t>al-Awwal</a:t>
          </a:r>
        </a:p>
      </dsp:txBody>
      <dsp:txXfrm>
        <a:off x="4904689" y="66297"/>
        <a:ext cx="1988662" cy="1143700"/>
      </dsp:txXfrm>
    </dsp:sp>
    <dsp:sp modelId="{CCBF96A4-B14D-4DCB-98B3-362224F7D047}">
      <dsp:nvSpPr>
        <dsp:cNvPr id="0" name=""/>
        <dsp:cNvSpPr/>
      </dsp:nvSpPr>
      <dsp:spPr>
        <a:xfrm>
          <a:off x="195528" y="1483109"/>
          <a:ext cx="2112404" cy="1267442"/>
        </a:xfrm>
        <a:prstGeom prst="roundRect">
          <a:avLst/>
        </a:prstGeom>
        <a:solidFill>
          <a:prstClr val="white"/>
        </a:solidFill>
        <a:ln w="57150" cap="flat" cmpd="sng" algn="ctr">
          <a:noFill/>
          <a:prstDash val="solid"/>
        </a:ln>
        <a:effectLst>
          <a:outerShdw blurRad="635000" dist="38100" dir="2700000" algn="tl" rotWithShape="0">
            <a:srgbClr val="00B4B1">
              <a:alpha val="20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400" kern="1200" dirty="0">
              <a:solidFill>
                <a:prstClr val="black"/>
              </a:solidFill>
              <a:latin typeface="Mikado" panose="020D0003030208020204" pitchFamily="34" charset="0"/>
              <a:ea typeface="+mn-ea"/>
              <a:cs typeface="+mn-cs"/>
            </a:rPr>
            <a:t>Rabi al-Akhir</a:t>
          </a:r>
        </a:p>
      </dsp:txBody>
      <dsp:txXfrm>
        <a:off x="257399" y="1544980"/>
        <a:ext cx="1988662" cy="1143700"/>
      </dsp:txXfrm>
    </dsp:sp>
    <dsp:sp modelId="{36E86C76-E98F-401A-943C-20F75CA0BD65}">
      <dsp:nvSpPr>
        <dsp:cNvPr id="0" name=""/>
        <dsp:cNvSpPr/>
      </dsp:nvSpPr>
      <dsp:spPr>
        <a:xfrm>
          <a:off x="2519173" y="1483109"/>
          <a:ext cx="2112404" cy="1267442"/>
        </a:xfrm>
        <a:prstGeom prst="roundRect">
          <a:avLst/>
        </a:prstGeom>
        <a:solidFill>
          <a:prstClr val="white"/>
        </a:solidFill>
        <a:ln w="57150" cap="flat" cmpd="sng" algn="ctr">
          <a:noFill/>
          <a:prstDash val="solid"/>
        </a:ln>
        <a:effectLst>
          <a:outerShdw blurRad="635000" dist="38100" dir="2700000" algn="tl" rotWithShape="0">
            <a:srgbClr val="00B4B1">
              <a:alpha val="20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ts val="0"/>
            </a:spcAft>
            <a:buNone/>
          </a:pPr>
          <a:r>
            <a:rPr lang="en-GB" sz="2400" kern="1200" dirty="0">
              <a:solidFill>
                <a:prstClr val="black"/>
              </a:solidFill>
              <a:latin typeface="Mikado" panose="020D0003030208020204" pitchFamily="34" charset="0"/>
              <a:ea typeface="+mn-ea"/>
              <a:cs typeface="+mn-cs"/>
            </a:rPr>
            <a:t>Jumada </a:t>
          </a:r>
        </a:p>
        <a:p>
          <a:pPr marL="0" lvl="0" indent="0" algn="ctr" defTabSz="1022350">
            <a:lnSpc>
              <a:spcPct val="90000"/>
            </a:lnSpc>
            <a:spcBef>
              <a:spcPct val="0"/>
            </a:spcBef>
            <a:spcAft>
              <a:spcPts val="0"/>
            </a:spcAft>
            <a:buNone/>
          </a:pPr>
          <a:r>
            <a:rPr lang="en-GB" sz="2400" kern="1200" dirty="0">
              <a:solidFill>
                <a:prstClr val="black"/>
              </a:solidFill>
              <a:latin typeface="Mikado" panose="020D0003030208020204" pitchFamily="34" charset="0"/>
              <a:ea typeface="+mn-ea"/>
              <a:cs typeface="+mn-cs"/>
            </a:rPr>
            <a:t>al-Ula</a:t>
          </a:r>
        </a:p>
      </dsp:txBody>
      <dsp:txXfrm>
        <a:off x="2581044" y="1544980"/>
        <a:ext cx="1988662" cy="1143700"/>
      </dsp:txXfrm>
    </dsp:sp>
    <dsp:sp modelId="{0C523300-29F7-4D50-8373-D326529C057C}">
      <dsp:nvSpPr>
        <dsp:cNvPr id="0" name=""/>
        <dsp:cNvSpPr/>
      </dsp:nvSpPr>
      <dsp:spPr>
        <a:xfrm>
          <a:off x="4842818" y="1483109"/>
          <a:ext cx="2112404" cy="1267442"/>
        </a:xfrm>
        <a:prstGeom prst="roundRect">
          <a:avLst/>
        </a:prstGeom>
        <a:solidFill>
          <a:prstClr val="white"/>
        </a:solidFill>
        <a:ln w="57150" cap="flat" cmpd="sng" algn="ctr">
          <a:noFill/>
          <a:prstDash val="solid"/>
        </a:ln>
        <a:effectLst>
          <a:outerShdw blurRad="635000" dist="38100" dir="2700000" algn="tl" rotWithShape="0">
            <a:srgbClr val="00B4B1">
              <a:alpha val="20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ts val="0"/>
            </a:spcAft>
            <a:buNone/>
          </a:pPr>
          <a:r>
            <a:rPr lang="en-GB" sz="2400" kern="1200" dirty="0">
              <a:solidFill>
                <a:prstClr val="black"/>
              </a:solidFill>
              <a:latin typeface="Mikado" panose="020D0003030208020204" pitchFamily="34" charset="0"/>
              <a:ea typeface="+mn-ea"/>
              <a:cs typeface="+mn-cs"/>
            </a:rPr>
            <a:t>Jumada </a:t>
          </a:r>
        </a:p>
        <a:p>
          <a:pPr marL="0" lvl="0" indent="0" algn="ctr" defTabSz="1022350">
            <a:lnSpc>
              <a:spcPct val="90000"/>
            </a:lnSpc>
            <a:spcBef>
              <a:spcPct val="0"/>
            </a:spcBef>
            <a:spcAft>
              <a:spcPts val="0"/>
            </a:spcAft>
            <a:buNone/>
          </a:pPr>
          <a:r>
            <a:rPr lang="en-GB" sz="2400" kern="1200" dirty="0">
              <a:solidFill>
                <a:prstClr val="black"/>
              </a:solidFill>
              <a:latin typeface="Mikado" panose="020D0003030208020204" pitchFamily="34" charset="0"/>
              <a:ea typeface="+mn-ea"/>
              <a:cs typeface="+mn-cs"/>
            </a:rPr>
            <a:t>al-</a:t>
          </a:r>
          <a:r>
            <a:rPr lang="en-GB" sz="2400" kern="1200" dirty="0" err="1">
              <a:solidFill>
                <a:prstClr val="black"/>
              </a:solidFill>
              <a:latin typeface="Mikado" panose="020D0003030208020204" pitchFamily="34" charset="0"/>
              <a:ea typeface="+mn-ea"/>
              <a:cs typeface="+mn-cs"/>
            </a:rPr>
            <a:t>Ukhra</a:t>
          </a:r>
          <a:endParaRPr lang="en-GB" sz="2400" kern="1200" dirty="0">
            <a:solidFill>
              <a:prstClr val="black"/>
            </a:solidFill>
            <a:latin typeface="Mikado" panose="020D0003030208020204" pitchFamily="34" charset="0"/>
            <a:ea typeface="+mn-ea"/>
            <a:cs typeface="+mn-cs"/>
          </a:endParaRPr>
        </a:p>
      </dsp:txBody>
      <dsp:txXfrm>
        <a:off x="4904689" y="1544980"/>
        <a:ext cx="1988662" cy="1143700"/>
      </dsp:txXfrm>
    </dsp:sp>
    <dsp:sp modelId="{B5C474BF-90FA-4058-895C-807F563FAE7F}">
      <dsp:nvSpPr>
        <dsp:cNvPr id="0" name=""/>
        <dsp:cNvSpPr/>
      </dsp:nvSpPr>
      <dsp:spPr>
        <a:xfrm>
          <a:off x="195528" y="2961793"/>
          <a:ext cx="2112404" cy="1267442"/>
        </a:xfrm>
        <a:prstGeom prst="roundRect">
          <a:avLst/>
        </a:prstGeom>
        <a:solidFill>
          <a:prstClr val="white"/>
        </a:solidFill>
        <a:ln w="57150" cap="flat" cmpd="sng" algn="ctr">
          <a:noFill/>
          <a:prstDash val="solid"/>
        </a:ln>
        <a:effectLst>
          <a:outerShdw blurRad="635000" dist="38100" dir="2700000" algn="tl" rotWithShape="0">
            <a:srgbClr val="00B4B1">
              <a:alpha val="20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400" kern="1200" dirty="0">
              <a:solidFill>
                <a:prstClr val="black"/>
              </a:solidFill>
              <a:latin typeface="Mikado" panose="020D0003030208020204" pitchFamily="34" charset="0"/>
              <a:ea typeface="+mn-ea"/>
              <a:cs typeface="+mn-cs"/>
            </a:rPr>
            <a:t>Rajab</a:t>
          </a:r>
        </a:p>
      </dsp:txBody>
      <dsp:txXfrm>
        <a:off x="257399" y="3023664"/>
        <a:ext cx="1988662" cy="1143700"/>
      </dsp:txXfrm>
    </dsp:sp>
    <dsp:sp modelId="{9B7609ED-B536-4CBF-8D08-4C6E5CAD5B49}">
      <dsp:nvSpPr>
        <dsp:cNvPr id="0" name=""/>
        <dsp:cNvSpPr/>
      </dsp:nvSpPr>
      <dsp:spPr>
        <a:xfrm>
          <a:off x="2519173" y="2961793"/>
          <a:ext cx="2112404" cy="1267442"/>
        </a:xfrm>
        <a:prstGeom prst="roundRect">
          <a:avLst/>
        </a:prstGeom>
        <a:solidFill>
          <a:srgbClr val="00B4B1"/>
        </a:solidFill>
        <a:ln w="571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bg1"/>
              </a:solidFill>
              <a:latin typeface="Mikado" panose="020D0003030208020204" pitchFamily="34" charset="0"/>
            </a:rPr>
            <a:t>Sha</a:t>
          </a:r>
          <a:r>
            <a:rPr lang="en-PK" sz="2400" b="1" kern="1200" spc="200" baseline="0" dirty="0">
              <a:solidFill>
                <a:schemeClr val="bg1"/>
              </a:solidFill>
              <a:latin typeface="Mikado" panose="020D0003030208020204" pitchFamily="34" charset="0"/>
              <a:ea typeface="+mn-ea"/>
              <a:cs typeface="+mn-cs"/>
            </a:rPr>
            <a:t>ʿ</a:t>
          </a:r>
          <a:r>
            <a:rPr lang="en-US" sz="2400" b="1" kern="1200" dirty="0">
              <a:solidFill>
                <a:schemeClr val="bg1"/>
              </a:solidFill>
              <a:latin typeface="Mikado" panose="020D0003030208020204" pitchFamily="34" charset="0"/>
              <a:ea typeface="+mn-ea"/>
              <a:cs typeface="+mn-cs"/>
            </a:rPr>
            <a:t>ban</a:t>
          </a:r>
          <a:endParaRPr lang="en-GB" sz="2400" b="1" kern="1200" dirty="0">
            <a:solidFill>
              <a:schemeClr val="bg1"/>
            </a:solidFill>
            <a:latin typeface="Mikado" panose="020D0003030208020204" pitchFamily="34" charset="0"/>
          </a:endParaRPr>
        </a:p>
      </dsp:txBody>
      <dsp:txXfrm>
        <a:off x="2581044" y="3023664"/>
        <a:ext cx="1988662" cy="1143700"/>
      </dsp:txXfrm>
    </dsp:sp>
    <dsp:sp modelId="{4E319C74-7118-43E4-A54A-1412654D7FDE}">
      <dsp:nvSpPr>
        <dsp:cNvPr id="0" name=""/>
        <dsp:cNvSpPr/>
      </dsp:nvSpPr>
      <dsp:spPr>
        <a:xfrm>
          <a:off x="4842818" y="2961793"/>
          <a:ext cx="2112404" cy="1267442"/>
        </a:xfrm>
        <a:prstGeom prst="roundRect">
          <a:avLst/>
        </a:prstGeom>
        <a:solidFill>
          <a:prstClr val="white"/>
        </a:solidFill>
        <a:ln w="57150" cap="flat" cmpd="sng" algn="ctr">
          <a:noFill/>
          <a:prstDash val="solid"/>
        </a:ln>
        <a:effectLst>
          <a:outerShdw blurRad="635000" dist="38100" dir="2700000" algn="tl" rotWithShape="0">
            <a:srgbClr val="00B4B1">
              <a:alpha val="20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400" kern="1200" dirty="0">
              <a:solidFill>
                <a:prstClr val="black"/>
              </a:solidFill>
              <a:latin typeface="Mikado" panose="020D0003030208020204" pitchFamily="34" charset="0"/>
              <a:ea typeface="+mn-ea"/>
              <a:cs typeface="+mn-cs"/>
            </a:rPr>
            <a:t>Ramadan</a:t>
          </a:r>
        </a:p>
      </dsp:txBody>
      <dsp:txXfrm>
        <a:off x="4904689" y="3023664"/>
        <a:ext cx="1988662" cy="1143700"/>
      </dsp:txXfrm>
    </dsp:sp>
    <dsp:sp modelId="{25862C78-B788-432F-BCEB-0AD96E5024F7}">
      <dsp:nvSpPr>
        <dsp:cNvPr id="0" name=""/>
        <dsp:cNvSpPr/>
      </dsp:nvSpPr>
      <dsp:spPr>
        <a:xfrm>
          <a:off x="195528" y="4440476"/>
          <a:ext cx="2112404" cy="1267442"/>
        </a:xfrm>
        <a:prstGeom prst="roundRect">
          <a:avLst/>
        </a:prstGeom>
        <a:solidFill>
          <a:prstClr val="white"/>
        </a:solidFill>
        <a:ln w="57150" cap="flat" cmpd="sng" algn="ctr">
          <a:noFill/>
          <a:prstDash val="solid"/>
        </a:ln>
        <a:effectLst>
          <a:outerShdw blurRad="635000" dist="38100" dir="2700000" algn="tl" rotWithShape="0">
            <a:srgbClr val="00B4B1">
              <a:alpha val="20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400" kern="1200" dirty="0">
              <a:solidFill>
                <a:prstClr val="black"/>
              </a:solidFill>
              <a:latin typeface="Mikado" panose="020D0003030208020204" pitchFamily="34" charset="0"/>
              <a:ea typeface="+mn-ea"/>
              <a:cs typeface="+mn-cs"/>
            </a:rPr>
            <a:t>Shawwal</a:t>
          </a:r>
        </a:p>
      </dsp:txBody>
      <dsp:txXfrm>
        <a:off x="257399" y="4502347"/>
        <a:ext cx="1988662" cy="1143700"/>
      </dsp:txXfrm>
    </dsp:sp>
    <dsp:sp modelId="{0185DDDA-5C00-4B55-9459-929CC6EA8996}">
      <dsp:nvSpPr>
        <dsp:cNvPr id="0" name=""/>
        <dsp:cNvSpPr/>
      </dsp:nvSpPr>
      <dsp:spPr>
        <a:xfrm>
          <a:off x="2519173" y="4440476"/>
          <a:ext cx="2112404" cy="1267442"/>
        </a:xfrm>
        <a:prstGeom prst="roundRect">
          <a:avLst/>
        </a:prstGeom>
        <a:solidFill>
          <a:prstClr val="white"/>
        </a:solidFill>
        <a:ln w="57150" cap="flat" cmpd="sng" algn="ctr">
          <a:noFill/>
          <a:prstDash val="solid"/>
        </a:ln>
        <a:effectLst>
          <a:outerShdw blurRad="635000" dist="38100" dir="2700000" algn="tl" rotWithShape="0">
            <a:srgbClr val="00B4B1">
              <a:alpha val="20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ts val="0"/>
            </a:spcAft>
            <a:buNone/>
          </a:pPr>
          <a:r>
            <a:rPr lang="en-GB" sz="2400" kern="1200" dirty="0">
              <a:solidFill>
                <a:prstClr val="black"/>
              </a:solidFill>
              <a:latin typeface="Mikado" panose="020D0003030208020204" pitchFamily="34" charset="0"/>
              <a:ea typeface="+mn-ea"/>
              <a:cs typeface="+mn-cs"/>
            </a:rPr>
            <a:t>Dhul </a:t>
          </a:r>
        </a:p>
        <a:p>
          <a:pPr marL="0" lvl="0" indent="0" algn="ctr" defTabSz="1022350">
            <a:lnSpc>
              <a:spcPct val="90000"/>
            </a:lnSpc>
            <a:spcBef>
              <a:spcPct val="0"/>
            </a:spcBef>
            <a:spcAft>
              <a:spcPts val="0"/>
            </a:spcAft>
            <a:buNone/>
          </a:pPr>
          <a:r>
            <a:rPr lang="en-GB" sz="2400" kern="1200" dirty="0">
              <a:solidFill>
                <a:prstClr val="black"/>
              </a:solidFill>
              <a:latin typeface="Mikado" panose="020D0003030208020204" pitchFamily="34" charset="0"/>
              <a:ea typeface="+mn-ea"/>
              <a:cs typeface="+mn-cs"/>
            </a:rPr>
            <a:t>al-</a:t>
          </a:r>
          <a:r>
            <a:rPr lang="en-GB" sz="2400" kern="1200" dirty="0" err="1">
              <a:solidFill>
                <a:prstClr val="black"/>
              </a:solidFill>
              <a:latin typeface="Mikado" panose="020D0003030208020204" pitchFamily="34" charset="0"/>
              <a:ea typeface="+mn-ea"/>
              <a:cs typeface="+mn-cs"/>
            </a:rPr>
            <a:t>Qa</a:t>
          </a:r>
          <a:r>
            <a:rPr lang="en-PK" sz="2400" kern="1200" dirty="0">
              <a:solidFill>
                <a:prstClr val="black"/>
              </a:solidFill>
              <a:latin typeface="Mikado" panose="020D0003030208020204" pitchFamily="34" charset="0"/>
              <a:ea typeface="+mn-ea"/>
              <a:cs typeface="+mn-cs"/>
            </a:rPr>
            <a:t>ʿ</a:t>
          </a:r>
          <a:r>
            <a:rPr lang="en-GB" sz="2400" kern="1200" dirty="0">
              <a:solidFill>
                <a:prstClr val="black"/>
              </a:solidFill>
              <a:latin typeface="Mikado" panose="020D0003030208020204" pitchFamily="34" charset="0"/>
              <a:ea typeface="+mn-ea"/>
              <a:cs typeface="+mn-cs"/>
            </a:rPr>
            <a:t>dah</a:t>
          </a:r>
        </a:p>
      </dsp:txBody>
      <dsp:txXfrm>
        <a:off x="2581044" y="4502347"/>
        <a:ext cx="1988662" cy="1143700"/>
      </dsp:txXfrm>
    </dsp:sp>
    <dsp:sp modelId="{D2880029-5F91-43EF-A936-C01BA8405486}">
      <dsp:nvSpPr>
        <dsp:cNvPr id="0" name=""/>
        <dsp:cNvSpPr/>
      </dsp:nvSpPr>
      <dsp:spPr>
        <a:xfrm>
          <a:off x="4842818" y="4440476"/>
          <a:ext cx="2112404" cy="1267442"/>
        </a:xfrm>
        <a:prstGeom prst="roundRect">
          <a:avLst/>
        </a:prstGeom>
        <a:solidFill>
          <a:prstClr val="white"/>
        </a:solidFill>
        <a:ln w="57150" cap="flat" cmpd="sng" algn="ctr">
          <a:noFill/>
          <a:prstDash val="solid"/>
        </a:ln>
        <a:effectLst>
          <a:outerShdw blurRad="635000" dist="38100" dir="2700000" algn="tl" rotWithShape="0">
            <a:srgbClr val="00B4B1">
              <a:alpha val="20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400" kern="1200" dirty="0">
              <a:solidFill>
                <a:prstClr val="black"/>
              </a:solidFill>
              <a:latin typeface="Mikado" panose="020D0003030208020204" pitchFamily="34" charset="0"/>
              <a:ea typeface="+mn-ea"/>
              <a:cs typeface="+mn-cs"/>
            </a:rPr>
            <a:t>Dhul al-Hijjah</a:t>
          </a:r>
        </a:p>
      </dsp:txBody>
      <dsp:txXfrm>
        <a:off x="4904689" y="4502347"/>
        <a:ext cx="1988662" cy="11437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EF077B-92A5-4DE9-98F0-887E02B89FD7}" type="datetimeFigureOut">
              <a:rPr lang="en-GB" smtClean="0"/>
              <a:t>02/02/2026</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442302-F319-4C48-A846-70EFB35E1C74}" type="slidenum">
              <a:rPr lang="en-GB" smtClean="0"/>
              <a:t>‹#›</a:t>
            </a:fld>
            <a:endParaRPr lang="en-GB"/>
          </a:p>
        </p:txBody>
      </p:sp>
    </p:spTree>
    <p:extLst>
      <p:ext uri="{BB962C8B-B14F-4D97-AF65-F5344CB8AC3E}">
        <p14:creationId xmlns:p14="http://schemas.microsoft.com/office/powerpoint/2010/main" val="1215483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PK"/>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D0442302-F319-4C48-A846-70EFB35E1C74}" type="slidenum">
              <a:rPr lang="en-GB" smtClean="0"/>
              <a:t>1</a:t>
            </a:fld>
            <a:endParaRPr lang="en-GB"/>
          </a:p>
        </p:txBody>
      </p:sp>
    </p:spTree>
    <p:extLst>
      <p:ext uri="{BB962C8B-B14F-4D97-AF65-F5344CB8AC3E}">
        <p14:creationId xmlns:p14="http://schemas.microsoft.com/office/powerpoint/2010/main" val="3504717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0F666-5A9A-2850-1E33-41CC656BD8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786FAD-7BC1-7F97-CEB6-3FA951755981}"/>
              </a:ext>
            </a:extLst>
          </p:cNvPr>
          <p:cNvSpPr>
            <a:spLocks noGrp="1" noRot="1" noChangeAspect="1"/>
          </p:cNvSpPr>
          <p:nvPr>
            <p:ph type="sldImg"/>
          </p:nvPr>
        </p:nvSpPr>
        <p:spPr/>
        <p:txBody>
          <a:bodyPr/>
          <a:lstStyle/>
          <a:p>
            <a:endParaRPr lang="en-PK"/>
          </a:p>
        </p:txBody>
      </p:sp>
      <p:sp>
        <p:nvSpPr>
          <p:cNvPr id="3" name="Notes Placeholder 2">
            <a:extLst>
              <a:ext uri="{FF2B5EF4-FFF2-40B4-BE49-F238E27FC236}">
                <a16:creationId xmlns:a16="http://schemas.microsoft.com/office/drawing/2014/main" id="{D2778301-31D5-D9BE-ECE4-A9FFBA2FBA8D}"/>
              </a:ext>
            </a:extLst>
          </p:cNvPr>
          <p:cNvSpPr>
            <a:spLocks noGrp="1"/>
          </p:cNvSpPr>
          <p:nvPr>
            <p:ph type="body" idx="1"/>
          </p:nvPr>
        </p:nvSpPr>
        <p:spPr/>
        <p:txBody>
          <a:bodyPr/>
          <a:lstStyle/>
          <a:p>
            <a:endParaRPr lang="en-GB" dirty="0">
              <a:cs typeface="Calibri"/>
            </a:endParaRPr>
          </a:p>
        </p:txBody>
      </p:sp>
      <p:sp>
        <p:nvSpPr>
          <p:cNvPr id="4" name="Slide Number Placeholder 3">
            <a:extLst>
              <a:ext uri="{FF2B5EF4-FFF2-40B4-BE49-F238E27FC236}">
                <a16:creationId xmlns:a16="http://schemas.microsoft.com/office/drawing/2014/main" id="{BA21E1F0-98AA-1A12-A4AA-EDF4A96F87E9}"/>
              </a:ext>
            </a:extLst>
          </p:cNvPr>
          <p:cNvSpPr>
            <a:spLocks noGrp="1"/>
          </p:cNvSpPr>
          <p:nvPr>
            <p:ph type="sldNum" sz="quarter" idx="5"/>
          </p:nvPr>
        </p:nvSpPr>
        <p:spPr/>
        <p:txBody>
          <a:bodyPr/>
          <a:lstStyle/>
          <a:p>
            <a:fld id="{D0442302-F319-4C48-A846-70EFB35E1C74}" type="slidenum">
              <a:rPr lang="en-GB" smtClean="0"/>
              <a:t>11</a:t>
            </a:fld>
            <a:endParaRPr lang="en-GB"/>
          </a:p>
        </p:txBody>
      </p:sp>
    </p:spTree>
    <p:extLst>
      <p:ext uri="{BB962C8B-B14F-4D97-AF65-F5344CB8AC3E}">
        <p14:creationId xmlns:p14="http://schemas.microsoft.com/office/powerpoint/2010/main" val="2210016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PK"/>
          </a:p>
        </p:txBody>
      </p:sp>
      <p:sp>
        <p:nvSpPr>
          <p:cNvPr id="3" name="Notes Placeholder 2"/>
          <p:cNvSpPr>
            <a:spLocks noGrp="1"/>
          </p:cNvSpPr>
          <p:nvPr>
            <p:ph type="body" idx="1"/>
          </p:nvPr>
        </p:nvSpPr>
        <p:spPr/>
        <p:txBody>
          <a:bodyPr/>
          <a:lstStyle/>
          <a:p>
            <a:r>
              <a:rPr lang="en-US" dirty="0">
                <a:cs typeface="Calibri"/>
              </a:rPr>
              <a:t>[A] Choose and write down three things from here that you would like to PLEDGE (commit) to do before Ramadan starts. </a:t>
            </a:r>
            <a:endParaRPr lang="en-US" dirty="0"/>
          </a:p>
          <a:p>
            <a:r>
              <a:rPr lang="en-US" dirty="0">
                <a:cs typeface="Calibri"/>
              </a:rPr>
              <a:t>They need to be in a straight line, row or column or diagonal. </a:t>
            </a:r>
            <a:r>
              <a:rPr lang="en-US" dirty="0"/>
              <a:t>To check – ask one or two students to justify their choice to the class. Ask – What else could you add to this grid?</a:t>
            </a:r>
            <a:endParaRPr lang="en-US" dirty="0">
              <a:cs typeface="Calibri"/>
            </a:endParaRPr>
          </a:p>
          <a:p>
            <a:endParaRPr lang="en-US" dirty="0">
              <a:cs typeface="Calibri"/>
            </a:endParaRPr>
          </a:p>
          <a:p>
            <a:r>
              <a:rPr lang="en-US" dirty="0">
                <a:cs typeface="Calibri"/>
              </a:rPr>
              <a:t>OPTIONAL: Can also print this out as a challenge checklist for students to use until Ramadan starts. Students can tick each box as they complete each task. If they manage to get a straight line through 3 boxes they will get a prize!</a:t>
            </a: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0442302-F319-4C48-A846-70EFB35E1C74}" type="slidenum">
              <a:rPr lang="en-GB" smtClean="0"/>
              <a:t>12</a:t>
            </a:fld>
            <a:endParaRPr lang="en-GB"/>
          </a:p>
        </p:txBody>
      </p:sp>
    </p:spTree>
    <p:extLst>
      <p:ext uri="{BB962C8B-B14F-4D97-AF65-F5344CB8AC3E}">
        <p14:creationId xmlns:p14="http://schemas.microsoft.com/office/powerpoint/2010/main" val="3882211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PK"/>
          </a:p>
        </p:txBody>
      </p:sp>
      <p:sp>
        <p:nvSpPr>
          <p:cNvPr id="3" name="Notes Placeholder 2"/>
          <p:cNvSpPr>
            <a:spLocks noGrp="1"/>
          </p:cNvSpPr>
          <p:nvPr>
            <p:ph type="body" idx="1"/>
          </p:nvPr>
        </p:nvSpPr>
        <p:spPr/>
        <p:txBody>
          <a:bodyPr/>
          <a:lstStyle/>
          <a:p>
            <a:r>
              <a:rPr lang="en-GB" dirty="0">
                <a:cs typeface="Calibri"/>
              </a:rPr>
              <a:t>[A] Independent Writing task</a:t>
            </a:r>
            <a:endParaRPr lang="en-US" dirty="0">
              <a:cs typeface="Calibri"/>
            </a:endParaRPr>
          </a:p>
          <a:p>
            <a:endParaRPr lang="en-GB" dirty="0">
              <a:cs typeface="Calibri"/>
            </a:endParaRPr>
          </a:p>
          <a:p>
            <a:r>
              <a:rPr lang="en-GB" dirty="0">
                <a:cs typeface="Calibri"/>
              </a:rPr>
              <a:t>Use Template / SENTENCE STARTERS</a:t>
            </a:r>
            <a:endParaRPr lang="en-US" dirty="0">
              <a:cs typeface="Calibri"/>
            </a:endParaRPr>
          </a:p>
          <a:p>
            <a:pPr marL="171450" indent="-171450">
              <a:buFont typeface="Arial" panose="020B0604020202020204" pitchFamily="34" charset="0"/>
              <a:buChar char="•"/>
            </a:pPr>
            <a:endParaRPr lang="en-GB" dirty="0">
              <a:cs typeface="Calibri"/>
            </a:endParaRPr>
          </a:p>
          <a:p>
            <a:endParaRPr lang="en-PK" dirty="0"/>
          </a:p>
        </p:txBody>
      </p:sp>
      <p:sp>
        <p:nvSpPr>
          <p:cNvPr id="4" name="Slide Number Placeholder 3"/>
          <p:cNvSpPr>
            <a:spLocks noGrp="1"/>
          </p:cNvSpPr>
          <p:nvPr>
            <p:ph type="sldNum" sz="quarter" idx="5"/>
          </p:nvPr>
        </p:nvSpPr>
        <p:spPr/>
        <p:txBody>
          <a:bodyPr/>
          <a:lstStyle/>
          <a:p>
            <a:fld id="{D0442302-F319-4C48-A846-70EFB35E1C74}" type="slidenum">
              <a:rPr lang="en-GB" smtClean="0"/>
              <a:t>13</a:t>
            </a:fld>
            <a:endParaRPr lang="en-GB"/>
          </a:p>
        </p:txBody>
      </p:sp>
    </p:spTree>
    <p:extLst>
      <p:ext uri="{BB962C8B-B14F-4D97-AF65-F5344CB8AC3E}">
        <p14:creationId xmlns:p14="http://schemas.microsoft.com/office/powerpoint/2010/main" val="744786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58E53-8169-E034-F607-E2B5C0AB4E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1A7B4B-CB17-5D24-2E44-1636C5C65F00}"/>
              </a:ext>
            </a:extLst>
          </p:cNvPr>
          <p:cNvSpPr>
            <a:spLocks noGrp="1" noRot="1" noChangeAspect="1"/>
          </p:cNvSpPr>
          <p:nvPr>
            <p:ph type="sldImg"/>
          </p:nvPr>
        </p:nvSpPr>
        <p:spPr/>
        <p:txBody>
          <a:bodyPr/>
          <a:lstStyle/>
          <a:p>
            <a:endParaRPr lang="en-PK"/>
          </a:p>
        </p:txBody>
      </p:sp>
      <p:sp>
        <p:nvSpPr>
          <p:cNvPr id="3" name="Notes Placeholder 2">
            <a:extLst>
              <a:ext uri="{FF2B5EF4-FFF2-40B4-BE49-F238E27FC236}">
                <a16:creationId xmlns:a16="http://schemas.microsoft.com/office/drawing/2014/main" id="{D0AD1C58-EB5D-8D73-0439-086A61A8FB0D}"/>
              </a:ext>
            </a:extLst>
          </p:cNvPr>
          <p:cNvSpPr>
            <a:spLocks noGrp="1"/>
          </p:cNvSpPr>
          <p:nvPr>
            <p:ph type="body" idx="1"/>
          </p:nvPr>
        </p:nvSpPr>
        <p:spPr/>
        <p:txBody>
          <a:bodyPr/>
          <a:lstStyle/>
          <a:p>
            <a:r>
              <a:rPr lang="en-GB" dirty="0">
                <a:cs typeface="Calibri"/>
              </a:rPr>
              <a:t>[A] Independent Writing task</a:t>
            </a:r>
            <a:endParaRPr lang="en-US" dirty="0">
              <a:cs typeface="Calibri"/>
            </a:endParaRPr>
          </a:p>
          <a:p>
            <a:endParaRPr lang="en-GB" dirty="0">
              <a:cs typeface="Calibri"/>
            </a:endParaRPr>
          </a:p>
          <a:p>
            <a:r>
              <a:rPr lang="en-GB" dirty="0">
                <a:cs typeface="Calibri"/>
              </a:rPr>
              <a:t>Use Template / SENTENCE STARTERS</a:t>
            </a:r>
            <a:endParaRPr lang="en-US" dirty="0">
              <a:cs typeface="Calibri"/>
            </a:endParaRPr>
          </a:p>
          <a:p>
            <a:pPr marL="171450" indent="-171450">
              <a:buFont typeface="Arial" panose="020B0604020202020204" pitchFamily="34" charset="0"/>
              <a:buChar char="•"/>
            </a:pPr>
            <a:endParaRPr lang="en-GB" dirty="0">
              <a:cs typeface="Calibri"/>
            </a:endParaRPr>
          </a:p>
          <a:p>
            <a:endParaRPr lang="en-PK" dirty="0"/>
          </a:p>
        </p:txBody>
      </p:sp>
      <p:sp>
        <p:nvSpPr>
          <p:cNvPr id="4" name="Slide Number Placeholder 3">
            <a:extLst>
              <a:ext uri="{FF2B5EF4-FFF2-40B4-BE49-F238E27FC236}">
                <a16:creationId xmlns:a16="http://schemas.microsoft.com/office/drawing/2014/main" id="{A7EA240D-CDB3-BE91-35C6-1DF496594F4B}"/>
              </a:ext>
            </a:extLst>
          </p:cNvPr>
          <p:cNvSpPr>
            <a:spLocks noGrp="1"/>
          </p:cNvSpPr>
          <p:nvPr>
            <p:ph type="sldNum" sz="quarter" idx="5"/>
          </p:nvPr>
        </p:nvSpPr>
        <p:spPr/>
        <p:txBody>
          <a:bodyPr/>
          <a:lstStyle/>
          <a:p>
            <a:fld id="{D0442302-F319-4C48-A846-70EFB35E1C74}" type="slidenum">
              <a:rPr lang="en-GB" smtClean="0"/>
              <a:t>14</a:t>
            </a:fld>
            <a:endParaRPr lang="en-GB"/>
          </a:p>
        </p:txBody>
      </p:sp>
    </p:spTree>
    <p:extLst>
      <p:ext uri="{BB962C8B-B14F-4D97-AF65-F5344CB8AC3E}">
        <p14:creationId xmlns:p14="http://schemas.microsoft.com/office/powerpoint/2010/main" val="1506656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36A70-990B-C5FE-AD0D-700B124288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1016F8-1735-8B87-FDAF-2AA629881930}"/>
              </a:ext>
            </a:extLst>
          </p:cNvPr>
          <p:cNvSpPr>
            <a:spLocks noGrp="1" noRot="1" noChangeAspect="1"/>
          </p:cNvSpPr>
          <p:nvPr>
            <p:ph type="sldImg"/>
          </p:nvPr>
        </p:nvSpPr>
        <p:spPr/>
        <p:txBody>
          <a:bodyPr/>
          <a:lstStyle/>
          <a:p>
            <a:endParaRPr lang="en-PK"/>
          </a:p>
        </p:txBody>
      </p:sp>
      <p:sp>
        <p:nvSpPr>
          <p:cNvPr id="3" name="Notes Placeholder 2">
            <a:extLst>
              <a:ext uri="{FF2B5EF4-FFF2-40B4-BE49-F238E27FC236}">
                <a16:creationId xmlns:a16="http://schemas.microsoft.com/office/drawing/2014/main" id="{382F4F24-E3C2-70D0-CBD2-6FF093C1F871}"/>
              </a:ext>
            </a:extLst>
          </p:cNvPr>
          <p:cNvSpPr>
            <a:spLocks noGrp="1"/>
          </p:cNvSpPr>
          <p:nvPr>
            <p:ph type="body" idx="1"/>
          </p:nvPr>
        </p:nvSpPr>
        <p:spPr/>
        <p:txBody>
          <a:bodyPr/>
          <a:lstStyle/>
          <a:p>
            <a:endParaRPr lang="en-GB" dirty="0">
              <a:cs typeface="Calibri"/>
            </a:endParaRPr>
          </a:p>
        </p:txBody>
      </p:sp>
      <p:sp>
        <p:nvSpPr>
          <p:cNvPr id="4" name="Slide Number Placeholder 3">
            <a:extLst>
              <a:ext uri="{FF2B5EF4-FFF2-40B4-BE49-F238E27FC236}">
                <a16:creationId xmlns:a16="http://schemas.microsoft.com/office/drawing/2014/main" id="{4B186ABF-7748-51DB-1637-0D30DC77FCBD}"/>
              </a:ext>
            </a:extLst>
          </p:cNvPr>
          <p:cNvSpPr>
            <a:spLocks noGrp="1"/>
          </p:cNvSpPr>
          <p:nvPr>
            <p:ph type="sldNum" sz="quarter" idx="5"/>
          </p:nvPr>
        </p:nvSpPr>
        <p:spPr/>
        <p:txBody>
          <a:bodyPr/>
          <a:lstStyle/>
          <a:p>
            <a:fld id="{D0442302-F319-4C48-A846-70EFB35E1C74}" type="slidenum">
              <a:rPr lang="en-GB" smtClean="0"/>
              <a:t>15</a:t>
            </a:fld>
            <a:endParaRPr lang="en-GB"/>
          </a:p>
        </p:txBody>
      </p:sp>
    </p:spTree>
    <p:extLst>
      <p:ext uri="{BB962C8B-B14F-4D97-AF65-F5344CB8AC3E}">
        <p14:creationId xmlns:p14="http://schemas.microsoft.com/office/powerpoint/2010/main" val="3814229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 COLD CALL (no hands up) - pick a student at random to answer.</a:t>
            </a:r>
          </a:p>
          <a:p>
            <a:endParaRPr lang="en-PK" dirty="0"/>
          </a:p>
        </p:txBody>
      </p:sp>
      <p:sp>
        <p:nvSpPr>
          <p:cNvPr id="4" name="Slide Number Placeholder 3"/>
          <p:cNvSpPr>
            <a:spLocks noGrp="1"/>
          </p:cNvSpPr>
          <p:nvPr>
            <p:ph type="sldNum" sz="quarter" idx="5"/>
          </p:nvPr>
        </p:nvSpPr>
        <p:spPr/>
        <p:txBody>
          <a:bodyPr/>
          <a:lstStyle/>
          <a:p>
            <a:fld id="{D0442302-F319-4C48-A846-70EFB35E1C74}" type="slidenum">
              <a:rPr lang="en-GB" smtClean="0"/>
              <a:t>18</a:t>
            </a:fld>
            <a:endParaRPr lang="en-GB"/>
          </a:p>
        </p:txBody>
      </p:sp>
    </p:spTree>
    <p:extLst>
      <p:ext uri="{BB962C8B-B14F-4D97-AF65-F5344CB8AC3E}">
        <p14:creationId xmlns:p14="http://schemas.microsoft.com/office/powerpoint/2010/main" val="884409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PK"/>
          </a:p>
        </p:txBody>
      </p:sp>
      <p:sp>
        <p:nvSpPr>
          <p:cNvPr id="3" name="Notes Placeholder 2"/>
          <p:cNvSpPr>
            <a:spLocks noGrp="1"/>
          </p:cNvSpPr>
          <p:nvPr>
            <p:ph type="body" idx="1"/>
          </p:nvPr>
        </p:nvSpPr>
        <p:spPr/>
        <p:txBody>
          <a:bodyPr/>
          <a:lstStyle/>
          <a:p>
            <a:r>
              <a:rPr lang="en-US" dirty="0">
                <a:cs typeface="Calibri"/>
              </a:rPr>
              <a:t>Ask 3 students to read out the  Learning Objectives and 3 different students to paraphrase them. </a:t>
            </a:r>
          </a:p>
          <a:p>
            <a:r>
              <a:rPr lang="en-US" dirty="0">
                <a:cs typeface="Calibri"/>
              </a:rPr>
              <a:t>Check understanding of the word VIRTUE</a:t>
            </a:r>
          </a:p>
          <a:p>
            <a:endParaRPr lang="en-PK" dirty="0"/>
          </a:p>
        </p:txBody>
      </p:sp>
      <p:sp>
        <p:nvSpPr>
          <p:cNvPr id="4" name="Slide Number Placeholder 3"/>
          <p:cNvSpPr>
            <a:spLocks noGrp="1"/>
          </p:cNvSpPr>
          <p:nvPr>
            <p:ph type="sldNum" sz="quarter" idx="5"/>
          </p:nvPr>
        </p:nvSpPr>
        <p:spPr/>
        <p:txBody>
          <a:bodyPr/>
          <a:lstStyle/>
          <a:p>
            <a:fld id="{D0442302-F319-4C48-A846-70EFB35E1C74}" type="slidenum">
              <a:rPr lang="en-GB" smtClean="0"/>
              <a:t>2</a:t>
            </a:fld>
            <a:endParaRPr lang="en-GB"/>
          </a:p>
        </p:txBody>
      </p:sp>
    </p:spTree>
    <p:extLst>
      <p:ext uri="{BB962C8B-B14F-4D97-AF65-F5344CB8AC3E}">
        <p14:creationId xmlns:p14="http://schemas.microsoft.com/office/powerpoint/2010/main" val="3158807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PK"/>
          </a:p>
        </p:txBody>
      </p:sp>
      <p:sp>
        <p:nvSpPr>
          <p:cNvPr id="3" name="Notes Placeholder 2"/>
          <p:cNvSpPr>
            <a:spLocks noGrp="1"/>
          </p:cNvSpPr>
          <p:nvPr>
            <p:ph type="body" idx="1"/>
          </p:nvPr>
        </p:nvSpPr>
        <p:spPr/>
        <p:txBody>
          <a:bodyPr/>
          <a:lstStyle/>
          <a:p>
            <a:r>
              <a:rPr lang="en-US" dirty="0">
                <a:cs typeface="Calibri"/>
              </a:rPr>
              <a:t>[A] THINKING STARTER TASK</a:t>
            </a:r>
            <a:endParaRPr lang="en-US" dirty="0"/>
          </a:p>
          <a:p>
            <a:r>
              <a:rPr lang="en-US" dirty="0">
                <a:cs typeface="Calibri"/>
              </a:rPr>
              <a:t>Possible Answers: </a:t>
            </a:r>
            <a:endParaRPr lang="en-US" dirty="0"/>
          </a:p>
          <a:p>
            <a:r>
              <a:rPr lang="en-US" dirty="0">
                <a:cs typeface="Calibri"/>
              </a:rPr>
              <a:t>A friendly football match as a warm-up / practice / preparation / trial too get ready for the real match. </a:t>
            </a:r>
          </a:p>
          <a:p>
            <a:r>
              <a:rPr lang="en-US" dirty="0">
                <a:cs typeface="Calibri"/>
              </a:rPr>
              <a:t>Doing warm-up stretches before a race or  the exercise to prepare your muscles for the real race.</a:t>
            </a:r>
          </a:p>
          <a:p>
            <a:endParaRPr lang="en-US" dirty="0">
              <a:cs typeface="Calibri"/>
            </a:endParaRPr>
          </a:p>
          <a:p>
            <a:r>
              <a:rPr lang="en-US" dirty="0">
                <a:cs typeface="Calibri"/>
              </a:rPr>
              <a:t>They show that preparation is needed before a race or match so that you have a chance of success.  In the same way preparation is needed for the month of Ramadan</a:t>
            </a:r>
          </a:p>
          <a:p>
            <a:endParaRPr lang="en-PK" dirty="0"/>
          </a:p>
        </p:txBody>
      </p:sp>
      <p:sp>
        <p:nvSpPr>
          <p:cNvPr id="4" name="Slide Number Placeholder 3"/>
          <p:cNvSpPr>
            <a:spLocks noGrp="1"/>
          </p:cNvSpPr>
          <p:nvPr>
            <p:ph type="sldNum" sz="quarter" idx="5"/>
          </p:nvPr>
        </p:nvSpPr>
        <p:spPr/>
        <p:txBody>
          <a:bodyPr/>
          <a:lstStyle/>
          <a:p>
            <a:fld id="{D0442302-F319-4C48-A846-70EFB35E1C74}" type="slidenum">
              <a:rPr lang="en-GB" smtClean="0"/>
              <a:t>3</a:t>
            </a:fld>
            <a:endParaRPr lang="en-GB"/>
          </a:p>
        </p:txBody>
      </p:sp>
    </p:spTree>
    <p:extLst>
      <p:ext uri="{BB962C8B-B14F-4D97-AF65-F5344CB8AC3E}">
        <p14:creationId xmlns:p14="http://schemas.microsoft.com/office/powerpoint/2010/main" val="4288664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PK"/>
          </a:p>
        </p:txBody>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D0442302-F319-4C48-A846-70EFB35E1C74}" type="slidenum">
              <a:rPr lang="en-GB" smtClean="0"/>
              <a:t>4</a:t>
            </a:fld>
            <a:endParaRPr lang="en-GB"/>
          </a:p>
        </p:txBody>
      </p:sp>
    </p:spTree>
    <p:extLst>
      <p:ext uri="{BB962C8B-B14F-4D97-AF65-F5344CB8AC3E}">
        <p14:creationId xmlns:p14="http://schemas.microsoft.com/office/powerpoint/2010/main" val="4117669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F30B6-F79C-EE97-BB88-15D79C2CEE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6ACC6C-4E67-A3ED-CCE9-D94CF277E1D5}"/>
              </a:ext>
            </a:extLst>
          </p:cNvPr>
          <p:cNvSpPr>
            <a:spLocks noGrp="1" noRot="1" noChangeAspect="1"/>
          </p:cNvSpPr>
          <p:nvPr>
            <p:ph type="sldImg"/>
          </p:nvPr>
        </p:nvSpPr>
        <p:spPr/>
        <p:txBody>
          <a:bodyPr/>
          <a:lstStyle/>
          <a:p>
            <a:endParaRPr lang="en-PK"/>
          </a:p>
        </p:txBody>
      </p:sp>
      <p:sp>
        <p:nvSpPr>
          <p:cNvPr id="3" name="Notes Placeholder 2">
            <a:extLst>
              <a:ext uri="{FF2B5EF4-FFF2-40B4-BE49-F238E27FC236}">
                <a16:creationId xmlns:a16="http://schemas.microsoft.com/office/drawing/2014/main" id="{B48B446D-6F5D-0134-00B3-3D692EF48FE3}"/>
              </a:ext>
            </a:extLst>
          </p:cNvPr>
          <p:cNvSpPr>
            <a:spLocks noGrp="1"/>
          </p:cNvSpPr>
          <p:nvPr>
            <p:ph type="body" idx="1"/>
          </p:nvPr>
        </p:nvSpPr>
        <p:spPr/>
        <p:txBody>
          <a:bodyPr/>
          <a:lstStyle/>
          <a:p>
            <a:endParaRPr lang="en-PK" dirty="0"/>
          </a:p>
        </p:txBody>
      </p:sp>
      <p:sp>
        <p:nvSpPr>
          <p:cNvPr id="4" name="Slide Number Placeholder 3">
            <a:extLst>
              <a:ext uri="{FF2B5EF4-FFF2-40B4-BE49-F238E27FC236}">
                <a16:creationId xmlns:a16="http://schemas.microsoft.com/office/drawing/2014/main" id="{E040E854-74B2-131F-F878-4AE52B4A0690}"/>
              </a:ext>
            </a:extLst>
          </p:cNvPr>
          <p:cNvSpPr>
            <a:spLocks noGrp="1"/>
          </p:cNvSpPr>
          <p:nvPr>
            <p:ph type="sldNum" sz="quarter" idx="5"/>
          </p:nvPr>
        </p:nvSpPr>
        <p:spPr/>
        <p:txBody>
          <a:bodyPr/>
          <a:lstStyle/>
          <a:p>
            <a:fld id="{D0442302-F319-4C48-A846-70EFB35E1C74}" type="slidenum">
              <a:rPr lang="en-GB" smtClean="0"/>
              <a:t>5</a:t>
            </a:fld>
            <a:endParaRPr lang="en-GB"/>
          </a:p>
        </p:txBody>
      </p:sp>
    </p:spTree>
    <p:extLst>
      <p:ext uri="{BB962C8B-B14F-4D97-AF65-F5344CB8AC3E}">
        <p14:creationId xmlns:p14="http://schemas.microsoft.com/office/powerpoint/2010/main" val="1203743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PK"/>
          </a:p>
        </p:txBody>
      </p:sp>
      <p:sp>
        <p:nvSpPr>
          <p:cNvPr id="3" name="Notes Placeholder 2"/>
          <p:cNvSpPr>
            <a:spLocks noGrp="1"/>
          </p:cNvSpPr>
          <p:nvPr>
            <p:ph type="body" idx="1"/>
          </p:nvPr>
        </p:nvSpPr>
        <p:spPr/>
        <p:txBody>
          <a:bodyPr/>
          <a:lstStyle/>
          <a:p>
            <a:r>
              <a:rPr lang="en-GB" dirty="0"/>
              <a:t>By preparing in </a:t>
            </a:r>
            <a:r>
              <a:rPr lang="en-GB" dirty="0" err="1"/>
              <a:t>Shaʿbān</a:t>
            </a:r>
            <a:r>
              <a:rPr lang="en-GB" dirty="0"/>
              <a:t>, we are more likely to enjoy fasting and </a:t>
            </a:r>
            <a:r>
              <a:rPr lang="en-GB" dirty="0" err="1"/>
              <a:t>qiyām</a:t>
            </a:r>
            <a:r>
              <a:rPr lang="en-GB" dirty="0"/>
              <a:t> in </a:t>
            </a:r>
            <a:r>
              <a:rPr lang="en-GB" dirty="0" err="1"/>
              <a:t>Ramaḍān</a:t>
            </a:r>
            <a:r>
              <a:rPr lang="en-GB" dirty="0"/>
              <a:t>. </a:t>
            </a:r>
          </a:p>
          <a:p>
            <a:endParaRPr lang="en-GB" dirty="0">
              <a:cs typeface="Calibri"/>
            </a:endParaRPr>
          </a:p>
          <a:p>
            <a:endParaRPr lang="en-PK" dirty="0"/>
          </a:p>
        </p:txBody>
      </p:sp>
      <p:sp>
        <p:nvSpPr>
          <p:cNvPr id="4" name="Slide Number Placeholder 3"/>
          <p:cNvSpPr>
            <a:spLocks noGrp="1"/>
          </p:cNvSpPr>
          <p:nvPr>
            <p:ph type="sldNum" sz="quarter" idx="5"/>
          </p:nvPr>
        </p:nvSpPr>
        <p:spPr/>
        <p:txBody>
          <a:bodyPr/>
          <a:lstStyle/>
          <a:p>
            <a:fld id="{D0442302-F319-4C48-A846-70EFB35E1C74}" type="slidenum">
              <a:rPr lang="en-GB" smtClean="0"/>
              <a:t>6</a:t>
            </a:fld>
            <a:endParaRPr lang="en-GB"/>
          </a:p>
        </p:txBody>
      </p:sp>
    </p:spTree>
    <p:extLst>
      <p:ext uri="{BB962C8B-B14F-4D97-AF65-F5344CB8AC3E}">
        <p14:creationId xmlns:p14="http://schemas.microsoft.com/office/powerpoint/2010/main" val="4192757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CFBBD-E917-12CD-CDC1-8CDBB61E4E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990A66-9BF4-A662-CE50-67F4A3F55464}"/>
              </a:ext>
            </a:extLst>
          </p:cNvPr>
          <p:cNvSpPr>
            <a:spLocks noGrp="1" noRot="1" noChangeAspect="1"/>
          </p:cNvSpPr>
          <p:nvPr>
            <p:ph type="sldImg"/>
          </p:nvPr>
        </p:nvSpPr>
        <p:spPr/>
        <p:txBody>
          <a:bodyPr/>
          <a:lstStyle/>
          <a:p>
            <a:endParaRPr lang="en-PK"/>
          </a:p>
        </p:txBody>
      </p:sp>
      <p:sp>
        <p:nvSpPr>
          <p:cNvPr id="3" name="Notes Placeholder 2">
            <a:extLst>
              <a:ext uri="{FF2B5EF4-FFF2-40B4-BE49-F238E27FC236}">
                <a16:creationId xmlns:a16="http://schemas.microsoft.com/office/drawing/2014/main" id="{58DABF6D-5046-A310-3DF4-4405DEF2CF39}"/>
              </a:ext>
            </a:extLst>
          </p:cNvPr>
          <p:cNvSpPr>
            <a:spLocks noGrp="1"/>
          </p:cNvSpPr>
          <p:nvPr>
            <p:ph type="body" idx="1"/>
          </p:nvPr>
        </p:nvSpPr>
        <p:spPr/>
        <p:txBody>
          <a:bodyPr/>
          <a:lstStyle/>
          <a:p>
            <a:r>
              <a:rPr lang="en-GB" dirty="0">
                <a:cs typeface="Calibri"/>
              </a:rPr>
              <a:t>This tells us that Shaban was clearly a special month for the Prophet SAW.</a:t>
            </a:r>
            <a:endParaRPr lang="en-GB" dirty="0"/>
          </a:p>
          <a:p>
            <a:r>
              <a:rPr lang="en-GB" dirty="0">
                <a:cs typeface="Calibri"/>
              </a:rPr>
              <a:t>Why do you think the Prophet SAW fasted?</a:t>
            </a:r>
            <a:endParaRPr lang="en-GB" dirty="0"/>
          </a:p>
          <a:p>
            <a:r>
              <a:rPr lang="en-GB" dirty="0">
                <a:cs typeface="Calibri"/>
              </a:rPr>
              <a:t>So fasting in Shaban is one of the things that we can do to prepare for Ramadan.</a:t>
            </a:r>
          </a:p>
          <a:p>
            <a:endParaRPr lang="en-GB" dirty="0">
              <a:cs typeface="Calibri"/>
            </a:endParaRPr>
          </a:p>
        </p:txBody>
      </p:sp>
      <p:sp>
        <p:nvSpPr>
          <p:cNvPr id="4" name="Slide Number Placeholder 3">
            <a:extLst>
              <a:ext uri="{FF2B5EF4-FFF2-40B4-BE49-F238E27FC236}">
                <a16:creationId xmlns:a16="http://schemas.microsoft.com/office/drawing/2014/main" id="{34812B9E-2BA3-D2CF-9ED4-30C63732CBF9}"/>
              </a:ext>
            </a:extLst>
          </p:cNvPr>
          <p:cNvSpPr>
            <a:spLocks noGrp="1"/>
          </p:cNvSpPr>
          <p:nvPr>
            <p:ph type="sldNum" sz="quarter" idx="5"/>
          </p:nvPr>
        </p:nvSpPr>
        <p:spPr/>
        <p:txBody>
          <a:bodyPr/>
          <a:lstStyle/>
          <a:p>
            <a:fld id="{D0442302-F319-4C48-A846-70EFB35E1C74}" type="slidenum">
              <a:rPr lang="en-GB" smtClean="0"/>
              <a:t>7</a:t>
            </a:fld>
            <a:endParaRPr lang="en-GB"/>
          </a:p>
        </p:txBody>
      </p:sp>
    </p:spTree>
    <p:extLst>
      <p:ext uri="{BB962C8B-B14F-4D97-AF65-F5344CB8AC3E}">
        <p14:creationId xmlns:p14="http://schemas.microsoft.com/office/powerpoint/2010/main" val="3793679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6DBF8-D4A0-823D-A51D-7A2E10D067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645BAD-3BE3-BD8D-C555-A9D294A482C2}"/>
              </a:ext>
            </a:extLst>
          </p:cNvPr>
          <p:cNvSpPr>
            <a:spLocks noGrp="1" noRot="1" noChangeAspect="1"/>
          </p:cNvSpPr>
          <p:nvPr>
            <p:ph type="sldImg"/>
          </p:nvPr>
        </p:nvSpPr>
        <p:spPr/>
        <p:txBody>
          <a:bodyPr/>
          <a:lstStyle/>
          <a:p>
            <a:endParaRPr lang="en-PK"/>
          </a:p>
        </p:txBody>
      </p:sp>
      <p:sp>
        <p:nvSpPr>
          <p:cNvPr id="3" name="Notes Placeholder 2">
            <a:extLst>
              <a:ext uri="{FF2B5EF4-FFF2-40B4-BE49-F238E27FC236}">
                <a16:creationId xmlns:a16="http://schemas.microsoft.com/office/drawing/2014/main" id="{8F97F626-5BFD-05A0-570E-E7494E38190F}"/>
              </a:ext>
            </a:extLst>
          </p:cNvPr>
          <p:cNvSpPr>
            <a:spLocks noGrp="1"/>
          </p:cNvSpPr>
          <p:nvPr>
            <p:ph type="body" idx="1"/>
          </p:nvPr>
        </p:nvSpPr>
        <p:spPr/>
        <p:txBody>
          <a:bodyPr/>
          <a:lstStyle/>
          <a:p>
            <a:r>
              <a:rPr lang="en-GB" dirty="0">
                <a:cs typeface="Calibri"/>
              </a:rPr>
              <a:t>This tells us that Shaban was clearly a special month for the Prophet SAW.</a:t>
            </a:r>
            <a:endParaRPr lang="en-GB" dirty="0"/>
          </a:p>
          <a:p>
            <a:r>
              <a:rPr lang="en-GB" dirty="0">
                <a:cs typeface="Calibri"/>
              </a:rPr>
              <a:t>Why do you think the Prophet SAW fasted?</a:t>
            </a:r>
            <a:endParaRPr lang="en-GB" dirty="0"/>
          </a:p>
          <a:p>
            <a:r>
              <a:rPr lang="en-GB" dirty="0">
                <a:cs typeface="Calibri"/>
              </a:rPr>
              <a:t>So fasting in Shaban is one of the things that we can do to prepare for Ramadan.</a:t>
            </a:r>
          </a:p>
          <a:p>
            <a:endParaRPr lang="en-GB" dirty="0">
              <a:cs typeface="Calibri"/>
            </a:endParaRPr>
          </a:p>
        </p:txBody>
      </p:sp>
      <p:sp>
        <p:nvSpPr>
          <p:cNvPr id="4" name="Slide Number Placeholder 3">
            <a:extLst>
              <a:ext uri="{FF2B5EF4-FFF2-40B4-BE49-F238E27FC236}">
                <a16:creationId xmlns:a16="http://schemas.microsoft.com/office/drawing/2014/main" id="{B3DC6D87-476E-5B72-24D3-2CBA46F1D773}"/>
              </a:ext>
            </a:extLst>
          </p:cNvPr>
          <p:cNvSpPr>
            <a:spLocks noGrp="1"/>
          </p:cNvSpPr>
          <p:nvPr>
            <p:ph type="sldNum" sz="quarter" idx="5"/>
          </p:nvPr>
        </p:nvSpPr>
        <p:spPr/>
        <p:txBody>
          <a:bodyPr/>
          <a:lstStyle/>
          <a:p>
            <a:fld id="{D0442302-F319-4C48-A846-70EFB35E1C74}" type="slidenum">
              <a:rPr lang="en-GB" smtClean="0"/>
              <a:t>9</a:t>
            </a:fld>
            <a:endParaRPr lang="en-GB"/>
          </a:p>
        </p:txBody>
      </p:sp>
    </p:spTree>
    <p:extLst>
      <p:ext uri="{BB962C8B-B14F-4D97-AF65-F5344CB8AC3E}">
        <p14:creationId xmlns:p14="http://schemas.microsoft.com/office/powerpoint/2010/main" val="683958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B1F3B-5BC6-8E9B-89D7-5CAB9318EC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000007-C373-38EF-2414-85CBEE14BC66}"/>
              </a:ext>
            </a:extLst>
          </p:cNvPr>
          <p:cNvSpPr>
            <a:spLocks noGrp="1" noRot="1" noChangeAspect="1"/>
          </p:cNvSpPr>
          <p:nvPr>
            <p:ph type="sldImg"/>
          </p:nvPr>
        </p:nvSpPr>
        <p:spPr/>
        <p:txBody>
          <a:bodyPr/>
          <a:lstStyle/>
          <a:p>
            <a:endParaRPr lang="en-PK"/>
          </a:p>
        </p:txBody>
      </p:sp>
      <p:sp>
        <p:nvSpPr>
          <p:cNvPr id="3" name="Notes Placeholder 2">
            <a:extLst>
              <a:ext uri="{FF2B5EF4-FFF2-40B4-BE49-F238E27FC236}">
                <a16:creationId xmlns:a16="http://schemas.microsoft.com/office/drawing/2014/main" id="{7BDB999F-DE27-CBDF-F57F-79342EFF51D4}"/>
              </a:ext>
            </a:extLst>
          </p:cNvPr>
          <p:cNvSpPr>
            <a:spLocks noGrp="1"/>
          </p:cNvSpPr>
          <p:nvPr>
            <p:ph type="body" idx="1"/>
          </p:nvPr>
        </p:nvSpPr>
        <p:spPr/>
        <p:txBody>
          <a:bodyPr/>
          <a:lstStyle/>
          <a:p>
            <a:endParaRPr lang="en-GB" dirty="0">
              <a:cs typeface="Calibri"/>
            </a:endParaRPr>
          </a:p>
        </p:txBody>
      </p:sp>
      <p:sp>
        <p:nvSpPr>
          <p:cNvPr id="4" name="Slide Number Placeholder 3">
            <a:extLst>
              <a:ext uri="{FF2B5EF4-FFF2-40B4-BE49-F238E27FC236}">
                <a16:creationId xmlns:a16="http://schemas.microsoft.com/office/drawing/2014/main" id="{4759F3B7-EE16-8F4D-66D3-64DBFF62E7B9}"/>
              </a:ext>
            </a:extLst>
          </p:cNvPr>
          <p:cNvSpPr>
            <a:spLocks noGrp="1"/>
          </p:cNvSpPr>
          <p:nvPr>
            <p:ph type="sldNum" sz="quarter" idx="5"/>
          </p:nvPr>
        </p:nvSpPr>
        <p:spPr/>
        <p:txBody>
          <a:bodyPr/>
          <a:lstStyle/>
          <a:p>
            <a:fld id="{D0442302-F319-4C48-A846-70EFB35E1C74}" type="slidenum">
              <a:rPr lang="en-GB" smtClean="0"/>
              <a:t>10</a:t>
            </a:fld>
            <a:endParaRPr lang="en-GB"/>
          </a:p>
        </p:txBody>
      </p:sp>
    </p:spTree>
    <p:extLst>
      <p:ext uri="{BB962C8B-B14F-4D97-AF65-F5344CB8AC3E}">
        <p14:creationId xmlns:p14="http://schemas.microsoft.com/office/powerpoint/2010/main" val="3161153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93B9CB3-C482-42F1-A4E8-B4FA92E15942}" type="datetimeFigureOut">
              <a:rPr lang="en-GB" smtClean="0"/>
              <a:t>02/02/2026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B1BB1B-5EFC-4EC4-ABFE-262B61843AD4}" type="slidenum">
              <a:rPr lang="en-GB" smtClean="0"/>
              <a:t>‹#›</a:t>
            </a:fld>
            <a:endParaRPr lang="en-GB"/>
          </a:p>
        </p:txBody>
      </p:sp>
    </p:spTree>
    <p:extLst>
      <p:ext uri="{BB962C8B-B14F-4D97-AF65-F5344CB8AC3E}">
        <p14:creationId xmlns:p14="http://schemas.microsoft.com/office/powerpoint/2010/main" val="32485895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93B9CB3-C482-42F1-A4E8-B4FA92E15942}" type="datetimeFigureOut">
              <a:rPr lang="en-GB" smtClean="0"/>
              <a:t>02/02/2026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B1BB1B-5EFC-4EC4-ABFE-262B61843AD4}" type="slidenum">
              <a:rPr lang="en-GB" smtClean="0"/>
              <a:t>‹#›</a:t>
            </a:fld>
            <a:endParaRPr lang="en-GB"/>
          </a:p>
        </p:txBody>
      </p:sp>
      <p:pic>
        <p:nvPicPr>
          <p:cNvPr id="7" name="Graphic 6">
            <a:extLst>
              <a:ext uri="{FF2B5EF4-FFF2-40B4-BE49-F238E27FC236}">
                <a16:creationId xmlns:a16="http://schemas.microsoft.com/office/drawing/2014/main" id="{5FB55B70-DBF4-BCE5-2226-B80540D8B1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9"/>
            <a:ext cx="331516" cy="251952"/>
          </a:xfrm>
          <a:prstGeom prst="rect">
            <a:avLst/>
          </a:prstGeom>
        </p:spPr>
      </p:pic>
    </p:spTree>
    <p:extLst>
      <p:ext uri="{BB962C8B-B14F-4D97-AF65-F5344CB8AC3E}">
        <p14:creationId xmlns:p14="http://schemas.microsoft.com/office/powerpoint/2010/main" val="299316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93B9CB3-C482-42F1-A4E8-B4FA92E15942}" type="datetimeFigureOut">
              <a:rPr lang="en-GB" smtClean="0"/>
              <a:t>02/02/2026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B1BB1B-5EFC-4EC4-ABFE-262B61843AD4}" type="slidenum">
              <a:rPr lang="en-GB" smtClean="0"/>
              <a:t>‹#›</a:t>
            </a:fld>
            <a:endParaRPr lang="en-GB"/>
          </a:p>
        </p:txBody>
      </p:sp>
      <p:pic>
        <p:nvPicPr>
          <p:cNvPr id="7" name="Graphic 6">
            <a:extLst>
              <a:ext uri="{FF2B5EF4-FFF2-40B4-BE49-F238E27FC236}">
                <a16:creationId xmlns:a16="http://schemas.microsoft.com/office/drawing/2014/main" id="{7A5193D3-3F74-220D-241B-1A19F5BCD4A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9"/>
            <a:ext cx="331516" cy="251952"/>
          </a:xfrm>
          <a:prstGeom prst="rect">
            <a:avLst/>
          </a:prstGeom>
        </p:spPr>
      </p:pic>
    </p:spTree>
    <p:extLst>
      <p:ext uri="{BB962C8B-B14F-4D97-AF65-F5344CB8AC3E}">
        <p14:creationId xmlns:p14="http://schemas.microsoft.com/office/powerpoint/2010/main" val="2108098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ikado" panose="020D0003030208020204" pitchFamily="34" charset="0"/>
              </a:defRPr>
            </a:lvl1pPr>
            <a:lvl2pPr>
              <a:defRPr>
                <a:latin typeface="Mikado" panose="020D0003030208020204" pitchFamily="34" charset="0"/>
              </a:defRPr>
            </a:lvl2pPr>
            <a:lvl3pPr>
              <a:defRPr>
                <a:latin typeface="Mikado" panose="020D0003030208020204" pitchFamily="34" charset="0"/>
              </a:defRPr>
            </a:lvl3pPr>
            <a:lvl4pPr>
              <a:defRPr>
                <a:latin typeface="Mikado" panose="020D0003030208020204" pitchFamily="34" charset="0"/>
              </a:defRPr>
            </a:lvl4pPr>
            <a:lvl5pPr>
              <a:defRPr>
                <a:latin typeface="Mikado" panose="020D0003030208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493B9CB3-C482-42F1-A4E8-B4FA92E15942}" type="datetimeFigureOut">
              <a:rPr lang="en-GB" smtClean="0"/>
              <a:t>02/02/2026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B1BB1B-5EFC-4EC4-ABFE-262B61843AD4}" type="slidenum">
              <a:rPr lang="en-GB" smtClean="0"/>
              <a:t>‹#›</a:t>
            </a:fld>
            <a:endParaRPr lang="en-GB"/>
          </a:p>
        </p:txBody>
      </p:sp>
      <p:pic>
        <p:nvPicPr>
          <p:cNvPr id="7" name="Graphic 6">
            <a:extLst>
              <a:ext uri="{FF2B5EF4-FFF2-40B4-BE49-F238E27FC236}">
                <a16:creationId xmlns:a16="http://schemas.microsoft.com/office/drawing/2014/main" id="{090E7476-E18A-8027-0C99-E8C6AC6088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9"/>
            <a:ext cx="331516" cy="251952"/>
          </a:xfrm>
          <a:prstGeom prst="rect">
            <a:avLst/>
          </a:prstGeom>
        </p:spPr>
      </p:pic>
    </p:spTree>
    <p:extLst>
      <p:ext uri="{BB962C8B-B14F-4D97-AF65-F5344CB8AC3E}">
        <p14:creationId xmlns:p14="http://schemas.microsoft.com/office/powerpoint/2010/main" val="3823785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3B9CB3-C482-42F1-A4E8-B4FA92E15942}" type="datetimeFigureOut">
              <a:rPr lang="en-GB" smtClean="0"/>
              <a:t>02/02/2026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B1BB1B-5EFC-4EC4-ABFE-262B61843AD4}" type="slidenum">
              <a:rPr lang="en-GB" smtClean="0"/>
              <a:t>‹#›</a:t>
            </a:fld>
            <a:endParaRPr lang="en-GB"/>
          </a:p>
        </p:txBody>
      </p:sp>
      <p:pic>
        <p:nvPicPr>
          <p:cNvPr id="7" name="Graphic 6">
            <a:extLst>
              <a:ext uri="{FF2B5EF4-FFF2-40B4-BE49-F238E27FC236}">
                <a16:creationId xmlns:a16="http://schemas.microsoft.com/office/drawing/2014/main" id="{38DC0340-A396-82F1-51AE-02CBA9D5F73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9"/>
            <a:ext cx="331516" cy="251952"/>
          </a:xfrm>
          <a:prstGeom prst="rect">
            <a:avLst/>
          </a:prstGeom>
        </p:spPr>
      </p:pic>
    </p:spTree>
    <p:extLst>
      <p:ext uri="{BB962C8B-B14F-4D97-AF65-F5344CB8AC3E}">
        <p14:creationId xmlns:p14="http://schemas.microsoft.com/office/powerpoint/2010/main" val="936097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93B9CB3-C482-42F1-A4E8-B4FA92E15942}" type="datetimeFigureOut">
              <a:rPr lang="en-GB" smtClean="0"/>
              <a:t>02/02/2026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B1BB1B-5EFC-4EC4-ABFE-262B61843AD4}" type="slidenum">
              <a:rPr lang="en-GB" smtClean="0"/>
              <a:t>‹#›</a:t>
            </a:fld>
            <a:endParaRPr lang="en-GB"/>
          </a:p>
        </p:txBody>
      </p:sp>
      <p:pic>
        <p:nvPicPr>
          <p:cNvPr id="8" name="Graphic 7">
            <a:extLst>
              <a:ext uri="{FF2B5EF4-FFF2-40B4-BE49-F238E27FC236}">
                <a16:creationId xmlns:a16="http://schemas.microsoft.com/office/drawing/2014/main" id="{22A56F17-9AAB-A3FE-9D1A-9867FD71F7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9"/>
            <a:ext cx="331516" cy="251952"/>
          </a:xfrm>
          <a:prstGeom prst="rect">
            <a:avLst/>
          </a:prstGeom>
        </p:spPr>
      </p:pic>
    </p:spTree>
    <p:extLst>
      <p:ext uri="{BB962C8B-B14F-4D97-AF65-F5344CB8AC3E}">
        <p14:creationId xmlns:p14="http://schemas.microsoft.com/office/powerpoint/2010/main" val="4075327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93B9CB3-C482-42F1-A4E8-B4FA92E15942}" type="datetimeFigureOut">
              <a:rPr lang="en-GB" smtClean="0"/>
              <a:t>02/02/2026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3B1BB1B-5EFC-4EC4-ABFE-262B61843AD4}" type="slidenum">
              <a:rPr lang="en-GB" smtClean="0"/>
              <a:t>‹#›</a:t>
            </a:fld>
            <a:endParaRPr lang="en-GB"/>
          </a:p>
        </p:txBody>
      </p:sp>
      <p:pic>
        <p:nvPicPr>
          <p:cNvPr id="10" name="Graphic 9">
            <a:extLst>
              <a:ext uri="{FF2B5EF4-FFF2-40B4-BE49-F238E27FC236}">
                <a16:creationId xmlns:a16="http://schemas.microsoft.com/office/drawing/2014/main" id="{D3486461-B055-DFB0-EFC1-1EED008182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9"/>
            <a:ext cx="331516" cy="251952"/>
          </a:xfrm>
          <a:prstGeom prst="rect">
            <a:avLst/>
          </a:prstGeom>
        </p:spPr>
      </p:pic>
    </p:spTree>
    <p:extLst>
      <p:ext uri="{BB962C8B-B14F-4D97-AF65-F5344CB8AC3E}">
        <p14:creationId xmlns:p14="http://schemas.microsoft.com/office/powerpoint/2010/main" val="2810165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93B9CB3-C482-42F1-A4E8-B4FA92E15942}" type="datetimeFigureOut">
              <a:rPr lang="en-GB" smtClean="0"/>
              <a:t>02/02/2026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3B1BB1B-5EFC-4EC4-ABFE-262B61843AD4}" type="slidenum">
              <a:rPr lang="en-GB" smtClean="0"/>
              <a:t>‹#›</a:t>
            </a:fld>
            <a:endParaRPr lang="en-GB"/>
          </a:p>
        </p:txBody>
      </p:sp>
      <p:pic>
        <p:nvPicPr>
          <p:cNvPr id="6" name="Graphic 5">
            <a:extLst>
              <a:ext uri="{FF2B5EF4-FFF2-40B4-BE49-F238E27FC236}">
                <a16:creationId xmlns:a16="http://schemas.microsoft.com/office/drawing/2014/main" id="{D17EF04E-0C78-782C-95A4-88419E8C24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9"/>
            <a:ext cx="331516" cy="251952"/>
          </a:xfrm>
          <a:prstGeom prst="rect">
            <a:avLst/>
          </a:prstGeom>
        </p:spPr>
      </p:pic>
    </p:spTree>
    <p:extLst>
      <p:ext uri="{BB962C8B-B14F-4D97-AF65-F5344CB8AC3E}">
        <p14:creationId xmlns:p14="http://schemas.microsoft.com/office/powerpoint/2010/main" val="2987429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3B9CB3-C482-42F1-A4E8-B4FA92E15942}" type="datetimeFigureOut">
              <a:rPr lang="en-GB" smtClean="0"/>
              <a:t>02/02/2026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3B1BB1B-5EFC-4EC4-ABFE-262B61843AD4}" type="slidenum">
              <a:rPr lang="en-GB" smtClean="0"/>
              <a:t>‹#›</a:t>
            </a:fld>
            <a:endParaRPr lang="en-GB"/>
          </a:p>
        </p:txBody>
      </p:sp>
      <p:pic>
        <p:nvPicPr>
          <p:cNvPr id="5" name="Graphic 4">
            <a:extLst>
              <a:ext uri="{FF2B5EF4-FFF2-40B4-BE49-F238E27FC236}">
                <a16:creationId xmlns:a16="http://schemas.microsoft.com/office/drawing/2014/main" id="{E9E435C3-E007-89CF-715B-7FF318125B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9"/>
            <a:ext cx="331516" cy="251952"/>
          </a:xfrm>
          <a:prstGeom prst="rect">
            <a:avLst/>
          </a:prstGeom>
        </p:spPr>
      </p:pic>
    </p:spTree>
    <p:extLst>
      <p:ext uri="{BB962C8B-B14F-4D97-AF65-F5344CB8AC3E}">
        <p14:creationId xmlns:p14="http://schemas.microsoft.com/office/powerpoint/2010/main" val="952713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3B9CB3-C482-42F1-A4E8-B4FA92E15942}" type="datetimeFigureOut">
              <a:rPr lang="en-GB" smtClean="0"/>
              <a:t>02/02/2026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B1BB1B-5EFC-4EC4-ABFE-262B61843AD4}" type="slidenum">
              <a:rPr lang="en-GB" smtClean="0"/>
              <a:t>‹#›</a:t>
            </a:fld>
            <a:endParaRPr lang="en-GB"/>
          </a:p>
        </p:txBody>
      </p:sp>
      <p:pic>
        <p:nvPicPr>
          <p:cNvPr id="8" name="Graphic 7">
            <a:extLst>
              <a:ext uri="{FF2B5EF4-FFF2-40B4-BE49-F238E27FC236}">
                <a16:creationId xmlns:a16="http://schemas.microsoft.com/office/drawing/2014/main" id="{C99AD35F-AA73-2FE7-9FA7-B5911958AB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9"/>
            <a:ext cx="331516" cy="251952"/>
          </a:xfrm>
          <a:prstGeom prst="rect">
            <a:avLst/>
          </a:prstGeom>
        </p:spPr>
      </p:pic>
    </p:spTree>
    <p:extLst>
      <p:ext uri="{BB962C8B-B14F-4D97-AF65-F5344CB8AC3E}">
        <p14:creationId xmlns:p14="http://schemas.microsoft.com/office/powerpoint/2010/main" val="2252435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3B9CB3-C482-42F1-A4E8-B4FA92E15942}" type="datetimeFigureOut">
              <a:rPr lang="en-GB" smtClean="0"/>
              <a:t>02/02/2026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B1BB1B-5EFC-4EC4-ABFE-262B61843AD4}" type="slidenum">
              <a:rPr lang="en-GB" smtClean="0"/>
              <a:t>‹#›</a:t>
            </a:fld>
            <a:endParaRPr lang="en-GB"/>
          </a:p>
        </p:txBody>
      </p:sp>
      <p:pic>
        <p:nvPicPr>
          <p:cNvPr id="8" name="Graphic 7">
            <a:extLst>
              <a:ext uri="{FF2B5EF4-FFF2-40B4-BE49-F238E27FC236}">
                <a16:creationId xmlns:a16="http://schemas.microsoft.com/office/drawing/2014/main" id="{4EF492AC-AD73-7355-F83A-74023AE7A7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9"/>
            <a:ext cx="331516" cy="251952"/>
          </a:xfrm>
          <a:prstGeom prst="rect">
            <a:avLst/>
          </a:prstGeom>
        </p:spPr>
      </p:pic>
    </p:spTree>
    <p:extLst>
      <p:ext uri="{BB962C8B-B14F-4D97-AF65-F5344CB8AC3E}">
        <p14:creationId xmlns:p14="http://schemas.microsoft.com/office/powerpoint/2010/main" val="3399129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1000">
              <a:schemeClr val="accent1">
                <a:lumMod val="5000"/>
                <a:lumOff val="95000"/>
              </a:schemeClr>
            </a:gs>
            <a:gs pos="100000">
              <a:srgbClr val="E7FF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3B9CB3-C482-42F1-A4E8-B4FA92E15942}" type="datetimeFigureOut">
              <a:rPr lang="en-GB" smtClean="0"/>
              <a:t>02/02/2026</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B1BB1B-5EFC-4EC4-ABFE-262B61843AD4}" type="slidenum">
              <a:rPr lang="en-GB" smtClean="0"/>
              <a:t>‹#›</a:t>
            </a:fld>
            <a:endParaRPr lang="en-GB"/>
          </a:p>
        </p:txBody>
      </p:sp>
    </p:spTree>
    <p:extLst>
      <p:ext uri="{BB962C8B-B14F-4D97-AF65-F5344CB8AC3E}">
        <p14:creationId xmlns:p14="http://schemas.microsoft.com/office/powerpoint/2010/main" val="1402218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400" b="0" kern="1200">
          <a:ln w="50800" cap="sq" cmpd="thickThin">
            <a:noFill/>
            <a:miter lim="800000"/>
          </a:ln>
          <a:solidFill>
            <a:schemeClr val="tx2">
              <a:lumMod val="75000"/>
            </a:schemeClr>
          </a:solidFill>
          <a:latin typeface="Mikado Medium" panose="02000000000000000000" pitchFamily="50" charset="0"/>
          <a:ea typeface="Pangea Afrikan SemiBold" panose="020B0704000000000000" pitchFamily="34" charset="0"/>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ikado" panose="020D0003030208020204" pitchFamily="34" charset="0"/>
          <a:ea typeface="Pangea Afrikan" panose="020B0504000000000000"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ikado" panose="020D0003030208020204" pitchFamily="34" charset="0"/>
          <a:ea typeface="Pangea Afrikan" panose="020B0504000000000000"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ikado" panose="020D0003030208020204" pitchFamily="34" charset="0"/>
          <a:ea typeface="Pangea Afrikan" panose="020B0504000000000000"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ikado" panose="020D0003030208020204" pitchFamily="34" charset="0"/>
          <a:ea typeface="Pangea Afrikan" panose="020B0504000000000000"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ikado" panose="020D0003030208020204" pitchFamily="34" charset="0"/>
          <a:ea typeface="Pangea Afrikan" panose="020B0504000000000000"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1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64000">
              <a:schemeClr val="accent1">
                <a:lumMod val="5000"/>
                <a:lumOff val="95000"/>
              </a:schemeClr>
            </a:gs>
            <a:gs pos="100000">
              <a:srgbClr val="E7FF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F4C71B9-3274-4805-B7D5-B6E04A75D743}"/>
              </a:ext>
            </a:extLst>
          </p:cNvPr>
          <p:cNvSpPr txBox="1">
            <a:spLocks/>
          </p:cNvSpPr>
          <p:nvPr/>
        </p:nvSpPr>
        <p:spPr>
          <a:xfrm>
            <a:off x="1702368" y="1454093"/>
            <a:ext cx="8787263" cy="195981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b="1" kern="1200">
                <a:solidFill>
                  <a:srgbClr val="317D1C"/>
                </a:solidFill>
                <a:latin typeface="Economica" panose="02000506040000020004" pitchFamily="2" charset="0"/>
                <a:ea typeface="+mj-ea"/>
                <a:cs typeface="+mj-cs"/>
              </a:defRPr>
            </a:lvl1pPr>
          </a:lstStyle>
          <a:p>
            <a:endParaRPr lang="en-GB" sz="2700" dirty="0">
              <a:latin typeface="Mulish" pitchFamily="2" charset="0"/>
            </a:endParaRPr>
          </a:p>
        </p:txBody>
      </p:sp>
      <p:pic>
        <p:nvPicPr>
          <p:cNvPr id="13" name="Graphic 12">
            <a:extLst>
              <a:ext uri="{FF2B5EF4-FFF2-40B4-BE49-F238E27FC236}">
                <a16:creationId xmlns:a16="http://schemas.microsoft.com/office/drawing/2014/main" id="{6C8F7DBD-464F-AD25-739B-4E5DAEE1C0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73746" y="692696"/>
            <a:ext cx="9244508" cy="4493858"/>
          </a:xfrm>
          <a:prstGeom prst="rect">
            <a:avLst/>
          </a:prstGeom>
        </p:spPr>
      </p:pic>
      <p:sp>
        <p:nvSpPr>
          <p:cNvPr id="15" name="Subtitle 14">
            <a:extLst>
              <a:ext uri="{FF2B5EF4-FFF2-40B4-BE49-F238E27FC236}">
                <a16:creationId xmlns:a16="http://schemas.microsoft.com/office/drawing/2014/main" id="{CB73369A-203C-A6A4-01CD-F07E0DF24D6F}"/>
              </a:ext>
            </a:extLst>
          </p:cNvPr>
          <p:cNvSpPr>
            <a:spLocks noGrp="1"/>
          </p:cNvSpPr>
          <p:nvPr>
            <p:ph type="subTitle" idx="1"/>
          </p:nvPr>
        </p:nvSpPr>
        <p:spPr>
          <a:xfrm>
            <a:off x="1262100" y="4857686"/>
            <a:ext cx="9667800" cy="625624"/>
          </a:xfrm>
        </p:spPr>
        <p:txBody>
          <a:bodyPr>
            <a:normAutofit/>
          </a:bodyPr>
          <a:lstStyle/>
          <a:p>
            <a:r>
              <a:rPr lang="en-GB" dirty="0">
                <a:solidFill>
                  <a:schemeClr val="tx2">
                    <a:lumMod val="75000"/>
                  </a:schemeClr>
                </a:solidFill>
              </a:rPr>
              <a:t>Using the month of </a:t>
            </a:r>
            <a:r>
              <a:rPr lang="en-GB" dirty="0" err="1">
                <a:solidFill>
                  <a:schemeClr val="tx2">
                    <a:lumMod val="75000"/>
                  </a:schemeClr>
                </a:solidFill>
              </a:rPr>
              <a:t>Sha</a:t>
            </a:r>
            <a:r>
              <a:rPr lang="en-GB" spc="200" dirty="0" err="1">
                <a:solidFill>
                  <a:schemeClr val="tx2">
                    <a:lumMod val="75000"/>
                  </a:schemeClr>
                </a:solidFill>
              </a:rPr>
              <a:t>ʿ</a:t>
            </a:r>
            <a:r>
              <a:rPr lang="en-GB" dirty="0" err="1">
                <a:solidFill>
                  <a:schemeClr val="tx2">
                    <a:lumMod val="75000"/>
                  </a:schemeClr>
                </a:solidFill>
              </a:rPr>
              <a:t>ban</a:t>
            </a:r>
            <a:r>
              <a:rPr lang="en-GB" dirty="0">
                <a:solidFill>
                  <a:schemeClr val="tx2">
                    <a:lumMod val="75000"/>
                  </a:schemeClr>
                </a:solidFill>
              </a:rPr>
              <a:t> to prepare for Ramadan</a:t>
            </a:r>
            <a:endParaRPr lang="en-PK" dirty="0">
              <a:solidFill>
                <a:schemeClr val="tx2">
                  <a:lumMod val="75000"/>
                </a:schemeClr>
              </a:solidFill>
            </a:endParaRPr>
          </a:p>
        </p:txBody>
      </p:sp>
      <p:sp>
        <p:nvSpPr>
          <p:cNvPr id="19" name="Graphic 17">
            <a:extLst>
              <a:ext uri="{FF2B5EF4-FFF2-40B4-BE49-F238E27FC236}">
                <a16:creationId xmlns:a16="http://schemas.microsoft.com/office/drawing/2014/main" id="{7A30231E-E08F-CDEA-10DF-463E2A569C01}"/>
              </a:ext>
            </a:extLst>
          </p:cNvPr>
          <p:cNvSpPr/>
          <p:nvPr/>
        </p:nvSpPr>
        <p:spPr>
          <a:xfrm rot="20818856">
            <a:off x="4845308" y="3961612"/>
            <a:ext cx="477361" cy="457993"/>
          </a:xfrm>
          <a:custGeom>
            <a:avLst/>
            <a:gdLst>
              <a:gd name="csX0" fmla="*/ 325237 w 564142"/>
              <a:gd name="csY0" fmla="*/ 26400 h 541253"/>
              <a:gd name="csX1" fmla="*/ 382222 w 564142"/>
              <a:gd name="csY1" fmla="*/ 137796 h 541253"/>
              <a:gd name="csX2" fmla="*/ 399708 w 564142"/>
              <a:gd name="csY2" fmla="*/ 150498 h 541253"/>
              <a:gd name="csX3" fmla="*/ 523277 w 564142"/>
              <a:gd name="csY3" fmla="*/ 170270 h 541253"/>
              <a:gd name="csX4" fmla="*/ 549953 w 564142"/>
              <a:gd name="csY4" fmla="*/ 252357 h 541253"/>
              <a:gd name="csX5" fmla="*/ 461614 w 564142"/>
              <a:gd name="csY5" fmla="*/ 340984 h 541253"/>
              <a:gd name="csX6" fmla="*/ 454937 w 564142"/>
              <a:gd name="csY6" fmla="*/ 361543 h 541253"/>
              <a:gd name="csX7" fmla="*/ 474316 w 564142"/>
              <a:gd name="csY7" fmla="*/ 485173 h 541253"/>
              <a:gd name="csX8" fmla="*/ 404477 w 564142"/>
              <a:gd name="csY8" fmla="*/ 535905 h 541253"/>
              <a:gd name="csX9" fmla="*/ 292884 w 564142"/>
              <a:gd name="csY9" fmla="*/ 479283 h 541253"/>
              <a:gd name="csX10" fmla="*/ 271265 w 564142"/>
              <a:gd name="csY10" fmla="*/ 479283 h 541253"/>
              <a:gd name="csX11" fmla="*/ 159671 w 564142"/>
              <a:gd name="csY11" fmla="*/ 535905 h 541253"/>
              <a:gd name="csX12" fmla="*/ 89833 w 564142"/>
              <a:gd name="csY12" fmla="*/ 485173 h 541253"/>
              <a:gd name="csX13" fmla="*/ 109211 w 564142"/>
              <a:gd name="csY13" fmla="*/ 361543 h 541253"/>
              <a:gd name="csX14" fmla="*/ 102535 w 564142"/>
              <a:gd name="csY14" fmla="*/ 340984 h 541253"/>
              <a:gd name="csX15" fmla="*/ 14196 w 564142"/>
              <a:gd name="csY15" fmla="*/ 252357 h 541253"/>
              <a:gd name="csX16" fmla="*/ 40872 w 564142"/>
              <a:gd name="csY16" fmla="*/ 170270 h 541253"/>
              <a:gd name="csX17" fmla="*/ 164440 w 564142"/>
              <a:gd name="csY17" fmla="*/ 150498 h 541253"/>
              <a:gd name="csX18" fmla="*/ 181927 w 564142"/>
              <a:gd name="csY18" fmla="*/ 137796 h 541253"/>
              <a:gd name="csX19" fmla="*/ 238912 w 564142"/>
              <a:gd name="csY19" fmla="*/ 26400 h 541253"/>
              <a:gd name="csX20" fmla="*/ 325222 w 564142"/>
              <a:gd name="csY20" fmla="*/ 26400 h 54125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564142" h="541253">
                <a:moveTo>
                  <a:pt x="325237" y="26400"/>
                </a:moveTo>
                <a:lnTo>
                  <a:pt x="382222" y="137796"/>
                </a:lnTo>
                <a:cubicBezTo>
                  <a:pt x="385689" y="144579"/>
                  <a:pt x="392184" y="149302"/>
                  <a:pt x="399708" y="150498"/>
                </a:cubicBezTo>
                <a:lnTo>
                  <a:pt x="523277" y="170270"/>
                </a:lnTo>
                <a:cubicBezTo>
                  <a:pt x="562322" y="176523"/>
                  <a:pt x="577855" y="224364"/>
                  <a:pt x="549953" y="252357"/>
                </a:cubicBezTo>
                <a:lnTo>
                  <a:pt x="461614" y="340984"/>
                </a:lnTo>
                <a:cubicBezTo>
                  <a:pt x="456239" y="346373"/>
                  <a:pt x="453757" y="354019"/>
                  <a:pt x="454937" y="361543"/>
                </a:cubicBezTo>
                <a:lnTo>
                  <a:pt x="474316" y="485173"/>
                </a:lnTo>
                <a:cubicBezTo>
                  <a:pt x="480432" y="524233"/>
                  <a:pt x="439737" y="553800"/>
                  <a:pt x="404477" y="535905"/>
                </a:cubicBezTo>
                <a:lnTo>
                  <a:pt x="292884" y="479283"/>
                </a:lnTo>
                <a:cubicBezTo>
                  <a:pt x="286086" y="475831"/>
                  <a:pt x="278062" y="475831"/>
                  <a:pt x="271265" y="479283"/>
                </a:cubicBezTo>
                <a:lnTo>
                  <a:pt x="159671" y="535905"/>
                </a:lnTo>
                <a:cubicBezTo>
                  <a:pt x="124411" y="553800"/>
                  <a:pt x="83716" y="524233"/>
                  <a:pt x="89833" y="485173"/>
                </a:cubicBezTo>
                <a:lnTo>
                  <a:pt x="109211" y="361543"/>
                </a:lnTo>
                <a:cubicBezTo>
                  <a:pt x="110392" y="354019"/>
                  <a:pt x="107909" y="346373"/>
                  <a:pt x="102535" y="340984"/>
                </a:cubicBezTo>
                <a:lnTo>
                  <a:pt x="14196" y="252357"/>
                </a:lnTo>
                <a:cubicBezTo>
                  <a:pt x="-13721" y="224349"/>
                  <a:pt x="1827" y="176508"/>
                  <a:pt x="40872" y="170270"/>
                </a:cubicBezTo>
                <a:lnTo>
                  <a:pt x="164440" y="150498"/>
                </a:lnTo>
                <a:cubicBezTo>
                  <a:pt x="171965" y="149287"/>
                  <a:pt x="178460" y="144579"/>
                  <a:pt x="181927" y="137796"/>
                </a:cubicBezTo>
                <a:lnTo>
                  <a:pt x="238912" y="26400"/>
                </a:lnTo>
                <a:cubicBezTo>
                  <a:pt x="256913" y="-8800"/>
                  <a:pt x="307221" y="-8800"/>
                  <a:pt x="325222" y="26400"/>
                </a:cubicBezTo>
                <a:close/>
              </a:path>
            </a:pathLst>
          </a:custGeom>
          <a:solidFill>
            <a:srgbClr val="FFC82D"/>
          </a:solidFill>
          <a:ln w="1507" cap="flat">
            <a:noFill/>
            <a:prstDash val="solid"/>
            <a:miter/>
          </a:ln>
          <a:effectLst>
            <a:outerShdw blurRad="609600" dist="38100" dir="2700000" algn="tl" rotWithShape="0">
              <a:srgbClr val="FFC000">
                <a:alpha val="40000"/>
              </a:srgbClr>
            </a:outerShdw>
          </a:effectLst>
        </p:spPr>
        <p:txBody>
          <a:bodyPr/>
          <a:lstStyle/>
          <a:p>
            <a:endParaRPr lang="en-PK"/>
          </a:p>
        </p:txBody>
      </p:sp>
      <p:sp>
        <p:nvSpPr>
          <p:cNvPr id="20" name="Graphic 17">
            <a:extLst>
              <a:ext uri="{FF2B5EF4-FFF2-40B4-BE49-F238E27FC236}">
                <a16:creationId xmlns:a16="http://schemas.microsoft.com/office/drawing/2014/main" id="{3502EC94-797B-DB57-1FB6-2BB958D688B0}"/>
              </a:ext>
            </a:extLst>
          </p:cNvPr>
          <p:cNvSpPr/>
          <p:nvPr/>
        </p:nvSpPr>
        <p:spPr>
          <a:xfrm rot="20818856">
            <a:off x="7862552" y="1494505"/>
            <a:ext cx="402880" cy="386534"/>
          </a:xfrm>
          <a:custGeom>
            <a:avLst/>
            <a:gdLst>
              <a:gd name="csX0" fmla="*/ 325237 w 564142"/>
              <a:gd name="csY0" fmla="*/ 26400 h 541253"/>
              <a:gd name="csX1" fmla="*/ 382222 w 564142"/>
              <a:gd name="csY1" fmla="*/ 137796 h 541253"/>
              <a:gd name="csX2" fmla="*/ 399708 w 564142"/>
              <a:gd name="csY2" fmla="*/ 150498 h 541253"/>
              <a:gd name="csX3" fmla="*/ 523277 w 564142"/>
              <a:gd name="csY3" fmla="*/ 170270 h 541253"/>
              <a:gd name="csX4" fmla="*/ 549953 w 564142"/>
              <a:gd name="csY4" fmla="*/ 252357 h 541253"/>
              <a:gd name="csX5" fmla="*/ 461614 w 564142"/>
              <a:gd name="csY5" fmla="*/ 340984 h 541253"/>
              <a:gd name="csX6" fmla="*/ 454937 w 564142"/>
              <a:gd name="csY6" fmla="*/ 361543 h 541253"/>
              <a:gd name="csX7" fmla="*/ 474316 w 564142"/>
              <a:gd name="csY7" fmla="*/ 485173 h 541253"/>
              <a:gd name="csX8" fmla="*/ 404477 w 564142"/>
              <a:gd name="csY8" fmla="*/ 535905 h 541253"/>
              <a:gd name="csX9" fmla="*/ 292884 w 564142"/>
              <a:gd name="csY9" fmla="*/ 479283 h 541253"/>
              <a:gd name="csX10" fmla="*/ 271265 w 564142"/>
              <a:gd name="csY10" fmla="*/ 479283 h 541253"/>
              <a:gd name="csX11" fmla="*/ 159671 w 564142"/>
              <a:gd name="csY11" fmla="*/ 535905 h 541253"/>
              <a:gd name="csX12" fmla="*/ 89833 w 564142"/>
              <a:gd name="csY12" fmla="*/ 485173 h 541253"/>
              <a:gd name="csX13" fmla="*/ 109211 w 564142"/>
              <a:gd name="csY13" fmla="*/ 361543 h 541253"/>
              <a:gd name="csX14" fmla="*/ 102535 w 564142"/>
              <a:gd name="csY14" fmla="*/ 340984 h 541253"/>
              <a:gd name="csX15" fmla="*/ 14196 w 564142"/>
              <a:gd name="csY15" fmla="*/ 252357 h 541253"/>
              <a:gd name="csX16" fmla="*/ 40872 w 564142"/>
              <a:gd name="csY16" fmla="*/ 170270 h 541253"/>
              <a:gd name="csX17" fmla="*/ 164440 w 564142"/>
              <a:gd name="csY17" fmla="*/ 150498 h 541253"/>
              <a:gd name="csX18" fmla="*/ 181927 w 564142"/>
              <a:gd name="csY18" fmla="*/ 137796 h 541253"/>
              <a:gd name="csX19" fmla="*/ 238912 w 564142"/>
              <a:gd name="csY19" fmla="*/ 26400 h 541253"/>
              <a:gd name="csX20" fmla="*/ 325222 w 564142"/>
              <a:gd name="csY20" fmla="*/ 26400 h 54125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564142" h="541253">
                <a:moveTo>
                  <a:pt x="325237" y="26400"/>
                </a:moveTo>
                <a:lnTo>
                  <a:pt x="382222" y="137796"/>
                </a:lnTo>
                <a:cubicBezTo>
                  <a:pt x="385689" y="144579"/>
                  <a:pt x="392184" y="149302"/>
                  <a:pt x="399708" y="150498"/>
                </a:cubicBezTo>
                <a:lnTo>
                  <a:pt x="523277" y="170270"/>
                </a:lnTo>
                <a:cubicBezTo>
                  <a:pt x="562322" y="176523"/>
                  <a:pt x="577855" y="224364"/>
                  <a:pt x="549953" y="252357"/>
                </a:cubicBezTo>
                <a:lnTo>
                  <a:pt x="461614" y="340984"/>
                </a:lnTo>
                <a:cubicBezTo>
                  <a:pt x="456239" y="346373"/>
                  <a:pt x="453757" y="354019"/>
                  <a:pt x="454937" y="361543"/>
                </a:cubicBezTo>
                <a:lnTo>
                  <a:pt x="474316" y="485173"/>
                </a:lnTo>
                <a:cubicBezTo>
                  <a:pt x="480432" y="524233"/>
                  <a:pt x="439737" y="553800"/>
                  <a:pt x="404477" y="535905"/>
                </a:cubicBezTo>
                <a:lnTo>
                  <a:pt x="292884" y="479283"/>
                </a:lnTo>
                <a:cubicBezTo>
                  <a:pt x="286086" y="475831"/>
                  <a:pt x="278062" y="475831"/>
                  <a:pt x="271265" y="479283"/>
                </a:cubicBezTo>
                <a:lnTo>
                  <a:pt x="159671" y="535905"/>
                </a:lnTo>
                <a:cubicBezTo>
                  <a:pt x="124411" y="553800"/>
                  <a:pt x="83716" y="524233"/>
                  <a:pt x="89833" y="485173"/>
                </a:cubicBezTo>
                <a:lnTo>
                  <a:pt x="109211" y="361543"/>
                </a:lnTo>
                <a:cubicBezTo>
                  <a:pt x="110392" y="354019"/>
                  <a:pt x="107909" y="346373"/>
                  <a:pt x="102535" y="340984"/>
                </a:cubicBezTo>
                <a:lnTo>
                  <a:pt x="14196" y="252357"/>
                </a:lnTo>
                <a:cubicBezTo>
                  <a:pt x="-13721" y="224349"/>
                  <a:pt x="1827" y="176508"/>
                  <a:pt x="40872" y="170270"/>
                </a:cubicBezTo>
                <a:lnTo>
                  <a:pt x="164440" y="150498"/>
                </a:lnTo>
                <a:cubicBezTo>
                  <a:pt x="171965" y="149287"/>
                  <a:pt x="178460" y="144579"/>
                  <a:pt x="181927" y="137796"/>
                </a:cubicBezTo>
                <a:lnTo>
                  <a:pt x="238912" y="26400"/>
                </a:lnTo>
                <a:cubicBezTo>
                  <a:pt x="256913" y="-8800"/>
                  <a:pt x="307221" y="-8800"/>
                  <a:pt x="325222" y="26400"/>
                </a:cubicBezTo>
                <a:close/>
              </a:path>
            </a:pathLst>
          </a:custGeom>
          <a:solidFill>
            <a:srgbClr val="FFC82D"/>
          </a:solidFill>
          <a:ln w="1507" cap="flat">
            <a:noFill/>
            <a:prstDash val="solid"/>
            <a:miter/>
          </a:ln>
          <a:effectLst>
            <a:outerShdw blurRad="609600" dist="38100" dir="2700000" algn="tl" rotWithShape="0">
              <a:srgbClr val="FFC000">
                <a:alpha val="40000"/>
              </a:srgbClr>
            </a:outerShdw>
          </a:effectLst>
        </p:spPr>
        <p:txBody>
          <a:bodyPr/>
          <a:lstStyle/>
          <a:p>
            <a:endParaRPr lang="en-PK"/>
          </a:p>
        </p:txBody>
      </p:sp>
      <p:sp>
        <p:nvSpPr>
          <p:cNvPr id="21" name="Graphic 17">
            <a:extLst>
              <a:ext uri="{FF2B5EF4-FFF2-40B4-BE49-F238E27FC236}">
                <a16:creationId xmlns:a16="http://schemas.microsoft.com/office/drawing/2014/main" id="{4DB5AFB3-4E25-5EF6-C3D8-1CC9CA55CDDB}"/>
              </a:ext>
            </a:extLst>
          </p:cNvPr>
          <p:cNvSpPr/>
          <p:nvPr/>
        </p:nvSpPr>
        <p:spPr>
          <a:xfrm rot="272694">
            <a:off x="2294258" y="2202073"/>
            <a:ext cx="402880" cy="386534"/>
          </a:xfrm>
          <a:custGeom>
            <a:avLst/>
            <a:gdLst>
              <a:gd name="csX0" fmla="*/ 325237 w 564142"/>
              <a:gd name="csY0" fmla="*/ 26400 h 541253"/>
              <a:gd name="csX1" fmla="*/ 382222 w 564142"/>
              <a:gd name="csY1" fmla="*/ 137796 h 541253"/>
              <a:gd name="csX2" fmla="*/ 399708 w 564142"/>
              <a:gd name="csY2" fmla="*/ 150498 h 541253"/>
              <a:gd name="csX3" fmla="*/ 523277 w 564142"/>
              <a:gd name="csY3" fmla="*/ 170270 h 541253"/>
              <a:gd name="csX4" fmla="*/ 549953 w 564142"/>
              <a:gd name="csY4" fmla="*/ 252357 h 541253"/>
              <a:gd name="csX5" fmla="*/ 461614 w 564142"/>
              <a:gd name="csY5" fmla="*/ 340984 h 541253"/>
              <a:gd name="csX6" fmla="*/ 454937 w 564142"/>
              <a:gd name="csY6" fmla="*/ 361543 h 541253"/>
              <a:gd name="csX7" fmla="*/ 474316 w 564142"/>
              <a:gd name="csY7" fmla="*/ 485173 h 541253"/>
              <a:gd name="csX8" fmla="*/ 404477 w 564142"/>
              <a:gd name="csY8" fmla="*/ 535905 h 541253"/>
              <a:gd name="csX9" fmla="*/ 292884 w 564142"/>
              <a:gd name="csY9" fmla="*/ 479283 h 541253"/>
              <a:gd name="csX10" fmla="*/ 271265 w 564142"/>
              <a:gd name="csY10" fmla="*/ 479283 h 541253"/>
              <a:gd name="csX11" fmla="*/ 159671 w 564142"/>
              <a:gd name="csY11" fmla="*/ 535905 h 541253"/>
              <a:gd name="csX12" fmla="*/ 89833 w 564142"/>
              <a:gd name="csY12" fmla="*/ 485173 h 541253"/>
              <a:gd name="csX13" fmla="*/ 109211 w 564142"/>
              <a:gd name="csY13" fmla="*/ 361543 h 541253"/>
              <a:gd name="csX14" fmla="*/ 102535 w 564142"/>
              <a:gd name="csY14" fmla="*/ 340984 h 541253"/>
              <a:gd name="csX15" fmla="*/ 14196 w 564142"/>
              <a:gd name="csY15" fmla="*/ 252357 h 541253"/>
              <a:gd name="csX16" fmla="*/ 40872 w 564142"/>
              <a:gd name="csY16" fmla="*/ 170270 h 541253"/>
              <a:gd name="csX17" fmla="*/ 164440 w 564142"/>
              <a:gd name="csY17" fmla="*/ 150498 h 541253"/>
              <a:gd name="csX18" fmla="*/ 181927 w 564142"/>
              <a:gd name="csY18" fmla="*/ 137796 h 541253"/>
              <a:gd name="csX19" fmla="*/ 238912 w 564142"/>
              <a:gd name="csY19" fmla="*/ 26400 h 541253"/>
              <a:gd name="csX20" fmla="*/ 325222 w 564142"/>
              <a:gd name="csY20" fmla="*/ 26400 h 54125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564142" h="541253">
                <a:moveTo>
                  <a:pt x="325237" y="26400"/>
                </a:moveTo>
                <a:lnTo>
                  <a:pt x="382222" y="137796"/>
                </a:lnTo>
                <a:cubicBezTo>
                  <a:pt x="385689" y="144579"/>
                  <a:pt x="392184" y="149302"/>
                  <a:pt x="399708" y="150498"/>
                </a:cubicBezTo>
                <a:lnTo>
                  <a:pt x="523277" y="170270"/>
                </a:lnTo>
                <a:cubicBezTo>
                  <a:pt x="562322" y="176523"/>
                  <a:pt x="577855" y="224364"/>
                  <a:pt x="549953" y="252357"/>
                </a:cubicBezTo>
                <a:lnTo>
                  <a:pt x="461614" y="340984"/>
                </a:lnTo>
                <a:cubicBezTo>
                  <a:pt x="456239" y="346373"/>
                  <a:pt x="453757" y="354019"/>
                  <a:pt x="454937" y="361543"/>
                </a:cubicBezTo>
                <a:lnTo>
                  <a:pt x="474316" y="485173"/>
                </a:lnTo>
                <a:cubicBezTo>
                  <a:pt x="480432" y="524233"/>
                  <a:pt x="439737" y="553800"/>
                  <a:pt x="404477" y="535905"/>
                </a:cubicBezTo>
                <a:lnTo>
                  <a:pt x="292884" y="479283"/>
                </a:lnTo>
                <a:cubicBezTo>
                  <a:pt x="286086" y="475831"/>
                  <a:pt x="278062" y="475831"/>
                  <a:pt x="271265" y="479283"/>
                </a:cubicBezTo>
                <a:lnTo>
                  <a:pt x="159671" y="535905"/>
                </a:lnTo>
                <a:cubicBezTo>
                  <a:pt x="124411" y="553800"/>
                  <a:pt x="83716" y="524233"/>
                  <a:pt x="89833" y="485173"/>
                </a:cubicBezTo>
                <a:lnTo>
                  <a:pt x="109211" y="361543"/>
                </a:lnTo>
                <a:cubicBezTo>
                  <a:pt x="110392" y="354019"/>
                  <a:pt x="107909" y="346373"/>
                  <a:pt x="102535" y="340984"/>
                </a:cubicBezTo>
                <a:lnTo>
                  <a:pt x="14196" y="252357"/>
                </a:lnTo>
                <a:cubicBezTo>
                  <a:pt x="-13721" y="224349"/>
                  <a:pt x="1827" y="176508"/>
                  <a:pt x="40872" y="170270"/>
                </a:cubicBezTo>
                <a:lnTo>
                  <a:pt x="164440" y="150498"/>
                </a:lnTo>
                <a:cubicBezTo>
                  <a:pt x="171965" y="149287"/>
                  <a:pt x="178460" y="144579"/>
                  <a:pt x="181927" y="137796"/>
                </a:cubicBezTo>
                <a:lnTo>
                  <a:pt x="238912" y="26400"/>
                </a:lnTo>
                <a:cubicBezTo>
                  <a:pt x="256913" y="-8800"/>
                  <a:pt x="307221" y="-8800"/>
                  <a:pt x="325222" y="26400"/>
                </a:cubicBezTo>
                <a:close/>
              </a:path>
            </a:pathLst>
          </a:custGeom>
          <a:solidFill>
            <a:srgbClr val="FFC82D"/>
          </a:solidFill>
          <a:ln w="1507" cap="flat">
            <a:noFill/>
            <a:prstDash val="solid"/>
            <a:miter/>
          </a:ln>
          <a:effectLst>
            <a:outerShdw blurRad="609600" dist="38100" dir="2700000" algn="tl" rotWithShape="0">
              <a:srgbClr val="FFC000">
                <a:alpha val="40000"/>
              </a:srgbClr>
            </a:outerShdw>
          </a:effectLst>
        </p:spPr>
        <p:txBody>
          <a:bodyPr/>
          <a:lstStyle/>
          <a:p>
            <a:endParaRPr lang="en-PK"/>
          </a:p>
        </p:txBody>
      </p:sp>
      <p:sp>
        <p:nvSpPr>
          <p:cNvPr id="22" name="Graphic 17">
            <a:extLst>
              <a:ext uri="{FF2B5EF4-FFF2-40B4-BE49-F238E27FC236}">
                <a16:creationId xmlns:a16="http://schemas.microsoft.com/office/drawing/2014/main" id="{F44559C8-F400-C2E4-EDA6-D2F38A3709F6}"/>
              </a:ext>
            </a:extLst>
          </p:cNvPr>
          <p:cNvSpPr/>
          <p:nvPr/>
        </p:nvSpPr>
        <p:spPr>
          <a:xfrm rot="272694">
            <a:off x="9572946" y="3904619"/>
            <a:ext cx="564258" cy="541364"/>
          </a:xfrm>
          <a:custGeom>
            <a:avLst/>
            <a:gdLst>
              <a:gd name="csX0" fmla="*/ 325237 w 564142"/>
              <a:gd name="csY0" fmla="*/ 26400 h 541253"/>
              <a:gd name="csX1" fmla="*/ 382222 w 564142"/>
              <a:gd name="csY1" fmla="*/ 137796 h 541253"/>
              <a:gd name="csX2" fmla="*/ 399708 w 564142"/>
              <a:gd name="csY2" fmla="*/ 150498 h 541253"/>
              <a:gd name="csX3" fmla="*/ 523277 w 564142"/>
              <a:gd name="csY3" fmla="*/ 170270 h 541253"/>
              <a:gd name="csX4" fmla="*/ 549953 w 564142"/>
              <a:gd name="csY4" fmla="*/ 252357 h 541253"/>
              <a:gd name="csX5" fmla="*/ 461614 w 564142"/>
              <a:gd name="csY5" fmla="*/ 340984 h 541253"/>
              <a:gd name="csX6" fmla="*/ 454937 w 564142"/>
              <a:gd name="csY6" fmla="*/ 361543 h 541253"/>
              <a:gd name="csX7" fmla="*/ 474316 w 564142"/>
              <a:gd name="csY7" fmla="*/ 485173 h 541253"/>
              <a:gd name="csX8" fmla="*/ 404477 w 564142"/>
              <a:gd name="csY8" fmla="*/ 535905 h 541253"/>
              <a:gd name="csX9" fmla="*/ 292884 w 564142"/>
              <a:gd name="csY9" fmla="*/ 479283 h 541253"/>
              <a:gd name="csX10" fmla="*/ 271265 w 564142"/>
              <a:gd name="csY10" fmla="*/ 479283 h 541253"/>
              <a:gd name="csX11" fmla="*/ 159671 w 564142"/>
              <a:gd name="csY11" fmla="*/ 535905 h 541253"/>
              <a:gd name="csX12" fmla="*/ 89833 w 564142"/>
              <a:gd name="csY12" fmla="*/ 485173 h 541253"/>
              <a:gd name="csX13" fmla="*/ 109211 w 564142"/>
              <a:gd name="csY13" fmla="*/ 361543 h 541253"/>
              <a:gd name="csX14" fmla="*/ 102535 w 564142"/>
              <a:gd name="csY14" fmla="*/ 340984 h 541253"/>
              <a:gd name="csX15" fmla="*/ 14196 w 564142"/>
              <a:gd name="csY15" fmla="*/ 252357 h 541253"/>
              <a:gd name="csX16" fmla="*/ 40872 w 564142"/>
              <a:gd name="csY16" fmla="*/ 170270 h 541253"/>
              <a:gd name="csX17" fmla="*/ 164440 w 564142"/>
              <a:gd name="csY17" fmla="*/ 150498 h 541253"/>
              <a:gd name="csX18" fmla="*/ 181927 w 564142"/>
              <a:gd name="csY18" fmla="*/ 137796 h 541253"/>
              <a:gd name="csX19" fmla="*/ 238912 w 564142"/>
              <a:gd name="csY19" fmla="*/ 26400 h 541253"/>
              <a:gd name="csX20" fmla="*/ 325222 w 564142"/>
              <a:gd name="csY20" fmla="*/ 26400 h 54125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564142" h="541253">
                <a:moveTo>
                  <a:pt x="325237" y="26400"/>
                </a:moveTo>
                <a:lnTo>
                  <a:pt x="382222" y="137796"/>
                </a:lnTo>
                <a:cubicBezTo>
                  <a:pt x="385689" y="144579"/>
                  <a:pt x="392184" y="149302"/>
                  <a:pt x="399708" y="150498"/>
                </a:cubicBezTo>
                <a:lnTo>
                  <a:pt x="523277" y="170270"/>
                </a:lnTo>
                <a:cubicBezTo>
                  <a:pt x="562322" y="176523"/>
                  <a:pt x="577855" y="224364"/>
                  <a:pt x="549953" y="252357"/>
                </a:cubicBezTo>
                <a:lnTo>
                  <a:pt x="461614" y="340984"/>
                </a:lnTo>
                <a:cubicBezTo>
                  <a:pt x="456239" y="346373"/>
                  <a:pt x="453757" y="354019"/>
                  <a:pt x="454937" y="361543"/>
                </a:cubicBezTo>
                <a:lnTo>
                  <a:pt x="474316" y="485173"/>
                </a:lnTo>
                <a:cubicBezTo>
                  <a:pt x="480432" y="524233"/>
                  <a:pt x="439737" y="553800"/>
                  <a:pt x="404477" y="535905"/>
                </a:cubicBezTo>
                <a:lnTo>
                  <a:pt x="292884" y="479283"/>
                </a:lnTo>
                <a:cubicBezTo>
                  <a:pt x="286086" y="475831"/>
                  <a:pt x="278062" y="475831"/>
                  <a:pt x="271265" y="479283"/>
                </a:cubicBezTo>
                <a:lnTo>
                  <a:pt x="159671" y="535905"/>
                </a:lnTo>
                <a:cubicBezTo>
                  <a:pt x="124411" y="553800"/>
                  <a:pt x="83716" y="524233"/>
                  <a:pt x="89833" y="485173"/>
                </a:cubicBezTo>
                <a:lnTo>
                  <a:pt x="109211" y="361543"/>
                </a:lnTo>
                <a:cubicBezTo>
                  <a:pt x="110392" y="354019"/>
                  <a:pt x="107909" y="346373"/>
                  <a:pt x="102535" y="340984"/>
                </a:cubicBezTo>
                <a:lnTo>
                  <a:pt x="14196" y="252357"/>
                </a:lnTo>
                <a:cubicBezTo>
                  <a:pt x="-13721" y="224349"/>
                  <a:pt x="1827" y="176508"/>
                  <a:pt x="40872" y="170270"/>
                </a:cubicBezTo>
                <a:lnTo>
                  <a:pt x="164440" y="150498"/>
                </a:lnTo>
                <a:cubicBezTo>
                  <a:pt x="171965" y="149287"/>
                  <a:pt x="178460" y="144579"/>
                  <a:pt x="181927" y="137796"/>
                </a:cubicBezTo>
                <a:lnTo>
                  <a:pt x="238912" y="26400"/>
                </a:lnTo>
                <a:cubicBezTo>
                  <a:pt x="256913" y="-8800"/>
                  <a:pt x="307221" y="-8800"/>
                  <a:pt x="325222" y="26400"/>
                </a:cubicBezTo>
                <a:close/>
              </a:path>
            </a:pathLst>
          </a:custGeom>
          <a:solidFill>
            <a:srgbClr val="FFC82D"/>
          </a:solidFill>
          <a:ln w="1507" cap="flat">
            <a:noFill/>
            <a:prstDash val="solid"/>
            <a:miter/>
          </a:ln>
          <a:effectLst>
            <a:outerShdw blurRad="609600" dist="38100" dir="2700000" algn="tl" rotWithShape="0">
              <a:srgbClr val="FFC000">
                <a:alpha val="40000"/>
              </a:srgbClr>
            </a:outerShdw>
          </a:effectLst>
        </p:spPr>
        <p:txBody>
          <a:bodyPr/>
          <a:lstStyle/>
          <a:p>
            <a:endParaRPr lang="en-PK"/>
          </a:p>
        </p:txBody>
      </p:sp>
      <p:pic>
        <p:nvPicPr>
          <p:cNvPr id="29" name="Graphic 28">
            <a:extLst>
              <a:ext uri="{FF2B5EF4-FFF2-40B4-BE49-F238E27FC236}">
                <a16:creationId xmlns:a16="http://schemas.microsoft.com/office/drawing/2014/main" id="{C5C1DC03-9F8F-1B28-E279-757ABDCE9D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48528" y="6298458"/>
            <a:ext cx="989493" cy="280077"/>
          </a:xfrm>
          <a:prstGeom prst="rect">
            <a:avLst/>
          </a:prstGeom>
        </p:spPr>
      </p:pic>
      <p:sp>
        <p:nvSpPr>
          <p:cNvPr id="30" name="Rectangle: Rounded Corners 29">
            <a:extLst>
              <a:ext uri="{FF2B5EF4-FFF2-40B4-BE49-F238E27FC236}">
                <a16:creationId xmlns:a16="http://schemas.microsoft.com/office/drawing/2014/main" id="{E10613A7-3288-DBBE-F9F5-A6B95ED0EBB8}"/>
              </a:ext>
            </a:extLst>
          </p:cNvPr>
          <p:cNvSpPr/>
          <p:nvPr/>
        </p:nvSpPr>
        <p:spPr>
          <a:xfrm>
            <a:off x="5051884" y="-286745"/>
            <a:ext cx="2088232" cy="1010920"/>
          </a:xfrm>
          <a:prstGeom prst="roundRect">
            <a:avLst/>
          </a:prstGeom>
          <a:solidFill>
            <a:srgbClr val="DE3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26954"/>
              </a:solidFill>
            </a:endParaRPr>
          </a:p>
        </p:txBody>
      </p:sp>
      <p:sp>
        <p:nvSpPr>
          <p:cNvPr id="31" name="TextBox 30">
            <a:extLst>
              <a:ext uri="{FF2B5EF4-FFF2-40B4-BE49-F238E27FC236}">
                <a16:creationId xmlns:a16="http://schemas.microsoft.com/office/drawing/2014/main" id="{AC366DBA-E805-3D12-9DCA-278EA281D020}"/>
              </a:ext>
            </a:extLst>
          </p:cNvPr>
          <p:cNvSpPr txBox="1"/>
          <p:nvPr/>
        </p:nvSpPr>
        <p:spPr>
          <a:xfrm>
            <a:off x="5173330" y="122332"/>
            <a:ext cx="1845340" cy="461665"/>
          </a:xfrm>
          <a:prstGeom prst="rect">
            <a:avLst/>
          </a:prstGeom>
          <a:noFill/>
        </p:spPr>
        <p:txBody>
          <a:bodyPr wrap="square" rtlCol="0">
            <a:spAutoFit/>
          </a:bodyPr>
          <a:lstStyle/>
          <a:p>
            <a:pPr algn="ctr"/>
            <a:r>
              <a:rPr lang="en-US" sz="2400" b="1" dirty="0">
                <a:solidFill>
                  <a:schemeClr val="bg1"/>
                </a:solidFill>
                <a:latin typeface="Poppins Bold" panose="00000800000000000000" pitchFamily="2" charset="0"/>
                <a:cs typeface="Poppins Bold" panose="00000800000000000000" pitchFamily="2" charset="0"/>
              </a:rPr>
              <a:t>LEVELS 3-6</a:t>
            </a:r>
            <a:endParaRPr lang="en-GB" sz="2400" b="1" dirty="0">
              <a:solidFill>
                <a:schemeClr val="bg1"/>
              </a:solidFill>
              <a:latin typeface="Poppins Bold" panose="00000800000000000000" pitchFamily="2" charset="0"/>
              <a:cs typeface="Poppins Bold" panose="00000800000000000000" pitchFamily="2" charset="0"/>
            </a:endParaRPr>
          </a:p>
        </p:txBody>
      </p:sp>
      <p:sp>
        <p:nvSpPr>
          <p:cNvPr id="34" name="Graphic 32">
            <a:extLst>
              <a:ext uri="{FF2B5EF4-FFF2-40B4-BE49-F238E27FC236}">
                <a16:creationId xmlns:a16="http://schemas.microsoft.com/office/drawing/2014/main" id="{0B596AD5-A357-39C0-5FFA-96BE8A17EE13}"/>
              </a:ext>
            </a:extLst>
          </p:cNvPr>
          <p:cNvSpPr/>
          <p:nvPr/>
        </p:nvSpPr>
        <p:spPr>
          <a:xfrm>
            <a:off x="-1307398" y="277792"/>
            <a:ext cx="3586974" cy="1528227"/>
          </a:xfrm>
          <a:custGeom>
            <a:avLst/>
            <a:gdLst>
              <a:gd name="csX0" fmla="*/ 2589448 w 3586974"/>
              <a:gd name="csY0" fmla="*/ 294196 h 1528227"/>
              <a:gd name="csX1" fmla="*/ 2006338 w 3586974"/>
              <a:gd name="csY1" fmla="*/ 749041 h 1528227"/>
              <a:gd name="csX2" fmla="*/ 1347111 w 3586974"/>
              <a:gd name="csY2" fmla="*/ 88 h 1528227"/>
              <a:gd name="csX3" fmla="*/ 721245 w 3586974"/>
              <a:gd name="csY3" fmla="*/ 932045 h 1528227"/>
              <a:gd name="csX4" fmla="*/ 311817 w 3586974"/>
              <a:gd name="csY4" fmla="*/ 828042 h 1528227"/>
              <a:gd name="csX5" fmla="*/ 3951 w 3586974"/>
              <a:gd name="csY5" fmla="*/ 1155214 h 1528227"/>
              <a:gd name="csX6" fmla="*/ 99225 w 3586974"/>
              <a:gd name="csY6" fmla="*/ 1439484 h 1528227"/>
              <a:gd name="csX7" fmla="*/ 271355 w 3586974"/>
              <a:gd name="csY7" fmla="*/ 1488378 h 1528227"/>
              <a:gd name="csX8" fmla="*/ 3241352 w 3586974"/>
              <a:gd name="csY8" fmla="*/ 1507241 h 1528227"/>
              <a:gd name="csX9" fmla="*/ 3584724 w 3586974"/>
              <a:gd name="csY9" fmla="*/ 1259587 h 1528227"/>
              <a:gd name="csX10" fmla="*/ 3414295 w 3586974"/>
              <a:gd name="csY10" fmla="*/ 973172 h 1528227"/>
              <a:gd name="csX11" fmla="*/ 3118487 w 3586974"/>
              <a:gd name="csY11" fmla="*/ 921985 h 1528227"/>
              <a:gd name="csX12" fmla="*/ 2589374 w 3586974"/>
              <a:gd name="csY12" fmla="*/ 294270 h 152822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586974" h="1528227">
                <a:moveTo>
                  <a:pt x="2589448" y="294196"/>
                </a:moveTo>
                <a:cubicBezTo>
                  <a:pt x="2139929" y="242712"/>
                  <a:pt x="2019726" y="595552"/>
                  <a:pt x="2006338" y="749041"/>
                </a:cubicBezTo>
                <a:cubicBezTo>
                  <a:pt x="1960772" y="633721"/>
                  <a:pt x="1894494" y="-8640"/>
                  <a:pt x="1347111" y="88"/>
                </a:cubicBezTo>
                <a:cubicBezTo>
                  <a:pt x="766811" y="9334"/>
                  <a:pt x="722354" y="732694"/>
                  <a:pt x="721245" y="932045"/>
                </a:cubicBezTo>
                <a:cubicBezTo>
                  <a:pt x="597048" y="833368"/>
                  <a:pt x="458723" y="800007"/>
                  <a:pt x="311817" y="828042"/>
                </a:cubicBezTo>
                <a:cubicBezTo>
                  <a:pt x="164911" y="856077"/>
                  <a:pt x="29693" y="984712"/>
                  <a:pt x="3951" y="1155214"/>
                </a:cubicBezTo>
                <a:cubicBezTo>
                  <a:pt x="-11953" y="1260770"/>
                  <a:pt x="20225" y="1382156"/>
                  <a:pt x="99225" y="1439484"/>
                </a:cubicBezTo>
                <a:cubicBezTo>
                  <a:pt x="150043" y="1476395"/>
                  <a:pt x="212031" y="1482904"/>
                  <a:pt x="271355" y="1488378"/>
                </a:cubicBezTo>
                <a:cubicBezTo>
                  <a:pt x="790851" y="1536681"/>
                  <a:pt x="3048584" y="1538678"/>
                  <a:pt x="3241352" y="1507241"/>
                </a:cubicBezTo>
                <a:cubicBezTo>
                  <a:pt x="3385225" y="1483792"/>
                  <a:pt x="3561127" y="1426169"/>
                  <a:pt x="3584724" y="1259587"/>
                </a:cubicBezTo>
                <a:cubicBezTo>
                  <a:pt x="3602181" y="1136574"/>
                  <a:pt x="3515487" y="1017555"/>
                  <a:pt x="3414295" y="973172"/>
                </a:cubicBezTo>
                <a:cubicBezTo>
                  <a:pt x="3313104" y="928790"/>
                  <a:pt x="3225300" y="909484"/>
                  <a:pt x="3118487" y="921985"/>
                </a:cubicBezTo>
                <a:cubicBezTo>
                  <a:pt x="3114566" y="850899"/>
                  <a:pt x="3069370" y="349230"/>
                  <a:pt x="2589374" y="294270"/>
                </a:cubicBezTo>
                <a:close/>
              </a:path>
            </a:pathLst>
          </a:custGeom>
          <a:solidFill>
            <a:schemeClr val="bg1"/>
          </a:solidFill>
          <a:ln w="7384" cap="flat">
            <a:noFill/>
            <a:prstDash val="solid"/>
            <a:miter/>
          </a:ln>
          <a:effectLst>
            <a:outerShdw blurRad="342900" dist="38100" dir="2700000" algn="tl" rotWithShape="0">
              <a:schemeClr val="tx2">
                <a:lumMod val="40000"/>
                <a:lumOff val="60000"/>
                <a:alpha val="40000"/>
              </a:schemeClr>
            </a:outerShdw>
          </a:effectLst>
        </p:spPr>
        <p:txBody>
          <a:bodyPr/>
          <a:lstStyle/>
          <a:p>
            <a:endParaRPr lang="en-PK">
              <a:solidFill>
                <a:schemeClr val="bg1"/>
              </a:solidFill>
            </a:endParaRPr>
          </a:p>
        </p:txBody>
      </p:sp>
      <p:sp>
        <p:nvSpPr>
          <p:cNvPr id="35" name="Graphic 32">
            <a:extLst>
              <a:ext uri="{FF2B5EF4-FFF2-40B4-BE49-F238E27FC236}">
                <a16:creationId xmlns:a16="http://schemas.microsoft.com/office/drawing/2014/main" id="{E0554B6E-2B7B-A8B4-2355-CE8A73C10096}"/>
              </a:ext>
            </a:extLst>
          </p:cNvPr>
          <p:cNvSpPr/>
          <p:nvPr/>
        </p:nvSpPr>
        <p:spPr>
          <a:xfrm>
            <a:off x="10261434" y="1157337"/>
            <a:ext cx="3586974" cy="1528227"/>
          </a:xfrm>
          <a:custGeom>
            <a:avLst/>
            <a:gdLst>
              <a:gd name="csX0" fmla="*/ 2589448 w 3586974"/>
              <a:gd name="csY0" fmla="*/ 294196 h 1528227"/>
              <a:gd name="csX1" fmla="*/ 2006338 w 3586974"/>
              <a:gd name="csY1" fmla="*/ 749041 h 1528227"/>
              <a:gd name="csX2" fmla="*/ 1347111 w 3586974"/>
              <a:gd name="csY2" fmla="*/ 88 h 1528227"/>
              <a:gd name="csX3" fmla="*/ 721245 w 3586974"/>
              <a:gd name="csY3" fmla="*/ 932045 h 1528227"/>
              <a:gd name="csX4" fmla="*/ 311817 w 3586974"/>
              <a:gd name="csY4" fmla="*/ 828042 h 1528227"/>
              <a:gd name="csX5" fmla="*/ 3951 w 3586974"/>
              <a:gd name="csY5" fmla="*/ 1155214 h 1528227"/>
              <a:gd name="csX6" fmla="*/ 99225 w 3586974"/>
              <a:gd name="csY6" fmla="*/ 1439484 h 1528227"/>
              <a:gd name="csX7" fmla="*/ 271355 w 3586974"/>
              <a:gd name="csY7" fmla="*/ 1488378 h 1528227"/>
              <a:gd name="csX8" fmla="*/ 3241352 w 3586974"/>
              <a:gd name="csY8" fmla="*/ 1507241 h 1528227"/>
              <a:gd name="csX9" fmla="*/ 3584724 w 3586974"/>
              <a:gd name="csY9" fmla="*/ 1259587 h 1528227"/>
              <a:gd name="csX10" fmla="*/ 3414295 w 3586974"/>
              <a:gd name="csY10" fmla="*/ 973172 h 1528227"/>
              <a:gd name="csX11" fmla="*/ 3118487 w 3586974"/>
              <a:gd name="csY11" fmla="*/ 921985 h 1528227"/>
              <a:gd name="csX12" fmla="*/ 2589374 w 3586974"/>
              <a:gd name="csY12" fmla="*/ 294270 h 152822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586974" h="1528227">
                <a:moveTo>
                  <a:pt x="2589448" y="294196"/>
                </a:moveTo>
                <a:cubicBezTo>
                  <a:pt x="2139929" y="242712"/>
                  <a:pt x="2019726" y="595552"/>
                  <a:pt x="2006338" y="749041"/>
                </a:cubicBezTo>
                <a:cubicBezTo>
                  <a:pt x="1960772" y="633721"/>
                  <a:pt x="1894494" y="-8640"/>
                  <a:pt x="1347111" y="88"/>
                </a:cubicBezTo>
                <a:cubicBezTo>
                  <a:pt x="766811" y="9334"/>
                  <a:pt x="722354" y="732694"/>
                  <a:pt x="721245" y="932045"/>
                </a:cubicBezTo>
                <a:cubicBezTo>
                  <a:pt x="597048" y="833368"/>
                  <a:pt x="458723" y="800007"/>
                  <a:pt x="311817" y="828042"/>
                </a:cubicBezTo>
                <a:cubicBezTo>
                  <a:pt x="164911" y="856077"/>
                  <a:pt x="29693" y="984712"/>
                  <a:pt x="3951" y="1155214"/>
                </a:cubicBezTo>
                <a:cubicBezTo>
                  <a:pt x="-11953" y="1260770"/>
                  <a:pt x="20225" y="1382156"/>
                  <a:pt x="99225" y="1439484"/>
                </a:cubicBezTo>
                <a:cubicBezTo>
                  <a:pt x="150043" y="1476395"/>
                  <a:pt x="212031" y="1482904"/>
                  <a:pt x="271355" y="1488378"/>
                </a:cubicBezTo>
                <a:cubicBezTo>
                  <a:pt x="790851" y="1536681"/>
                  <a:pt x="3048584" y="1538678"/>
                  <a:pt x="3241352" y="1507241"/>
                </a:cubicBezTo>
                <a:cubicBezTo>
                  <a:pt x="3385225" y="1483792"/>
                  <a:pt x="3561127" y="1426169"/>
                  <a:pt x="3584724" y="1259587"/>
                </a:cubicBezTo>
                <a:cubicBezTo>
                  <a:pt x="3602181" y="1136574"/>
                  <a:pt x="3515487" y="1017555"/>
                  <a:pt x="3414295" y="973172"/>
                </a:cubicBezTo>
                <a:cubicBezTo>
                  <a:pt x="3313104" y="928790"/>
                  <a:pt x="3225300" y="909484"/>
                  <a:pt x="3118487" y="921985"/>
                </a:cubicBezTo>
                <a:cubicBezTo>
                  <a:pt x="3114566" y="850899"/>
                  <a:pt x="3069370" y="349230"/>
                  <a:pt x="2589374" y="294270"/>
                </a:cubicBezTo>
                <a:close/>
              </a:path>
            </a:pathLst>
          </a:custGeom>
          <a:solidFill>
            <a:schemeClr val="bg1"/>
          </a:solidFill>
          <a:ln w="7384" cap="flat">
            <a:noFill/>
            <a:prstDash val="solid"/>
            <a:miter/>
          </a:ln>
          <a:effectLst>
            <a:outerShdw blurRad="342900" dist="38100" dir="2700000" algn="tl" rotWithShape="0">
              <a:schemeClr val="tx2">
                <a:lumMod val="40000"/>
                <a:lumOff val="60000"/>
                <a:alpha val="40000"/>
              </a:schemeClr>
            </a:outerShdw>
          </a:effectLst>
        </p:spPr>
        <p:txBody>
          <a:bodyPr/>
          <a:lstStyle/>
          <a:p>
            <a:endParaRPr lang="en-PK">
              <a:solidFill>
                <a:schemeClr val="bg1"/>
              </a:solidFill>
            </a:endParaRPr>
          </a:p>
        </p:txBody>
      </p:sp>
      <p:sp>
        <p:nvSpPr>
          <p:cNvPr id="36" name="Graphic 32">
            <a:extLst>
              <a:ext uri="{FF2B5EF4-FFF2-40B4-BE49-F238E27FC236}">
                <a16:creationId xmlns:a16="http://schemas.microsoft.com/office/drawing/2014/main" id="{BC58810B-67A9-8A1F-A0F4-31AFD6B148EA}"/>
              </a:ext>
            </a:extLst>
          </p:cNvPr>
          <p:cNvSpPr/>
          <p:nvPr/>
        </p:nvSpPr>
        <p:spPr>
          <a:xfrm>
            <a:off x="1227112" y="5979205"/>
            <a:ext cx="3586974" cy="1528227"/>
          </a:xfrm>
          <a:custGeom>
            <a:avLst/>
            <a:gdLst>
              <a:gd name="csX0" fmla="*/ 2589448 w 3586974"/>
              <a:gd name="csY0" fmla="*/ 294196 h 1528227"/>
              <a:gd name="csX1" fmla="*/ 2006338 w 3586974"/>
              <a:gd name="csY1" fmla="*/ 749041 h 1528227"/>
              <a:gd name="csX2" fmla="*/ 1347111 w 3586974"/>
              <a:gd name="csY2" fmla="*/ 88 h 1528227"/>
              <a:gd name="csX3" fmla="*/ 721245 w 3586974"/>
              <a:gd name="csY3" fmla="*/ 932045 h 1528227"/>
              <a:gd name="csX4" fmla="*/ 311817 w 3586974"/>
              <a:gd name="csY4" fmla="*/ 828042 h 1528227"/>
              <a:gd name="csX5" fmla="*/ 3951 w 3586974"/>
              <a:gd name="csY5" fmla="*/ 1155214 h 1528227"/>
              <a:gd name="csX6" fmla="*/ 99225 w 3586974"/>
              <a:gd name="csY6" fmla="*/ 1439484 h 1528227"/>
              <a:gd name="csX7" fmla="*/ 271355 w 3586974"/>
              <a:gd name="csY7" fmla="*/ 1488378 h 1528227"/>
              <a:gd name="csX8" fmla="*/ 3241352 w 3586974"/>
              <a:gd name="csY8" fmla="*/ 1507241 h 1528227"/>
              <a:gd name="csX9" fmla="*/ 3584724 w 3586974"/>
              <a:gd name="csY9" fmla="*/ 1259587 h 1528227"/>
              <a:gd name="csX10" fmla="*/ 3414295 w 3586974"/>
              <a:gd name="csY10" fmla="*/ 973172 h 1528227"/>
              <a:gd name="csX11" fmla="*/ 3118487 w 3586974"/>
              <a:gd name="csY11" fmla="*/ 921985 h 1528227"/>
              <a:gd name="csX12" fmla="*/ 2589374 w 3586974"/>
              <a:gd name="csY12" fmla="*/ 294270 h 152822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586974" h="1528227">
                <a:moveTo>
                  <a:pt x="2589448" y="294196"/>
                </a:moveTo>
                <a:cubicBezTo>
                  <a:pt x="2139929" y="242712"/>
                  <a:pt x="2019726" y="595552"/>
                  <a:pt x="2006338" y="749041"/>
                </a:cubicBezTo>
                <a:cubicBezTo>
                  <a:pt x="1960772" y="633721"/>
                  <a:pt x="1894494" y="-8640"/>
                  <a:pt x="1347111" y="88"/>
                </a:cubicBezTo>
                <a:cubicBezTo>
                  <a:pt x="766811" y="9334"/>
                  <a:pt x="722354" y="732694"/>
                  <a:pt x="721245" y="932045"/>
                </a:cubicBezTo>
                <a:cubicBezTo>
                  <a:pt x="597048" y="833368"/>
                  <a:pt x="458723" y="800007"/>
                  <a:pt x="311817" y="828042"/>
                </a:cubicBezTo>
                <a:cubicBezTo>
                  <a:pt x="164911" y="856077"/>
                  <a:pt x="29693" y="984712"/>
                  <a:pt x="3951" y="1155214"/>
                </a:cubicBezTo>
                <a:cubicBezTo>
                  <a:pt x="-11953" y="1260770"/>
                  <a:pt x="20225" y="1382156"/>
                  <a:pt x="99225" y="1439484"/>
                </a:cubicBezTo>
                <a:cubicBezTo>
                  <a:pt x="150043" y="1476395"/>
                  <a:pt x="212031" y="1482904"/>
                  <a:pt x="271355" y="1488378"/>
                </a:cubicBezTo>
                <a:cubicBezTo>
                  <a:pt x="790851" y="1536681"/>
                  <a:pt x="3048584" y="1538678"/>
                  <a:pt x="3241352" y="1507241"/>
                </a:cubicBezTo>
                <a:cubicBezTo>
                  <a:pt x="3385225" y="1483792"/>
                  <a:pt x="3561127" y="1426169"/>
                  <a:pt x="3584724" y="1259587"/>
                </a:cubicBezTo>
                <a:cubicBezTo>
                  <a:pt x="3602181" y="1136574"/>
                  <a:pt x="3515487" y="1017555"/>
                  <a:pt x="3414295" y="973172"/>
                </a:cubicBezTo>
                <a:cubicBezTo>
                  <a:pt x="3313104" y="928790"/>
                  <a:pt x="3225300" y="909484"/>
                  <a:pt x="3118487" y="921985"/>
                </a:cubicBezTo>
                <a:cubicBezTo>
                  <a:pt x="3114566" y="850899"/>
                  <a:pt x="3069370" y="349230"/>
                  <a:pt x="2589374" y="294270"/>
                </a:cubicBezTo>
                <a:close/>
              </a:path>
            </a:pathLst>
          </a:custGeom>
          <a:solidFill>
            <a:schemeClr val="bg1"/>
          </a:solidFill>
          <a:ln w="7384" cap="flat">
            <a:noFill/>
            <a:prstDash val="solid"/>
            <a:miter/>
          </a:ln>
          <a:effectLst>
            <a:outerShdw blurRad="342900" dist="38100" dir="2700000" algn="tl" rotWithShape="0">
              <a:schemeClr val="tx2">
                <a:lumMod val="40000"/>
                <a:lumOff val="60000"/>
                <a:alpha val="40000"/>
              </a:schemeClr>
            </a:outerShdw>
          </a:effectLst>
        </p:spPr>
        <p:txBody>
          <a:bodyPr/>
          <a:lstStyle/>
          <a:p>
            <a:endParaRPr lang="en-PK">
              <a:solidFill>
                <a:schemeClr val="bg1"/>
              </a:solidFill>
            </a:endParaRPr>
          </a:p>
        </p:txBody>
      </p:sp>
    </p:spTree>
    <p:extLst>
      <p:ext uri="{BB962C8B-B14F-4D97-AF65-F5344CB8AC3E}">
        <p14:creationId xmlns:p14="http://schemas.microsoft.com/office/powerpoint/2010/main" val="50859320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B00D6-75C8-BFFA-6C74-28E9982DAD4D}"/>
            </a:ext>
          </a:extLst>
        </p:cNvPr>
        <p:cNvGrpSpPr/>
        <p:nvPr/>
      </p:nvGrpSpPr>
      <p:grpSpPr>
        <a:xfrm>
          <a:off x="0" y="0"/>
          <a:ext cx="0" cy="0"/>
          <a:chOff x="0" y="0"/>
          <a:chExt cx="0" cy="0"/>
        </a:xfrm>
      </p:grpSpPr>
      <p:sp>
        <p:nvSpPr>
          <p:cNvPr id="8" name="Graphic 32">
            <a:extLst>
              <a:ext uri="{FF2B5EF4-FFF2-40B4-BE49-F238E27FC236}">
                <a16:creationId xmlns:a16="http://schemas.microsoft.com/office/drawing/2014/main" id="{1FC04989-0BA9-5825-D43E-10C84AF5A6E2}"/>
              </a:ext>
            </a:extLst>
          </p:cNvPr>
          <p:cNvSpPr/>
          <p:nvPr/>
        </p:nvSpPr>
        <p:spPr>
          <a:xfrm>
            <a:off x="-744760" y="1862681"/>
            <a:ext cx="2016224" cy="772845"/>
          </a:xfrm>
          <a:custGeom>
            <a:avLst/>
            <a:gdLst>
              <a:gd name="csX0" fmla="*/ 2589448 w 3586974"/>
              <a:gd name="csY0" fmla="*/ 294196 h 1528227"/>
              <a:gd name="csX1" fmla="*/ 2006338 w 3586974"/>
              <a:gd name="csY1" fmla="*/ 749041 h 1528227"/>
              <a:gd name="csX2" fmla="*/ 1347111 w 3586974"/>
              <a:gd name="csY2" fmla="*/ 88 h 1528227"/>
              <a:gd name="csX3" fmla="*/ 721245 w 3586974"/>
              <a:gd name="csY3" fmla="*/ 932045 h 1528227"/>
              <a:gd name="csX4" fmla="*/ 311817 w 3586974"/>
              <a:gd name="csY4" fmla="*/ 828042 h 1528227"/>
              <a:gd name="csX5" fmla="*/ 3951 w 3586974"/>
              <a:gd name="csY5" fmla="*/ 1155214 h 1528227"/>
              <a:gd name="csX6" fmla="*/ 99225 w 3586974"/>
              <a:gd name="csY6" fmla="*/ 1439484 h 1528227"/>
              <a:gd name="csX7" fmla="*/ 271355 w 3586974"/>
              <a:gd name="csY7" fmla="*/ 1488378 h 1528227"/>
              <a:gd name="csX8" fmla="*/ 3241352 w 3586974"/>
              <a:gd name="csY8" fmla="*/ 1507241 h 1528227"/>
              <a:gd name="csX9" fmla="*/ 3584724 w 3586974"/>
              <a:gd name="csY9" fmla="*/ 1259587 h 1528227"/>
              <a:gd name="csX10" fmla="*/ 3414295 w 3586974"/>
              <a:gd name="csY10" fmla="*/ 973172 h 1528227"/>
              <a:gd name="csX11" fmla="*/ 3118487 w 3586974"/>
              <a:gd name="csY11" fmla="*/ 921985 h 1528227"/>
              <a:gd name="csX12" fmla="*/ 2589374 w 3586974"/>
              <a:gd name="csY12" fmla="*/ 294270 h 152822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586974" h="1528227">
                <a:moveTo>
                  <a:pt x="2589448" y="294196"/>
                </a:moveTo>
                <a:cubicBezTo>
                  <a:pt x="2139929" y="242712"/>
                  <a:pt x="2019726" y="595552"/>
                  <a:pt x="2006338" y="749041"/>
                </a:cubicBezTo>
                <a:cubicBezTo>
                  <a:pt x="1960772" y="633721"/>
                  <a:pt x="1894494" y="-8640"/>
                  <a:pt x="1347111" y="88"/>
                </a:cubicBezTo>
                <a:cubicBezTo>
                  <a:pt x="766811" y="9334"/>
                  <a:pt x="722354" y="732694"/>
                  <a:pt x="721245" y="932045"/>
                </a:cubicBezTo>
                <a:cubicBezTo>
                  <a:pt x="597048" y="833368"/>
                  <a:pt x="458723" y="800007"/>
                  <a:pt x="311817" y="828042"/>
                </a:cubicBezTo>
                <a:cubicBezTo>
                  <a:pt x="164911" y="856077"/>
                  <a:pt x="29693" y="984712"/>
                  <a:pt x="3951" y="1155214"/>
                </a:cubicBezTo>
                <a:cubicBezTo>
                  <a:pt x="-11953" y="1260770"/>
                  <a:pt x="20225" y="1382156"/>
                  <a:pt x="99225" y="1439484"/>
                </a:cubicBezTo>
                <a:cubicBezTo>
                  <a:pt x="150043" y="1476395"/>
                  <a:pt x="212031" y="1482904"/>
                  <a:pt x="271355" y="1488378"/>
                </a:cubicBezTo>
                <a:cubicBezTo>
                  <a:pt x="790851" y="1536681"/>
                  <a:pt x="3048584" y="1538678"/>
                  <a:pt x="3241352" y="1507241"/>
                </a:cubicBezTo>
                <a:cubicBezTo>
                  <a:pt x="3385225" y="1483792"/>
                  <a:pt x="3561127" y="1426169"/>
                  <a:pt x="3584724" y="1259587"/>
                </a:cubicBezTo>
                <a:cubicBezTo>
                  <a:pt x="3602181" y="1136574"/>
                  <a:pt x="3515487" y="1017555"/>
                  <a:pt x="3414295" y="973172"/>
                </a:cubicBezTo>
                <a:cubicBezTo>
                  <a:pt x="3313104" y="928790"/>
                  <a:pt x="3225300" y="909484"/>
                  <a:pt x="3118487" y="921985"/>
                </a:cubicBezTo>
                <a:cubicBezTo>
                  <a:pt x="3114566" y="850899"/>
                  <a:pt x="3069370" y="349230"/>
                  <a:pt x="2589374" y="294270"/>
                </a:cubicBezTo>
                <a:close/>
              </a:path>
            </a:pathLst>
          </a:custGeom>
          <a:solidFill>
            <a:schemeClr val="bg1"/>
          </a:solidFill>
          <a:ln w="7384" cap="flat">
            <a:noFill/>
            <a:prstDash val="solid"/>
            <a:miter/>
          </a:ln>
          <a:effectLst>
            <a:outerShdw blurRad="342900" dist="38100" dir="2700000" algn="tl" rotWithShape="0">
              <a:schemeClr val="tx2">
                <a:lumMod val="40000"/>
                <a:lumOff val="60000"/>
                <a:alpha val="40000"/>
              </a:schemeClr>
            </a:outerShdw>
          </a:effectLst>
        </p:spPr>
        <p:txBody>
          <a:bodyPr/>
          <a:lstStyle/>
          <a:p>
            <a:r>
              <a:rPr lang="en-US" sz="100" dirty="0">
                <a:solidFill>
                  <a:schemeClr val="bg1"/>
                </a:solidFill>
              </a:rPr>
              <a:t>                        </a:t>
            </a:r>
            <a:endParaRPr lang="en-PK" sz="100" dirty="0">
              <a:solidFill>
                <a:schemeClr val="bg1"/>
              </a:solidFill>
            </a:endParaRPr>
          </a:p>
        </p:txBody>
      </p:sp>
      <p:sp>
        <p:nvSpPr>
          <p:cNvPr id="2" name="Title 1">
            <a:extLst>
              <a:ext uri="{FF2B5EF4-FFF2-40B4-BE49-F238E27FC236}">
                <a16:creationId xmlns:a16="http://schemas.microsoft.com/office/drawing/2014/main" id="{A6B8AF33-7C24-27CB-4750-646C8A3E81EC}"/>
              </a:ext>
            </a:extLst>
          </p:cNvPr>
          <p:cNvSpPr>
            <a:spLocks noGrp="1"/>
          </p:cNvSpPr>
          <p:nvPr>
            <p:ph type="title"/>
          </p:nvPr>
        </p:nvSpPr>
        <p:spPr/>
        <p:txBody>
          <a:bodyPr>
            <a:normAutofit/>
          </a:bodyPr>
          <a:lstStyle/>
          <a:p>
            <a:r>
              <a:rPr lang="en-US" dirty="0"/>
              <a:t>Virtues of Sh</a:t>
            </a:r>
            <a:r>
              <a:rPr lang="en-US" spc="-200" dirty="0"/>
              <a:t>a</a:t>
            </a:r>
            <a:r>
              <a:rPr lang="en-PK" b="1" spc="200" dirty="0">
                <a:solidFill>
                  <a:srgbClr val="002060"/>
                </a:solidFill>
                <a:latin typeface="Mikado" panose="020D0003030208020204" pitchFamily="34" charset="0"/>
              </a:rPr>
              <a:t>ʿ</a:t>
            </a:r>
            <a:r>
              <a:rPr lang="en-US" dirty="0"/>
              <a:t>ban</a:t>
            </a:r>
            <a:endParaRPr lang="en-PK" dirty="0"/>
          </a:p>
        </p:txBody>
      </p:sp>
      <p:sp>
        <p:nvSpPr>
          <p:cNvPr id="3" name="Content Placeholder 2">
            <a:extLst>
              <a:ext uri="{FF2B5EF4-FFF2-40B4-BE49-F238E27FC236}">
                <a16:creationId xmlns:a16="http://schemas.microsoft.com/office/drawing/2014/main" id="{10DBB105-BF4D-5920-E6A2-B6428DF2BD96}"/>
              </a:ext>
            </a:extLst>
          </p:cNvPr>
          <p:cNvSpPr>
            <a:spLocks noGrp="1"/>
          </p:cNvSpPr>
          <p:nvPr>
            <p:ph idx="1"/>
          </p:nvPr>
        </p:nvSpPr>
        <p:spPr>
          <a:xfrm>
            <a:off x="609600" y="4810147"/>
            <a:ext cx="10742984" cy="4525963"/>
          </a:xfrm>
        </p:spPr>
        <p:txBody>
          <a:bodyPr>
            <a:normAutofit/>
          </a:bodyPr>
          <a:lstStyle/>
          <a:p>
            <a:pPr marL="0" indent="0">
              <a:lnSpc>
                <a:spcPct val="150000"/>
              </a:lnSpc>
              <a:buNone/>
            </a:pPr>
            <a:r>
              <a:rPr lang="en-US" sz="2800" dirty="0">
                <a:solidFill>
                  <a:srgbClr val="00B4B1"/>
                </a:solidFill>
              </a:rPr>
              <a:t>This hadith tells us that one way to prepare for Ramadan is to......?</a:t>
            </a:r>
            <a:endParaRPr lang="en-US" sz="2800" dirty="0"/>
          </a:p>
          <a:p>
            <a:pPr marL="0" indent="0">
              <a:lnSpc>
                <a:spcPct val="150000"/>
              </a:lnSpc>
              <a:buNone/>
            </a:pPr>
            <a:r>
              <a:rPr lang="en-US" sz="2800" dirty="0">
                <a:solidFill>
                  <a:srgbClr val="00B4B1"/>
                </a:solidFill>
                <a:latin typeface="Mikado Medium" panose="02000000000000000000" pitchFamily="50" charset="0"/>
              </a:rPr>
              <a:t>How will this help you in Ramadan?</a:t>
            </a:r>
          </a:p>
        </p:txBody>
      </p:sp>
      <p:sp>
        <p:nvSpPr>
          <p:cNvPr id="4" name="Oval 3">
            <a:extLst>
              <a:ext uri="{FF2B5EF4-FFF2-40B4-BE49-F238E27FC236}">
                <a16:creationId xmlns:a16="http://schemas.microsoft.com/office/drawing/2014/main" id="{4E54A489-A849-58BC-C823-DAF38D491193}"/>
              </a:ext>
            </a:extLst>
          </p:cNvPr>
          <p:cNvSpPr/>
          <p:nvPr/>
        </p:nvSpPr>
        <p:spPr>
          <a:xfrm>
            <a:off x="10897067" y="533680"/>
            <a:ext cx="650160" cy="650160"/>
          </a:xfrm>
          <a:prstGeom prst="ellipse">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3200" dirty="0">
                <a:latin typeface="Mikado Medium" panose="02000000000000000000" pitchFamily="50" charset="0"/>
              </a:rPr>
              <a:t>3</a:t>
            </a:r>
            <a:endParaRPr lang="en-PK" sz="3200" dirty="0">
              <a:latin typeface="Mikado Medium" panose="02000000000000000000" pitchFamily="50" charset="0"/>
            </a:endParaRPr>
          </a:p>
        </p:txBody>
      </p:sp>
      <p:sp>
        <p:nvSpPr>
          <p:cNvPr id="5" name="Rectangle: Rounded Corners 4">
            <a:extLst>
              <a:ext uri="{FF2B5EF4-FFF2-40B4-BE49-F238E27FC236}">
                <a16:creationId xmlns:a16="http://schemas.microsoft.com/office/drawing/2014/main" id="{6FDADB67-F74E-EAF4-98EB-4CA0F75147A8}"/>
              </a:ext>
            </a:extLst>
          </p:cNvPr>
          <p:cNvSpPr/>
          <p:nvPr/>
        </p:nvSpPr>
        <p:spPr>
          <a:xfrm>
            <a:off x="983432" y="1556792"/>
            <a:ext cx="10225136" cy="2808312"/>
          </a:xfrm>
          <a:prstGeom prst="roundRect">
            <a:avLst>
              <a:gd name="adj" fmla="val 27286"/>
            </a:avLst>
          </a:prstGeom>
          <a:solidFill>
            <a:schemeClr val="bg1"/>
          </a:solidFill>
          <a:ln>
            <a:noFill/>
          </a:ln>
          <a:effectLst>
            <a:outerShdw blurRad="635000" dist="63500" dir="2700000" algn="tl" rotWithShape="0">
              <a:srgbClr val="00B4B1">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6" name="Content Placeholder 2">
            <a:extLst>
              <a:ext uri="{FF2B5EF4-FFF2-40B4-BE49-F238E27FC236}">
                <a16:creationId xmlns:a16="http://schemas.microsoft.com/office/drawing/2014/main" id="{B957BF30-1B10-6EB4-1DA4-5FAA90E5DC1F}"/>
              </a:ext>
            </a:extLst>
          </p:cNvPr>
          <p:cNvSpPr txBox="1">
            <a:spLocks/>
          </p:cNvSpPr>
          <p:nvPr/>
        </p:nvSpPr>
        <p:spPr>
          <a:xfrm>
            <a:off x="1127448" y="2001835"/>
            <a:ext cx="9947214"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ikado" panose="020D0003030208020204" pitchFamily="34" charset="0"/>
                <a:ea typeface="Pangea Afrikan" panose="020B0504000000000000"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ikado" panose="020D0003030208020204" pitchFamily="34" charset="0"/>
                <a:ea typeface="Pangea Afrikan" panose="020B0504000000000000"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ikado" panose="020D0003030208020204" pitchFamily="34" charset="0"/>
                <a:ea typeface="Pangea Afrikan" panose="020B0504000000000000"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ikado" panose="020D0003030208020204" pitchFamily="34" charset="0"/>
                <a:ea typeface="Pangea Afrikan" panose="020B0504000000000000"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ikado" panose="020D0003030208020204" pitchFamily="34" charset="0"/>
                <a:ea typeface="Pangea Afrikan" panose="020B0504000000000000"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400" dirty="0"/>
              <a:t>The Messenger of Allah  </a:t>
            </a:r>
            <a:r>
              <a:rPr lang="ar-IQ" sz="2400" dirty="0"/>
              <a:t>صلى الله عليه وسلم</a:t>
            </a:r>
            <a:r>
              <a:rPr lang="en-US" sz="2400" dirty="0"/>
              <a:t> </a:t>
            </a:r>
            <a:r>
              <a:rPr lang="en-GB" sz="2400" dirty="0"/>
              <a:t>said:</a:t>
            </a:r>
          </a:p>
          <a:p>
            <a:pPr marL="0" indent="0" algn="ctr">
              <a:buNone/>
            </a:pPr>
            <a:r>
              <a:rPr lang="en-GB" sz="2800" dirty="0"/>
              <a:t>“Indeed Allah looks down in the middle night of </a:t>
            </a:r>
            <a:r>
              <a:rPr lang="en-GB" sz="2800" dirty="0" err="1"/>
              <a:t>Sha</a:t>
            </a:r>
            <a:r>
              <a:rPr lang="en-GB" sz="2800" spc="200" dirty="0" err="1"/>
              <a:t>ʿ</a:t>
            </a:r>
            <a:r>
              <a:rPr lang="en-GB" sz="2800" dirty="0" err="1"/>
              <a:t>bān</a:t>
            </a:r>
            <a:r>
              <a:rPr lang="en-GB" sz="2800" dirty="0"/>
              <a:t> and He forgives all of His creation, except anyone who commits shirk or harbours hatred.” </a:t>
            </a:r>
          </a:p>
          <a:p>
            <a:pPr marL="0" indent="0" algn="ctr">
              <a:buNone/>
            </a:pPr>
            <a:r>
              <a:rPr lang="en-GB" sz="1400" dirty="0"/>
              <a:t>(Ibn </a:t>
            </a:r>
            <a:r>
              <a:rPr lang="en-GB" sz="1400" dirty="0" err="1"/>
              <a:t>Mājah</a:t>
            </a:r>
            <a:r>
              <a:rPr lang="en-GB" sz="1400" dirty="0"/>
              <a:t>)</a:t>
            </a:r>
            <a:endParaRPr lang="en-GB" sz="2800" dirty="0"/>
          </a:p>
        </p:txBody>
      </p:sp>
      <p:sp>
        <p:nvSpPr>
          <p:cNvPr id="7" name="Graphic 32">
            <a:extLst>
              <a:ext uri="{FF2B5EF4-FFF2-40B4-BE49-F238E27FC236}">
                <a16:creationId xmlns:a16="http://schemas.microsoft.com/office/drawing/2014/main" id="{74099E5A-A993-4C28-E887-3CEBB83C4A2F}"/>
              </a:ext>
            </a:extLst>
          </p:cNvPr>
          <p:cNvSpPr/>
          <p:nvPr/>
        </p:nvSpPr>
        <p:spPr>
          <a:xfrm>
            <a:off x="10301432" y="3978681"/>
            <a:ext cx="2016224" cy="772845"/>
          </a:xfrm>
          <a:custGeom>
            <a:avLst/>
            <a:gdLst>
              <a:gd name="csX0" fmla="*/ 2589448 w 3586974"/>
              <a:gd name="csY0" fmla="*/ 294196 h 1528227"/>
              <a:gd name="csX1" fmla="*/ 2006338 w 3586974"/>
              <a:gd name="csY1" fmla="*/ 749041 h 1528227"/>
              <a:gd name="csX2" fmla="*/ 1347111 w 3586974"/>
              <a:gd name="csY2" fmla="*/ 88 h 1528227"/>
              <a:gd name="csX3" fmla="*/ 721245 w 3586974"/>
              <a:gd name="csY3" fmla="*/ 932045 h 1528227"/>
              <a:gd name="csX4" fmla="*/ 311817 w 3586974"/>
              <a:gd name="csY4" fmla="*/ 828042 h 1528227"/>
              <a:gd name="csX5" fmla="*/ 3951 w 3586974"/>
              <a:gd name="csY5" fmla="*/ 1155214 h 1528227"/>
              <a:gd name="csX6" fmla="*/ 99225 w 3586974"/>
              <a:gd name="csY6" fmla="*/ 1439484 h 1528227"/>
              <a:gd name="csX7" fmla="*/ 271355 w 3586974"/>
              <a:gd name="csY7" fmla="*/ 1488378 h 1528227"/>
              <a:gd name="csX8" fmla="*/ 3241352 w 3586974"/>
              <a:gd name="csY8" fmla="*/ 1507241 h 1528227"/>
              <a:gd name="csX9" fmla="*/ 3584724 w 3586974"/>
              <a:gd name="csY9" fmla="*/ 1259587 h 1528227"/>
              <a:gd name="csX10" fmla="*/ 3414295 w 3586974"/>
              <a:gd name="csY10" fmla="*/ 973172 h 1528227"/>
              <a:gd name="csX11" fmla="*/ 3118487 w 3586974"/>
              <a:gd name="csY11" fmla="*/ 921985 h 1528227"/>
              <a:gd name="csX12" fmla="*/ 2589374 w 3586974"/>
              <a:gd name="csY12" fmla="*/ 294270 h 152822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586974" h="1528227">
                <a:moveTo>
                  <a:pt x="2589448" y="294196"/>
                </a:moveTo>
                <a:cubicBezTo>
                  <a:pt x="2139929" y="242712"/>
                  <a:pt x="2019726" y="595552"/>
                  <a:pt x="2006338" y="749041"/>
                </a:cubicBezTo>
                <a:cubicBezTo>
                  <a:pt x="1960772" y="633721"/>
                  <a:pt x="1894494" y="-8640"/>
                  <a:pt x="1347111" y="88"/>
                </a:cubicBezTo>
                <a:cubicBezTo>
                  <a:pt x="766811" y="9334"/>
                  <a:pt x="722354" y="732694"/>
                  <a:pt x="721245" y="932045"/>
                </a:cubicBezTo>
                <a:cubicBezTo>
                  <a:pt x="597048" y="833368"/>
                  <a:pt x="458723" y="800007"/>
                  <a:pt x="311817" y="828042"/>
                </a:cubicBezTo>
                <a:cubicBezTo>
                  <a:pt x="164911" y="856077"/>
                  <a:pt x="29693" y="984712"/>
                  <a:pt x="3951" y="1155214"/>
                </a:cubicBezTo>
                <a:cubicBezTo>
                  <a:pt x="-11953" y="1260770"/>
                  <a:pt x="20225" y="1382156"/>
                  <a:pt x="99225" y="1439484"/>
                </a:cubicBezTo>
                <a:cubicBezTo>
                  <a:pt x="150043" y="1476395"/>
                  <a:pt x="212031" y="1482904"/>
                  <a:pt x="271355" y="1488378"/>
                </a:cubicBezTo>
                <a:cubicBezTo>
                  <a:pt x="790851" y="1536681"/>
                  <a:pt x="3048584" y="1538678"/>
                  <a:pt x="3241352" y="1507241"/>
                </a:cubicBezTo>
                <a:cubicBezTo>
                  <a:pt x="3385225" y="1483792"/>
                  <a:pt x="3561127" y="1426169"/>
                  <a:pt x="3584724" y="1259587"/>
                </a:cubicBezTo>
                <a:cubicBezTo>
                  <a:pt x="3602181" y="1136574"/>
                  <a:pt x="3515487" y="1017555"/>
                  <a:pt x="3414295" y="973172"/>
                </a:cubicBezTo>
                <a:cubicBezTo>
                  <a:pt x="3313104" y="928790"/>
                  <a:pt x="3225300" y="909484"/>
                  <a:pt x="3118487" y="921985"/>
                </a:cubicBezTo>
                <a:cubicBezTo>
                  <a:pt x="3114566" y="850899"/>
                  <a:pt x="3069370" y="349230"/>
                  <a:pt x="2589374" y="294270"/>
                </a:cubicBezTo>
                <a:close/>
              </a:path>
            </a:pathLst>
          </a:custGeom>
          <a:solidFill>
            <a:schemeClr val="bg1"/>
          </a:solidFill>
          <a:ln w="7384" cap="flat">
            <a:noFill/>
            <a:prstDash val="solid"/>
            <a:miter/>
          </a:ln>
          <a:effectLst>
            <a:outerShdw blurRad="342900" dist="38100" dir="2700000" algn="tl" rotWithShape="0">
              <a:schemeClr val="tx2">
                <a:lumMod val="40000"/>
                <a:lumOff val="60000"/>
                <a:alpha val="40000"/>
              </a:schemeClr>
            </a:outerShdw>
          </a:effectLst>
        </p:spPr>
        <p:txBody>
          <a:bodyPr/>
          <a:lstStyle/>
          <a:p>
            <a:r>
              <a:rPr lang="en-US" dirty="0">
                <a:solidFill>
                  <a:schemeClr val="bg1"/>
                </a:solidFill>
              </a:rPr>
              <a:t>                        </a:t>
            </a:r>
            <a:endParaRPr lang="en-PK" dirty="0">
              <a:solidFill>
                <a:schemeClr val="bg1"/>
              </a:solidFill>
            </a:endParaRPr>
          </a:p>
        </p:txBody>
      </p:sp>
    </p:spTree>
    <p:extLst>
      <p:ext uri="{BB962C8B-B14F-4D97-AF65-F5344CB8AC3E}">
        <p14:creationId xmlns:p14="http://schemas.microsoft.com/office/powerpoint/2010/main" val="423191181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0B30-2D1B-1836-B0D3-D7E69ABFF6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3A6972-C081-EAE8-BF42-697F7A104944}"/>
              </a:ext>
            </a:extLst>
          </p:cNvPr>
          <p:cNvSpPr>
            <a:spLocks noGrp="1"/>
          </p:cNvSpPr>
          <p:nvPr>
            <p:ph type="title"/>
          </p:nvPr>
        </p:nvSpPr>
        <p:spPr/>
        <p:txBody>
          <a:bodyPr>
            <a:normAutofit/>
          </a:bodyPr>
          <a:lstStyle/>
          <a:p>
            <a:r>
              <a:rPr lang="en-US" dirty="0"/>
              <a:t>Virtues of Ramadan</a:t>
            </a:r>
            <a:endParaRPr lang="en-PK" dirty="0"/>
          </a:p>
        </p:txBody>
      </p:sp>
      <p:sp>
        <p:nvSpPr>
          <p:cNvPr id="3" name="Content Placeholder 2">
            <a:extLst>
              <a:ext uri="{FF2B5EF4-FFF2-40B4-BE49-F238E27FC236}">
                <a16:creationId xmlns:a16="http://schemas.microsoft.com/office/drawing/2014/main" id="{4B08C3C8-096E-6603-0E46-DF5BDEBF7741}"/>
              </a:ext>
            </a:extLst>
          </p:cNvPr>
          <p:cNvSpPr>
            <a:spLocks noGrp="1"/>
          </p:cNvSpPr>
          <p:nvPr>
            <p:ph idx="1"/>
          </p:nvPr>
        </p:nvSpPr>
        <p:spPr>
          <a:xfrm>
            <a:off x="609600" y="1623894"/>
            <a:ext cx="10742984" cy="1143001"/>
          </a:xfrm>
        </p:spPr>
        <p:txBody>
          <a:bodyPr>
            <a:normAutofit/>
          </a:bodyPr>
          <a:lstStyle/>
          <a:p>
            <a:pPr marL="0" indent="0">
              <a:lnSpc>
                <a:spcPct val="150000"/>
              </a:lnSpc>
              <a:buNone/>
            </a:pPr>
            <a:r>
              <a:rPr lang="en-US" sz="2800" dirty="0">
                <a:solidFill>
                  <a:srgbClr val="00B4B1"/>
                </a:solidFill>
                <a:latin typeface="Mikado Bold" panose="02000000000000000000" pitchFamily="50" charset="0"/>
              </a:rPr>
              <a:t>[A] </a:t>
            </a:r>
            <a:r>
              <a:rPr lang="en-US" sz="2800" dirty="0">
                <a:latin typeface="Mikado Medium" panose="02000000000000000000" pitchFamily="50" charset="0"/>
              </a:rPr>
              <a:t>Tell the person next to you…</a:t>
            </a:r>
          </a:p>
        </p:txBody>
      </p:sp>
      <p:sp>
        <p:nvSpPr>
          <p:cNvPr id="12" name="Rectangle: Rounded Corners 11">
            <a:extLst>
              <a:ext uri="{FF2B5EF4-FFF2-40B4-BE49-F238E27FC236}">
                <a16:creationId xmlns:a16="http://schemas.microsoft.com/office/drawing/2014/main" id="{90919D0F-45F8-71F4-D876-C4D8D083A62F}"/>
              </a:ext>
            </a:extLst>
          </p:cNvPr>
          <p:cNvSpPr/>
          <p:nvPr/>
        </p:nvSpPr>
        <p:spPr>
          <a:xfrm>
            <a:off x="8760296" y="480894"/>
            <a:ext cx="2786931" cy="696910"/>
          </a:xfrm>
          <a:prstGeom prst="roundRect">
            <a:avLst>
              <a:gd name="adj" fmla="val 50000"/>
            </a:avLst>
          </a:prstGeom>
          <a:solidFill>
            <a:srgbClr val="F79646"/>
          </a:solidFill>
          <a:ln>
            <a:noFill/>
          </a:ln>
        </p:spPr>
        <p:style>
          <a:lnRef idx="2">
            <a:schemeClr val="accent1">
              <a:shade val="15000"/>
            </a:schemeClr>
          </a:lnRef>
          <a:fillRef idx="1">
            <a:schemeClr val="accent1"/>
          </a:fillRef>
          <a:effectRef idx="0">
            <a:schemeClr val="accent1"/>
          </a:effectRef>
          <a:fontRef idx="minor">
            <a:schemeClr val="lt1"/>
          </a:fontRef>
        </p:style>
        <p:txBody>
          <a:bodyPr rIns="252000" rtlCol="0" anchor="ctr"/>
          <a:lstStyle/>
          <a:p>
            <a:pPr algn="r"/>
            <a:r>
              <a:rPr lang="en-US" sz="2400" dirty="0">
                <a:latin typeface="Mikado Medium" panose="02000000000000000000" pitchFamily="50" charset="0"/>
              </a:rPr>
              <a:t>Checkpoint</a:t>
            </a:r>
            <a:endParaRPr lang="en-PK" sz="2400" dirty="0">
              <a:latin typeface="Mikado Medium" panose="02000000000000000000" pitchFamily="50" charset="0"/>
            </a:endParaRPr>
          </a:p>
        </p:txBody>
      </p:sp>
      <p:pic>
        <p:nvPicPr>
          <p:cNvPr id="10" name="Graphic 9">
            <a:extLst>
              <a:ext uri="{FF2B5EF4-FFF2-40B4-BE49-F238E27FC236}">
                <a16:creationId xmlns:a16="http://schemas.microsoft.com/office/drawing/2014/main" id="{8B157F68-318B-961F-02FE-8B9AC3F32E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32304" y="135484"/>
            <a:ext cx="962860" cy="1042320"/>
          </a:xfrm>
          <a:prstGeom prst="rect">
            <a:avLst/>
          </a:prstGeom>
        </p:spPr>
      </p:pic>
      <p:pic>
        <p:nvPicPr>
          <p:cNvPr id="15" name="Graphic 14">
            <a:extLst>
              <a:ext uri="{FF2B5EF4-FFF2-40B4-BE49-F238E27FC236}">
                <a16:creationId xmlns:a16="http://schemas.microsoft.com/office/drawing/2014/main" id="{C7BC59A3-327D-7D9A-20E5-92D7DD33E3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7408" y="2799955"/>
            <a:ext cx="4876800" cy="2762250"/>
          </a:xfrm>
          <a:prstGeom prst="rect">
            <a:avLst/>
          </a:prstGeom>
          <a:effectLst>
            <a:outerShdw blurRad="342900" dist="38100" dir="2700000" algn="tl" rotWithShape="0">
              <a:schemeClr val="tx2">
                <a:lumMod val="40000"/>
                <a:lumOff val="60000"/>
                <a:alpha val="40000"/>
              </a:schemeClr>
            </a:outerShdw>
          </a:effectLst>
        </p:spPr>
      </p:pic>
      <p:pic>
        <p:nvPicPr>
          <p:cNvPr id="17" name="Graphic 16">
            <a:extLst>
              <a:ext uri="{FF2B5EF4-FFF2-40B4-BE49-F238E27FC236}">
                <a16:creationId xmlns:a16="http://schemas.microsoft.com/office/drawing/2014/main" id="{BE3C431F-8576-0FB8-6E49-740C3A6904D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42592" y="2852936"/>
            <a:ext cx="4876800" cy="2762250"/>
          </a:xfrm>
          <a:prstGeom prst="rect">
            <a:avLst/>
          </a:prstGeom>
          <a:effectLst>
            <a:outerShdw blurRad="342900" dist="38100" dir="2700000" algn="tl" rotWithShape="0">
              <a:schemeClr val="tx2">
                <a:lumMod val="40000"/>
                <a:lumOff val="60000"/>
                <a:alpha val="40000"/>
              </a:schemeClr>
            </a:outerShdw>
          </a:effectLst>
        </p:spPr>
      </p:pic>
      <p:sp>
        <p:nvSpPr>
          <p:cNvPr id="18" name="Content Placeholder 2">
            <a:extLst>
              <a:ext uri="{FF2B5EF4-FFF2-40B4-BE49-F238E27FC236}">
                <a16:creationId xmlns:a16="http://schemas.microsoft.com/office/drawing/2014/main" id="{C855A3D9-2031-96AB-E823-8B7B134C7BC6}"/>
              </a:ext>
            </a:extLst>
          </p:cNvPr>
          <p:cNvSpPr txBox="1">
            <a:spLocks/>
          </p:cNvSpPr>
          <p:nvPr/>
        </p:nvSpPr>
        <p:spPr>
          <a:xfrm>
            <a:off x="1374170" y="3706453"/>
            <a:ext cx="3663275" cy="168213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ikado" panose="020D0003030208020204" pitchFamily="34" charset="0"/>
                <a:ea typeface="Pangea Afrikan" panose="020B0504000000000000"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ikado" panose="020D0003030208020204" pitchFamily="34" charset="0"/>
                <a:ea typeface="Pangea Afrikan" panose="020B0504000000000000"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ikado" panose="020D0003030208020204" pitchFamily="34" charset="0"/>
                <a:ea typeface="Pangea Afrikan" panose="020B0504000000000000"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ikado" panose="020D0003030208020204" pitchFamily="34" charset="0"/>
                <a:ea typeface="Pangea Afrikan" panose="020B0504000000000000"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ikado" panose="020D0003030208020204" pitchFamily="34" charset="0"/>
                <a:ea typeface="Pangea Afrikan" panose="020B0504000000000000"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10000"/>
              </a:lnSpc>
              <a:spcBef>
                <a:spcPts val="0"/>
              </a:spcBef>
              <a:buFont typeface="Arial" panose="020B0604020202020204" pitchFamily="34" charset="0"/>
              <a:buNone/>
            </a:pPr>
            <a:r>
              <a:rPr lang="en-US" sz="2800" dirty="0">
                <a:solidFill>
                  <a:srgbClr val="00B4B1"/>
                </a:solidFill>
                <a:latin typeface="Mikado Medium" panose="02000000000000000000" pitchFamily="50" charset="0"/>
              </a:rPr>
              <a:t>What are the </a:t>
            </a:r>
          </a:p>
          <a:p>
            <a:pPr marL="0" indent="0" algn="ctr">
              <a:lnSpc>
                <a:spcPct val="110000"/>
              </a:lnSpc>
              <a:spcBef>
                <a:spcPts val="0"/>
              </a:spcBef>
              <a:buFont typeface="Arial" panose="020B0604020202020204" pitchFamily="34" charset="0"/>
              <a:buNone/>
            </a:pPr>
            <a:r>
              <a:rPr lang="en-US" sz="2800" dirty="0">
                <a:solidFill>
                  <a:srgbClr val="00B4B1"/>
                </a:solidFill>
                <a:latin typeface="Mikado Medium" panose="02000000000000000000" pitchFamily="50" charset="0"/>
              </a:rPr>
              <a:t>3 virtues of Sha'ban that we have looked at so far?</a:t>
            </a:r>
          </a:p>
        </p:txBody>
      </p:sp>
      <p:sp>
        <p:nvSpPr>
          <p:cNvPr id="21" name="Content Placeholder 2">
            <a:extLst>
              <a:ext uri="{FF2B5EF4-FFF2-40B4-BE49-F238E27FC236}">
                <a16:creationId xmlns:a16="http://schemas.microsoft.com/office/drawing/2014/main" id="{2A68F2E9-B9F4-390F-E10F-5459D6C1EB24}"/>
              </a:ext>
            </a:extLst>
          </p:cNvPr>
          <p:cNvSpPr txBox="1">
            <a:spLocks/>
          </p:cNvSpPr>
          <p:nvPr/>
        </p:nvSpPr>
        <p:spPr>
          <a:xfrm>
            <a:off x="6851944" y="3933056"/>
            <a:ext cx="3258096" cy="1584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ikado" panose="020D0003030208020204" pitchFamily="34" charset="0"/>
                <a:ea typeface="Pangea Afrikan" panose="020B0504000000000000"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ikado" panose="020D0003030208020204" pitchFamily="34" charset="0"/>
                <a:ea typeface="Pangea Afrikan" panose="020B0504000000000000"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ikado" panose="020D0003030208020204" pitchFamily="34" charset="0"/>
                <a:ea typeface="Pangea Afrikan" panose="020B0504000000000000"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ikado" panose="020D0003030208020204" pitchFamily="34" charset="0"/>
                <a:ea typeface="Pangea Afrikan" panose="020B0504000000000000"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ikado" panose="020D0003030208020204" pitchFamily="34" charset="0"/>
                <a:ea typeface="Pangea Afrikan" panose="020B0504000000000000"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10000"/>
              </a:lnSpc>
              <a:spcBef>
                <a:spcPts val="0"/>
              </a:spcBef>
              <a:buFont typeface="Arial" panose="020B0604020202020204" pitchFamily="34" charset="0"/>
              <a:buNone/>
            </a:pPr>
            <a:r>
              <a:rPr lang="en-US" sz="2600" dirty="0">
                <a:solidFill>
                  <a:srgbClr val="00B4B1"/>
                </a:solidFill>
                <a:latin typeface="Mikado Medium" panose="02000000000000000000" pitchFamily="50" charset="0"/>
              </a:rPr>
              <a:t>How will this help us to prepare for Ramadan?</a:t>
            </a:r>
          </a:p>
        </p:txBody>
      </p:sp>
      <p:sp>
        <p:nvSpPr>
          <p:cNvPr id="22" name="Oval 21">
            <a:extLst>
              <a:ext uri="{FF2B5EF4-FFF2-40B4-BE49-F238E27FC236}">
                <a16:creationId xmlns:a16="http://schemas.microsoft.com/office/drawing/2014/main" id="{9842CA18-5FE2-1442-BD4C-474FE99D37C7}"/>
              </a:ext>
            </a:extLst>
          </p:cNvPr>
          <p:cNvSpPr/>
          <p:nvPr/>
        </p:nvSpPr>
        <p:spPr>
          <a:xfrm>
            <a:off x="2927648" y="3003070"/>
            <a:ext cx="530187" cy="530187"/>
          </a:xfrm>
          <a:prstGeom prst="ellipse">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400" dirty="0">
                <a:latin typeface="Mikado Medium" panose="02000000000000000000" pitchFamily="50" charset="0"/>
              </a:rPr>
              <a:t>1</a:t>
            </a:r>
            <a:endParaRPr lang="en-PK" sz="2400" dirty="0">
              <a:latin typeface="Mikado Medium" panose="02000000000000000000" pitchFamily="50" charset="0"/>
            </a:endParaRPr>
          </a:p>
        </p:txBody>
      </p:sp>
      <p:sp>
        <p:nvSpPr>
          <p:cNvPr id="24" name="Oval 23">
            <a:extLst>
              <a:ext uri="{FF2B5EF4-FFF2-40B4-BE49-F238E27FC236}">
                <a16:creationId xmlns:a16="http://schemas.microsoft.com/office/drawing/2014/main" id="{173B5A92-CF65-0B64-7983-AA12E4ECA7BC}"/>
              </a:ext>
            </a:extLst>
          </p:cNvPr>
          <p:cNvSpPr/>
          <p:nvPr/>
        </p:nvSpPr>
        <p:spPr>
          <a:xfrm>
            <a:off x="8215898" y="3176266"/>
            <a:ext cx="530187" cy="530187"/>
          </a:xfrm>
          <a:prstGeom prst="ellipse">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400" dirty="0">
                <a:latin typeface="Mikado Medium" panose="02000000000000000000" pitchFamily="50" charset="0"/>
              </a:rPr>
              <a:t>2</a:t>
            </a:r>
            <a:endParaRPr lang="en-PK" sz="2400" dirty="0">
              <a:latin typeface="Mikado Medium" panose="02000000000000000000" pitchFamily="50" charset="0"/>
            </a:endParaRPr>
          </a:p>
        </p:txBody>
      </p:sp>
      <p:sp>
        <p:nvSpPr>
          <p:cNvPr id="25" name="Graphic 32">
            <a:extLst>
              <a:ext uri="{FF2B5EF4-FFF2-40B4-BE49-F238E27FC236}">
                <a16:creationId xmlns:a16="http://schemas.microsoft.com/office/drawing/2014/main" id="{29DFB435-859D-0EF2-197E-8C0DE4DAE378}"/>
              </a:ext>
            </a:extLst>
          </p:cNvPr>
          <p:cNvSpPr/>
          <p:nvPr/>
        </p:nvSpPr>
        <p:spPr>
          <a:xfrm>
            <a:off x="10075336" y="2189099"/>
            <a:ext cx="2016224" cy="772845"/>
          </a:xfrm>
          <a:custGeom>
            <a:avLst/>
            <a:gdLst>
              <a:gd name="csX0" fmla="*/ 2589448 w 3586974"/>
              <a:gd name="csY0" fmla="*/ 294196 h 1528227"/>
              <a:gd name="csX1" fmla="*/ 2006338 w 3586974"/>
              <a:gd name="csY1" fmla="*/ 749041 h 1528227"/>
              <a:gd name="csX2" fmla="*/ 1347111 w 3586974"/>
              <a:gd name="csY2" fmla="*/ 88 h 1528227"/>
              <a:gd name="csX3" fmla="*/ 721245 w 3586974"/>
              <a:gd name="csY3" fmla="*/ 932045 h 1528227"/>
              <a:gd name="csX4" fmla="*/ 311817 w 3586974"/>
              <a:gd name="csY4" fmla="*/ 828042 h 1528227"/>
              <a:gd name="csX5" fmla="*/ 3951 w 3586974"/>
              <a:gd name="csY5" fmla="*/ 1155214 h 1528227"/>
              <a:gd name="csX6" fmla="*/ 99225 w 3586974"/>
              <a:gd name="csY6" fmla="*/ 1439484 h 1528227"/>
              <a:gd name="csX7" fmla="*/ 271355 w 3586974"/>
              <a:gd name="csY7" fmla="*/ 1488378 h 1528227"/>
              <a:gd name="csX8" fmla="*/ 3241352 w 3586974"/>
              <a:gd name="csY8" fmla="*/ 1507241 h 1528227"/>
              <a:gd name="csX9" fmla="*/ 3584724 w 3586974"/>
              <a:gd name="csY9" fmla="*/ 1259587 h 1528227"/>
              <a:gd name="csX10" fmla="*/ 3414295 w 3586974"/>
              <a:gd name="csY10" fmla="*/ 973172 h 1528227"/>
              <a:gd name="csX11" fmla="*/ 3118487 w 3586974"/>
              <a:gd name="csY11" fmla="*/ 921985 h 1528227"/>
              <a:gd name="csX12" fmla="*/ 2589374 w 3586974"/>
              <a:gd name="csY12" fmla="*/ 294270 h 152822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586974" h="1528227">
                <a:moveTo>
                  <a:pt x="2589448" y="294196"/>
                </a:moveTo>
                <a:cubicBezTo>
                  <a:pt x="2139929" y="242712"/>
                  <a:pt x="2019726" y="595552"/>
                  <a:pt x="2006338" y="749041"/>
                </a:cubicBezTo>
                <a:cubicBezTo>
                  <a:pt x="1960772" y="633721"/>
                  <a:pt x="1894494" y="-8640"/>
                  <a:pt x="1347111" y="88"/>
                </a:cubicBezTo>
                <a:cubicBezTo>
                  <a:pt x="766811" y="9334"/>
                  <a:pt x="722354" y="732694"/>
                  <a:pt x="721245" y="932045"/>
                </a:cubicBezTo>
                <a:cubicBezTo>
                  <a:pt x="597048" y="833368"/>
                  <a:pt x="458723" y="800007"/>
                  <a:pt x="311817" y="828042"/>
                </a:cubicBezTo>
                <a:cubicBezTo>
                  <a:pt x="164911" y="856077"/>
                  <a:pt x="29693" y="984712"/>
                  <a:pt x="3951" y="1155214"/>
                </a:cubicBezTo>
                <a:cubicBezTo>
                  <a:pt x="-11953" y="1260770"/>
                  <a:pt x="20225" y="1382156"/>
                  <a:pt x="99225" y="1439484"/>
                </a:cubicBezTo>
                <a:cubicBezTo>
                  <a:pt x="150043" y="1476395"/>
                  <a:pt x="212031" y="1482904"/>
                  <a:pt x="271355" y="1488378"/>
                </a:cubicBezTo>
                <a:cubicBezTo>
                  <a:pt x="790851" y="1536681"/>
                  <a:pt x="3048584" y="1538678"/>
                  <a:pt x="3241352" y="1507241"/>
                </a:cubicBezTo>
                <a:cubicBezTo>
                  <a:pt x="3385225" y="1483792"/>
                  <a:pt x="3561127" y="1426169"/>
                  <a:pt x="3584724" y="1259587"/>
                </a:cubicBezTo>
                <a:cubicBezTo>
                  <a:pt x="3602181" y="1136574"/>
                  <a:pt x="3515487" y="1017555"/>
                  <a:pt x="3414295" y="973172"/>
                </a:cubicBezTo>
                <a:cubicBezTo>
                  <a:pt x="3313104" y="928790"/>
                  <a:pt x="3225300" y="909484"/>
                  <a:pt x="3118487" y="921985"/>
                </a:cubicBezTo>
                <a:cubicBezTo>
                  <a:pt x="3114566" y="850899"/>
                  <a:pt x="3069370" y="349230"/>
                  <a:pt x="2589374" y="294270"/>
                </a:cubicBezTo>
                <a:close/>
              </a:path>
            </a:pathLst>
          </a:custGeom>
          <a:solidFill>
            <a:schemeClr val="bg1"/>
          </a:solidFill>
          <a:ln w="7384" cap="flat">
            <a:noFill/>
            <a:prstDash val="solid"/>
            <a:miter/>
          </a:ln>
          <a:effectLst>
            <a:outerShdw blurRad="342900" dist="38100" dir="2700000" algn="tl" rotWithShape="0">
              <a:schemeClr val="tx2">
                <a:lumMod val="40000"/>
                <a:lumOff val="60000"/>
                <a:alpha val="40000"/>
              </a:schemeClr>
            </a:outerShdw>
          </a:effectLst>
        </p:spPr>
        <p:txBody>
          <a:bodyPr/>
          <a:lstStyle/>
          <a:p>
            <a:r>
              <a:rPr lang="en-US" dirty="0">
                <a:solidFill>
                  <a:schemeClr val="bg1"/>
                </a:solidFill>
              </a:rPr>
              <a:t>                        </a:t>
            </a:r>
            <a:endParaRPr lang="en-PK" dirty="0">
              <a:solidFill>
                <a:schemeClr val="bg1"/>
              </a:solidFill>
            </a:endParaRPr>
          </a:p>
        </p:txBody>
      </p:sp>
      <p:sp>
        <p:nvSpPr>
          <p:cNvPr id="26" name="Graphic 32">
            <a:extLst>
              <a:ext uri="{FF2B5EF4-FFF2-40B4-BE49-F238E27FC236}">
                <a16:creationId xmlns:a16="http://schemas.microsoft.com/office/drawing/2014/main" id="{EF26F7C6-7175-0C53-9ABF-9388D6FB164E}"/>
              </a:ext>
            </a:extLst>
          </p:cNvPr>
          <p:cNvSpPr/>
          <p:nvPr/>
        </p:nvSpPr>
        <p:spPr>
          <a:xfrm>
            <a:off x="-888776" y="6196939"/>
            <a:ext cx="2016224" cy="772845"/>
          </a:xfrm>
          <a:custGeom>
            <a:avLst/>
            <a:gdLst>
              <a:gd name="csX0" fmla="*/ 2589448 w 3586974"/>
              <a:gd name="csY0" fmla="*/ 294196 h 1528227"/>
              <a:gd name="csX1" fmla="*/ 2006338 w 3586974"/>
              <a:gd name="csY1" fmla="*/ 749041 h 1528227"/>
              <a:gd name="csX2" fmla="*/ 1347111 w 3586974"/>
              <a:gd name="csY2" fmla="*/ 88 h 1528227"/>
              <a:gd name="csX3" fmla="*/ 721245 w 3586974"/>
              <a:gd name="csY3" fmla="*/ 932045 h 1528227"/>
              <a:gd name="csX4" fmla="*/ 311817 w 3586974"/>
              <a:gd name="csY4" fmla="*/ 828042 h 1528227"/>
              <a:gd name="csX5" fmla="*/ 3951 w 3586974"/>
              <a:gd name="csY5" fmla="*/ 1155214 h 1528227"/>
              <a:gd name="csX6" fmla="*/ 99225 w 3586974"/>
              <a:gd name="csY6" fmla="*/ 1439484 h 1528227"/>
              <a:gd name="csX7" fmla="*/ 271355 w 3586974"/>
              <a:gd name="csY7" fmla="*/ 1488378 h 1528227"/>
              <a:gd name="csX8" fmla="*/ 3241352 w 3586974"/>
              <a:gd name="csY8" fmla="*/ 1507241 h 1528227"/>
              <a:gd name="csX9" fmla="*/ 3584724 w 3586974"/>
              <a:gd name="csY9" fmla="*/ 1259587 h 1528227"/>
              <a:gd name="csX10" fmla="*/ 3414295 w 3586974"/>
              <a:gd name="csY10" fmla="*/ 973172 h 1528227"/>
              <a:gd name="csX11" fmla="*/ 3118487 w 3586974"/>
              <a:gd name="csY11" fmla="*/ 921985 h 1528227"/>
              <a:gd name="csX12" fmla="*/ 2589374 w 3586974"/>
              <a:gd name="csY12" fmla="*/ 294270 h 152822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586974" h="1528227">
                <a:moveTo>
                  <a:pt x="2589448" y="294196"/>
                </a:moveTo>
                <a:cubicBezTo>
                  <a:pt x="2139929" y="242712"/>
                  <a:pt x="2019726" y="595552"/>
                  <a:pt x="2006338" y="749041"/>
                </a:cubicBezTo>
                <a:cubicBezTo>
                  <a:pt x="1960772" y="633721"/>
                  <a:pt x="1894494" y="-8640"/>
                  <a:pt x="1347111" y="88"/>
                </a:cubicBezTo>
                <a:cubicBezTo>
                  <a:pt x="766811" y="9334"/>
                  <a:pt x="722354" y="732694"/>
                  <a:pt x="721245" y="932045"/>
                </a:cubicBezTo>
                <a:cubicBezTo>
                  <a:pt x="597048" y="833368"/>
                  <a:pt x="458723" y="800007"/>
                  <a:pt x="311817" y="828042"/>
                </a:cubicBezTo>
                <a:cubicBezTo>
                  <a:pt x="164911" y="856077"/>
                  <a:pt x="29693" y="984712"/>
                  <a:pt x="3951" y="1155214"/>
                </a:cubicBezTo>
                <a:cubicBezTo>
                  <a:pt x="-11953" y="1260770"/>
                  <a:pt x="20225" y="1382156"/>
                  <a:pt x="99225" y="1439484"/>
                </a:cubicBezTo>
                <a:cubicBezTo>
                  <a:pt x="150043" y="1476395"/>
                  <a:pt x="212031" y="1482904"/>
                  <a:pt x="271355" y="1488378"/>
                </a:cubicBezTo>
                <a:cubicBezTo>
                  <a:pt x="790851" y="1536681"/>
                  <a:pt x="3048584" y="1538678"/>
                  <a:pt x="3241352" y="1507241"/>
                </a:cubicBezTo>
                <a:cubicBezTo>
                  <a:pt x="3385225" y="1483792"/>
                  <a:pt x="3561127" y="1426169"/>
                  <a:pt x="3584724" y="1259587"/>
                </a:cubicBezTo>
                <a:cubicBezTo>
                  <a:pt x="3602181" y="1136574"/>
                  <a:pt x="3515487" y="1017555"/>
                  <a:pt x="3414295" y="973172"/>
                </a:cubicBezTo>
                <a:cubicBezTo>
                  <a:pt x="3313104" y="928790"/>
                  <a:pt x="3225300" y="909484"/>
                  <a:pt x="3118487" y="921985"/>
                </a:cubicBezTo>
                <a:cubicBezTo>
                  <a:pt x="3114566" y="850899"/>
                  <a:pt x="3069370" y="349230"/>
                  <a:pt x="2589374" y="294270"/>
                </a:cubicBezTo>
                <a:close/>
              </a:path>
            </a:pathLst>
          </a:custGeom>
          <a:solidFill>
            <a:schemeClr val="bg1"/>
          </a:solidFill>
          <a:ln w="7384" cap="flat">
            <a:noFill/>
            <a:prstDash val="solid"/>
            <a:miter/>
          </a:ln>
          <a:effectLst>
            <a:outerShdw blurRad="342900" dist="38100" dir="2700000" algn="tl" rotWithShape="0">
              <a:schemeClr val="tx2">
                <a:lumMod val="40000"/>
                <a:lumOff val="60000"/>
                <a:alpha val="40000"/>
              </a:schemeClr>
            </a:outerShdw>
          </a:effectLst>
        </p:spPr>
        <p:txBody>
          <a:bodyPr/>
          <a:lstStyle/>
          <a:p>
            <a:r>
              <a:rPr lang="en-US" dirty="0">
                <a:solidFill>
                  <a:schemeClr val="bg1"/>
                </a:solidFill>
              </a:rPr>
              <a:t>                        </a:t>
            </a:r>
            <a:endParaRPr lang="en-PK" dirty="0">
              <a:solidFill>
                <a:schemeClr val="bg1"/>
              </a:solidFill>
            </a:endParaRPr>
          </a:p>
        </p:txBody>
      </p:sp>
    </p:spTree>
    <p:extLst>
      <p:ext uri="{BB962C8B-B14F-4D97-AF65-F5344CB8AC3E}">
        <p14:creationId xmlns:p14="http://schemas.microsoft.com/office/powerpoint/2010/main" val="266113164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114E0-92CF-6FC9-0B8E-7FD498515D42}"/>
              </a:ext>
            </a:extLst>
          </p:cNvPr>
          <p:cNvSpPr>
            <a:spLocks noGrp="1"/>
          </p:cNvSpPr>
          <p:nvPr>
            <p:ph type="title"/>
          </p:nvPr>
        </p:nvSpPr>
        <p:spPr/>
        <p:txBody>
          <a:bodyPr/>
          <a:lstStyle/>
          <a:p>
            <a:r>
              <a:rPr lang="en-US" dirty="0"/>
              <a:t>Sh</a:t>
            </a:r>
            <a:r>
              <a:rPr lang="en-US" spc="-200" dirty="0"/>
              <a:t>a</a:t>
            </a:r>
            <a:r>
              <a:rPr lang="en-PK" b="1" spc="200" dirty="0">
                <a:solidFill>
                  <a:srgbClr val="002060"/>
                </a:solidFill>
                <a:latin typeface="Mikado" panose="020D0003030208020204" pitchFamily="34" charset="0"/>
              </a:rPr>
              <a:t>ʿ</a:t>
            </a:r>
            <a:r>
              <a:rPr lang="en-US" dirty="0"/>
              <a:t>ban Challenge Bingo</a:t>
            </a:r>
            <a:endParaRPr lang="en-PK" dirty="0"/>
          </a:p>
        </p:txBody>
      </p:sp>
      <p:sp>
        <p:nvSpPr>
          <p:cNvPr id="3" name="Content Placeholder 2">
            <a:extLst>
              <a:ext uri="{FF2B5EF4-FFF2-40B4-BE49-F238E27FC236}">
                <a16:creationId xmlns:a16="http://schemas.microsoft.com/office/drawing/2014/main" id="{43790385-5B96-6A06-F20E-ADBA372E1B4E}"/>
              </a:ext>
            </a:extLst>
          </p:cNvPr>
          <p:cNvSpPr>
            <a:spLocks noGrp="1"/>
          </p:cNvSpPr>
          <p:nvPr>
            <p:ph idx="1"/>
          </p:nvPr>
        </p:nvSpPr>
        <p:spPr>
          <a:xfrm>
            <a:off x="609600" y="1318298"/>
            <a:ext cx="10972800" cy="571202"/>
          </a:xfrm>
        </p:spPr>
        <p:txBody>
          <a:bodyPr>
            <a:normAutofit/>
          </a:bodyPr>
          <a:lstStyle/>
          <a:p>
            <a:pPr marL="0" indent="0">
              <a:buNone/>
            </a:pPr>
            <a:r>
              <a:rPr lang="en-US" sz="2800" dirty="0"/>
              <a:t>How will YOU warm-up for Ramadan this year?</a:t>
            </a:r>
            <a:endParaRPr lang="en-PK" sz="2800" dirty="0"/>
          </a:p>
        </p:txBody>
      </p:sp>
      <p:grpSp>
        <p:nvGrpSpPr>
          <p:cNvPr id="8" name="Group 7">
            <a:extLst>
              <a:ext uri="{FF2B5EF4-FFF2-40B4-BE49-F238E27FC236}">
                <a16:creationId xmlns:a16="http://schemas.microsoft.com/office/drawing/2014/main" id="{70D85173-2215-300A-A690-F67EF47CA6D0}"/>
              </a:ext>
            </a:extLst>
          </p:cNvPr>
          <p:cNvGrpSpPr/>
          <p:nvPr/>
        </p:nvGrpSpPr>
        <p:grpSpPr>
          <a:xfrm>
            <a:off x="1055440" y="2144009"/>
            <a:ext cx="3240360" cy="1273839"/>
            <a:chOff x="1511835" y="876"/>
            <a:chExt cx="1392389" cy="1273838"/>
          </a:xfrm>
        </p:grpSpPr>
        <p:sp>
          <p:nvSpPr>
            <p:cNvPr id="9" name="Rectangle: Rounded Corners 8">
              <a:extLst>
                <a:ext uri="{FF2B5EF4-FFF2-40B4-BE49-F238E27FC236}">
                  <a16:creationId xmlns:a16="http://schemas.microsoft.com/office/drawing/2014/main" id="{EACC6D22-6B7E-67DB-983F-DCDC3BBFA1B2}"/>
                </a:ext>
              </a:extLst>
            </p:cNvPr>
            <p:cNvSpPr/>
            <p:nvPr/>
          </p:nvSpPr>
          <p:spPr>
            <a:xfrm>
              <a:off x="1511835" y="876"/>
              <a:ext cx="1392389" cy="1273838"/>
            </a:xfrm>
            <a:prstGeom prst="roundRect">
              <a:avLst/>
            </a:prstGeom>
            <a:solidFill>
              <a:schemeClr val="bg1"/>
            </a:solidFill>
            <a:ln>
              <a:noFill/>
            </a:ln>
            <a:effectLst>
              <a:outerShdw blurRad="635000" dist="38100" dir="2700000" algn="tl" rotWithShape="0">
                <a:srgbClr val="00B4B1">
                  <a:alpha val="20000"/>
                </a:srgbClr>
              </a:outerShdw>
            </a:effectLst>
          </p:spPr>
          <p:style>
            <a:lnRef idx="2">
              <a:schemeClr val="accent1">
                <a:shade val="15000"/>
              </a:schemeClr>
            </a:lnRef>
            <a:fillRef idx="1">
              <a:schemeClr val="accent1"/>
            </a:fillRef>
            <a:effectRef idx="0">
              <a:schemeClr val="accent1"/>
            </a:effectRef>
            <a:fontRef idx="minor">
              <a:schemeClr val="dk1">
                <a:hueOff val="0"/>
                <a:satOff val="0"/>
                <a:lumOff val="0"/>
                <a:alphaOff val="0"/>
              </a:schemeClr>
            </a:fontRef>
          </p:style>
          <p:txBody>
            <a:bodyPr/>
            <a:lstStyle/>
            <a:p>
              <a:endParaRPr lang="en-PK"/>
            </a:p>
          </p:txBody>
        </p:sp>
        <p:sp>
          <p:nvSpPr>
            <p:cNvPr id="10" name="Rectangle: Rounded Corners 4">
              <a:extLst>
                <a:ext uri="{FF2B5EF4-FFF2-40B4-BE49-F238E27FC236}">
                  <a16:creationId xmlns:a16="http://schemas.microsoft.com/office/drawing/2014/main" id="{4E6BFEFF-9FA8-BC02-6815-2780D8D969C6}"/>
                </a:ext>
              </a:extLst>
            </p:cNvPr>
            <p:cNvSpPr txBox="1"/>
            <p:nvPr/>
          </p:nvSpPr>
          <p:spPr>
            <a:xfrm>
              <a:off x="1574019" y="63060"/>
              <a:ext cx="1268021" cy="11494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rtlCol="0" anchor="ctr" anchorCtr="0">
              <a:noAutofit/>
            </a:bodyPr>
            <a:lstStyle/>
            <a:p>
              <a:pPr marL="0" lvl="0" indent="0" algn="ctr" defTabSz="914400" rtl="0" eaLnBrk="1" latinLnBrk="0" hangingPunct="1">
                <a:lnSpc>
                  <a:spcPct val="100000"/>
                </a:lnSpc>
                <a:spcBef>
                  <a:spcPct val="0"/>
                </a:spcBef>
                <a:spcAft>
                  <a:spcPts val="0"/>
                </a:spcAft>
                <a:buNone/>
              </a:pPr>
              <a:r>
                <a:rPr lang="en-GB" sz="1800" kern="1200" dirty="0">
                  <a:latin typeface="Mikado" panose="020D0003030208020204" pitchFamily="34" charset="0"/>
                  <a:ea typeface="+mn-ea"/>
                  <a:cs typeface="+mn-cs"/>
                </a:rPr>
                <a:t>Extra Fasting</a:t>
              </a:r>
            </a:p>
          </p:txBody>
        </p:sp>
      </p:grpSp>
      <p:grpSp>
        <p:nvGrpSpPr>
          <p:cNvPr id="17" name="Group 16">
            <a:extLst>
              <a:ext uri="{FF2B5EF4-FFF2-40B4-BE49-F238E27FC236}">
                <a16:creationId xmlns:a16="http://schemas.microsoft.com/office/drawing/2014/main" id="{3AFD8B82-18B2-D5AF-9636-AF4B776F45D5}"/>
              </a:ext>
            </a:extLst>
          </p:cNvPr>
          <p:cNvGrpSpPr/>
          <p:nvPr/>
        </p:nvGrpSpPr>
        <p:grpSpPr>
          <a:xfrm>
            <a:off x="4453525" y="2144009"/>
            <a:ext cx="3240360" cy="1273839"/>
            <a:chOff x="1511835" y="876"/>
            <a:chExt cx="1392389" cy="1273838"/>
          </a:xfrm>
        </p:grpSpPr>
        <p:sp>
          <p:nvSpPr>
            <p:cNvPr id="18" name="Rectangle: Rounded Corners 17">
              <a:extLst>
                <a:ext uri="{FF2B5EF4-FFF2-40B4-BE49-F238E27FC236}">
                  <a16:creationId xmlns:a16="http://schemas.microsoft.com/office/drawing/2014/main" id="{1D7F1C7B-9A8F-464A-B4A5-3CB8D068D270}"/>
                </a:ext>
              </a:extLst>
            </p:cNvPr>
            <p:cNvSpPr/>
            <p:nvPr/>
          </p:nvSpPr>
          <p:spPr>
            <a:xfrm>
              <a:off x="1511835" y="876"/>
              <a:ext cx="1392389" cy="1273838"/>
            </a:xfrm>
            <a:prstGeom prst="roundRect">
              <a:avLst/>
            </a:prstGeom>
            <a:solidFill>
              <a:schemeClr val="bg1"/>
            </a:solidFill>
            <a:ln>
              <a:noFill/>
            </a:ln>
            <a:effectLst>
              <a:outerShdw blurRad="635000" dist="38100" dir="2700000" algn="tl" rotWithShape="0">
                <a:srgbClr val="00B4B1">
                  <a:alpha val="20000"/>
                </a:srgbClr>
              </a:outerShdw>
            </a:effectLst>
          </p:spPr>
          <p:style>
            <a:lnRef idx="2">
              <a:schemeClr val="accent1">
                <a:shade val="15000"/>
              </a:schemeClr>
            </a:lnRef>
            <a:fillRef idx="1">
              <a:schemeClr val="accent1"/>
            </a:fillRef>
            <a:effectRef idx="0">
              <a:schemeClr val="accent1"/>
            </a:effectRef>
            <a:fontRef idx="minor">
              <a:schemeClr val="dk1">
                <a:hueOff val="0"/>
                <a:satOff val="0"/>
                <a:lumOff val="0"/>
                <a:alphaOff val="0"/>
              </a:schemeClr>
            </a:fontRef>
          </p:style>
          <p:txBody>
            <a:bodyPr/>
            <a:lstStyle/>
            <a:p>
              <a:endParaRPr lang="en-PK"/>
            </a:p>
          </p:txBody>
        </p:sp>
        <p:sp>
          <p:nvSpPr>
            <p:cNvPr id="19" name="Rectangle: Rounded Corners 4">
              <a:extLst>
                <a:ext uri="{FF2B5EF4-FFF2-40B4-BE49-F238E27FC236}">
                  <a16:creationId xmlns:a16="http://schemas.microsoft.com/office/drawing/2014/main" id="{7A488CD5-771F-8EDA-7AE2-0C6F1B00D5DE}"/>
                </a:ext>
              </a:extLst>
            </p:cNvPr>
            <p:cNvSpPr txBox="1"/>
            <p:nvPr/>
          </p:nvSpPr>
          <p:spPr>
            <a:xfrm>
              <a:off x="1574019" y="63060"/>
              <a:ext cx="1268021" cy="11494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rtlCol="0" anchor="ctr" anchorCtr="0">
              <a:noAutofit/>
            </a:bodyPr>
            <a:lstStyle/>
            <a:p>
              <a:pPr lvl="0" algn="ctr"/>
              <a:r>
                <a:rPr lang="en-US" dirty="0">
                  <a:latin typeface="Mikado" panose="020D0003030208020204" pitchFamily="34" charset="0"/>
                </a:rPr>
                <a:t>Extra Qur’an Reading</a:t>
              </a:r>
              <a:endParaRPr lang="en-GB" dirty="0">
                <a:latin typeface="Mikado" panose="020D0003030208020204" pitchFamily="34" charset="0"/>
              </a:endParaRPr>
            </a:p>
          </p:txBody>
        </p:sp>
      </p:grpSp>
      <p:grpSp>
        <p:nvGrpSpPr>
          <p:cNvPr id="20" name="Group 19">
            <a:extLst>
              <a:ext uri="{FF2B5EF4-FFF2-40B4-BE49-F238E27FC236}">
                <a16:creationId xmlns:a16="http://schemas.microsoft.com/office/drawing/2014/main" id="{52DD0F48-239D-D8D0-8557-D9B06AE937EF}"/>
              </a:ext>
            </a:extLst>
          </p:cNvPr>
          <p:cNvGrpSpPr/>
          <p:nvPr/>
        </p:nvGrpSpPr>
        <p:grpSpPr>
          <a:xfrm>
            <a:off x="7896200" y="2144009"/>
            <a:ext cx="3240360" cy="1273839"/>
            <a:chOff x="1511835" y="876"/>
            <a:chExt cx="1392389" cy="1273838"/>
          </a:xfrm>
        </p:grpSpPr>
        <p:sp>
          <p:nvSpPr>
            <p:cNvPr id="21" name="Rectangle: Rounded Corners 20">
              <a:extLst>
                <a:ext uri="{FF2B5EF4-FFF2-40B4-BE49-F238E27FC236}">
                  <a16:creationId xmlns:a16="http://schemas.microsoft.com/office/drawing/2014/main" id="{DAA87A75-3328-B32D-4AC2-FB7F1568D1D5}"/>
                </a:ext>
              </a:extLst>
            </p:cNvPr>
            <p:cNvSpPr/>
            <p:nvPr/>
          </p:nvSpPr>
          <p:spPr>
            <a:xfrm>
              <a:off x="1511835" y="876"/>
              <a:ext cx="1392389" cy="1273838"/>
            </a:xfrm>
            <a:prstGeom prst="roundRect">
              <a:avLst/>
            </a:prstGeom>
            <a:solidFill>
              <a:schemeClr val="bg1"/>
            </a:solidFill>
            <a:ln>
              <a:noFill/>
            </a:ln>
            <a:effectLst>
              <a:outerShdw blurRad="635000" dist="38100" dir="2700000" algn="tl" rotWithShape="0">
                <a:srgbClr val="00B4B1">
                  <a:alpha val="20000"/>
                </a:srgbClr>
              </a:outerShdw>
            </a:effectLst>
          </p:spPr>
          <p:style>
            <a:lnRef idx="2">
              <a:schemeClr val="accent1">
                <a:shade val="15000"/>
              </a:schemeClr>
            </a:lnRef>
            <a:fillRef idx="1">
              <a:schemeClr val="accent1"/>
            </a:fillRef>
            <a:effectRef idx="0">
              <a:schemeClr val="accent1"/>
            </a:effectRef>
            <a:fontRef idx="minor">
              <a:schemeClr val="dk1">
                <a:hueOff val="0"/>
                <a:satOff val="0"/>
                <a:lumOff val="0"/>
                <a:alphaOff val="0"/>
              </a:schemeClr>
            </a:fontRef>
          </p:style>
          <p:txBody>
            <a:bodyPr/>
            <a:lstStyle/>
            <a:p>
              <a:endParaRPr lang="en-PK"/>
            </a:p>
          </p:txBody>
        </p:sp>
        <p:sp>
          <p:nvSpPr>
            <p:cNvPr id="22" name="Rectangle: Rounded Corners 4">
              <a:extLst>
                <a:ext uri="{FF2B5EF4-FFF2-40B4-BE49-F238E27FC236}">
                  <a16:creationId xmlns:a16="http://schemas.microsoft.com/office/drawing/2014/main" id="{5933AEC5-C68D-96F4-202C-D431EC62501D}"/>
                </a:ext>
              </a:extLst>
            </p:cNvPr>
            <p:cNvSpPr txBox="1"/>
            <p:nvPr/>
          </p:nvSpPr>
          <p:spPr>
            <a:xfrm>
              <a:off x="1574019" y="63060"/>
              <a:ext cx="1268021" cy="11494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rtlCol="0" anchor="ctr" anchorCtr="0">
              <a:noAutofit/>
            </a:bodyPr>
            <a:lstStyle/>
            <a:p>
              <a:pPr lvl="0" algn="ctr"/>
              <a:r>
                <a:rPr lang="en-US" dirty="0">
                  <a:latin typeface="Mikado" panose="020D0003030208020204" pitchFamily="34" charset="0"/>
                </a:rPr>
                <a:t>Start praying at night</a:t>
              </a:r>
              <a:endParaRPr lang="en-GB" dirty="0">
                <a:latin typeface="Mikado" panose="020D0003030208020204" pitchFamily="34" charset="0"/>
              </a:endParaRPr>
            </a:p>
          </p:txBody>
        </p:sp>
      </p:grpSp>
      <p:grpSp>
        <p:nvGrpSpPr>
          <p:cNvPr id="23" name="Group 22">
            <a:extLst>
              <a:ext uri="{FF2B5EF4-FFF2-40B4-BE49-F238E27FC236}">
                <a16:creationId xmlns:a16="http://schemas.microsoft.com/office/drawing/2014/main" id="{F097CCE2-A8CC-50C7-1F30-95807E3CC8B5}"/>
              </a:ext>
            </a:extLst>
          </p:cNvPr>
          <p:cNvGrpSpPr/>
          <p:nvPr/>
        </p:nvGrpSpPr>
        <p:grpSpPr>
          <a:xfrm>
            <a:off x="1055440" y="3584169"/>
            <a:ext cx="3240360" cy="1273839"/>
            <a:chOff x="1511835" y="876"/>
            <a:chExt cx="1392389" cy="1273838"/>
          </a:xfrm>
        </p:grpSpPr>
        <p:sp>
          <p:nvSpPr>
            <p:cNvPr id="24" name="Rectangle: Rounded Corners 23">
              <a:extLst>
                <a:ext uri="{FF2B5EF4-FFF2-40B4-BE49-F238E27FC236}">
                  <a16:creationId xmlns:a16="http://schemas.microsoft.com/office/drawing/2014/main" id="{531CA71E-A094-7DCE-9F36-3C3873B25A34}"/>
                </a:ext>
              </a:extLst>
            </p:cNvPr>
            <p:cNvSpPr/>
            <p:nvPr/>
          </p:nvSpPr>
          <p:spPr>
            <a:xfrm>
              <a:off x="1511835" y="876"/>
              <a:ext cx="1392389" cy="1273838"/>
            </a:xfrm>
            <a:prstGeom prst="roundRect">
              <a:avLst/>
            </a:prstGeom>
            <a:solidFill>
              <a:schemeClr val="bg1"/>
            </a:solidFill>
            <a:ln>
              <a:noFill/>
            </a:ln>
            <a:effectLst>
              <a:outerShdw blurRad="635000" dist="38100" dir="2700000" algn="tl" rotWithShape="0">
                <a:srgbClr val="00B4B1">
                  <a:alpha val="20000"/>
                </a:srgbClr>
              </a:outerShdw>
            </a:effectLst>
          </p:spPr>
          <p:style>
            <a:lnRef idx="2">
              <a:schemeClr val="accent1">
                <a:shade val="15000"/>
              </a:schemeClr>
            </a:lnRef>
            <a:fillRef idx="1">
              <a:schemeClr val="accent1"/>
            </a:fillRef>
            <a:effectRef idx="0">
              <a:schemeClr val="accent1"/>
            </a:effectRef>
            <a:fontRef idx="minor">
              <a:schemeClr val="dk1">
                <a:hueOff val="0"/>
                <a:satOff val="0"/>
                <a:lumOff val="0"/>
                <a:alphaOff val="0"/>
              </a:schemeClr>
            </a:fontRef>
          </p:style>
          <p:txBody>
            <a:bodyPr/>
            <a:lstStyle/>
            <a:p>
              <a:endParaRPr lang="en-PK"/>
            </a:p>
          </p:txBody>
        </p:sp>
        <p:sp>
          <p:nvSpPr>
            <p:cNvPr id="25" name="Rectangle: Rounded Corners 4">
              <a:extLst>
                <a:ext uri="{FF2B5EF4-FFF2-40B4-BE49-F238E27FC236}">
                  <a16:creationId xmlns:a16="http://schemas.microsoft.com/office/drawing/2014/main" id="{B043522D-AE34-020E-F2DE-73CF1C7026E6}"/>
                </a:ext>
              </a:extLst>
            </p:cNvPr>
            <p:cNvSpPr txBox="1"/>
            <p:nvPr/>
          </p:nvSpPr>
          <p:spPr>
            <a:xfrm>
              <a:off x="1574019" y="63060"/>
              <a:ext cx="1268021" cy="11494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rtlCol="0" anchor="ctr" anchorCtr="0">
              <a:noAutofit/>
            </a:bodyPr>
            <a:lstStyle/>
            <a:p>
              <a:pPr lvl="0" algn="ctr"/>
              <a:r>
                <a:rPr lang="en-US" dirty="0">
                  <a:latin typeface="Mikado" panose="020D0003030208020204" pitchFamily="34" charset="0"/>
                </a:rPr>
                <a:t>Visit a relative that you haven't spoken to in a while</a:t>
              </a:r>
              <a:endParaRPr lang="en-GB" dirty="0">
                <a:latin typeface="Mikado" panose="020D0003030208020204" pitchFamily="34" charset="0"/>
              </a:endParaRPr>
            </a:p>
          </p:txBody>
        </p:sp>
      </p:grpSp>
      <p:grpSp>
        <p:nvGrpSpPr>
          <p:cNvPr id="26" name="Group 25">
            <a:extLst>
              <a:ext uri="{FF2B5EF4-FFF2-40B4-BE49-F238E27FC236}">
                <a16:creationId xmlns:a16="http://schemas.microsoft.com/office/drawing/2014/main" id="{E36AB811-6F76-A50E-0FF1-F48C15DDBB63}"/>
              </a:ext>
            </a:extLst>
          </p:cNvPr>
          <p:cNvGrpSpPr/>
          <p:nvPr/>
        </p:nvGrpSpPr>
        <p:grpSpPr>
          <a:xfrm>
            <a:off x="4453525" y="3584169"/>
            <a:ext cx="3240360" cy="1273839"/>
            <a:chOff x="1511835" y="876"/>
            <a:chExt cx="1392389" cy="1273838"/>
          </a:xfrm>
        </p:grpSpPr>
        <p:sp>
          <p:nvSpPr>
            <p:cNvPr id="27" name="Rectangle: Rounded Corners 26">
              <a:extLst>
                <a:ext uri="{FF2B5EF4-FFF2-40B4-BE49-F238E27FC236}">
                  <a16:creationId xmlns:a16="http://schemas.microsoft.com/office/drawing/2014/main" id="{4DD04CFD-D1C5-5BE9-6CEE-E017B171C97B}"/>
                </a:ext>
              </a:extLst>
            </p:cNvPr>
            <p:cNvSpPr/>
            <p:nvPr/>
          </p:nvSpPr>
          <p:spPr>
            <a:xfrm>
              <a:off x="1511835" y="876"/>
              <a:ext cx="1392389" cy="1273838"/>
            </a:xfrm>
            <a:prstGeom prst="roundRect">
              <a:avLst/>
            </a:prstGeom>
            <a:solidFill>
              <a:schemeClr val="bg1"/>
            </a:solidFill>
            <a:ln>
              <a:noFill/>
            </a:ln>
            <a:effectLst>
              <a:outerShdw blurRad="635000" dist="38100" dir="2700000" algn="tl" rotWithShape="0">
                <a:srgbClr val="00B4B1">
                  <a:alpha val="20000"/>
                </a:srgbClr>
              </a:outerShdw>
            </a:effectLst>
          </p:spPr>
          <p:style>
            <a:lnRef idx="2">
              <a:schemeClr val="accent1">
                <a:shade val="15000"/>
              </a:schemeClr>
            </a:lnRef>
            <a:fillRef idx="1">
              <a:schemeClr val="accent1"/>
            </a:fillRef>
            <a:effectRef idx="0">
              <a:schemeClr val="accent1"/>
            </a:effectRef>
            <a:fontRef idx="minor">
              <a:schemeClr val="dk1">
                <a:hueOff val="0"/>
                <a:satOff val="0"/>
                <a:lumOff val="0"/>
                <a:alphaOff val="0"/>
              </a:schemeClr>
            </a:fontRef>
          </p:style>
          <p:txBody>
            <a:bodyPr/>
            <a:lstStyle/>
            <a:p>
              <a:endParaRPr lang="en-PK"/>
            </a:p>
          </p:txBody>
        </p:sp>
        <p:sp>
          <p:nvSpPr>
            <p:cNvPr id="28" name="Rectangle: Rounded Corners 4">
              <a:extLst>
                <a:ext uri="{FF2B5EF4-FFF2-40B4-BE49-F238E27FC236}">
                  <a16:creationId xmlns:a16="http://schemas.microsoft.com/office/drawing/2014/main" id="{443CEE6A-216B-3BD1-3F09-7C39C337FDF6}"/>
                </a:ext>
              </a:extLst>
            </p:cNvPr>
            <p:cNvSpPr txBox="1"/>
            <p:nvPr/>
          </p:nvSpPr>
          <p:spPr>
            <a:xfrm>
              <a:off x="1574019" y="63060"/>
              <a:ext cx="1268021" cy="11494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rtlCol="0" anchor="ctr" anchorCtr="0">
              <a:noAutofit/>
            </a:bodyPr>
            <a:lstStyle/>
            <a:p>
              <a:pPr lvl="0" algn="ctr"/>
              <a:r>
                <a:rPr lang="en-US" dirty="0">
                  <a:latin typeface="Mikado" panose="020D0003030208020204" pitchFamily="34" charset="0"/>
                </a:rPr>
                <a:t>Adjust your sleep routine</a:t>
              </a:r>
              <a:endParaRPr lang="en-GB" dirty="0">
                <a:latin typeface="Mikado" panose="020D0003030208020204" pitchFamily="34" charset="0"/>
              </a:endParaRPr>
            </a:p>
          </p:txBody>
        </p:sp>
      </p:grpSp>
      <p:grpSp>
        <p:nvGrpSpPr>
          <p:cNvPr id="29" name="Group 28">
            <a:extLst>
              <a:ext uri="{FF2B5EF4-FFF2-40B4-BE49-F238E27FC236}">
                <a16:creationId xmlns:a16="http://schemas.microsoft.com/office/drawing/2014/main" id="{E092E1B2-80E8-C655-2A34-718501D23BB4}"/>
              </a:ext>
            </a:extLst>
          </p:cNvPr>
          <p:cNvGrpSpPr/>
          <p:nvPr/>
        </p:nvGrpSpPr>
        <p:grpSpPr>
          <a:xfrm>
            <a:off x="7896200" y="3584169"/>
            <a:ext cx="3240360" cy="1273839"/>
            <a:chOff x="1511835" y="876"/>
            <a:chExt cx="1392389" cy="1273838"/>
          </a:xfrm>
        </p:grpSpPr>
        <p:sp>
          <p:nvSpPr>
            <p:cNvPr id="30" name="Rectangle: Rounded Corners 29">
              <a:extLst>
                <a:ext uri="{FF2B5EF4-FFF2-40B4-BE49-F238E27FC236}">
                  <a16:creationId xmlns:a16="http://schemas.microsoft.com/office/drawing/2014/main" id="{92FFEA62-4218-2F65-3746-C91FB394E1FE}"/>
                </a:ext>
              </a:extLst>
            </p:cNvPr>
            <p:cNvSpPr/>
            <p:nvPr/>
          </p:nvSpPr>
          <p:spPr>
            <a:xfrm>
              <a:off x="1511835" y="876"/>
              <a:ext cx="1392389" cy="1273838"/>
            </a:xfrm>
            <a:prstGeom prst="roundRect">
              <a:avLst/>
            </a:prstGeom>
            <a:solidFill>
              <a:schemeClr val="bg1"/>
            </a:solidFill>
            <a:ln>
              <a:noFill/>
            </a:ln>
            <a:effectLst>
              <a:outerShdw blurRad="635000" dist="38100" dir="2700000" algn="tl" rotWithShape="0">
                <a:srgbClr val="00B4B1">
                  <a:alpha val="20000"/>
                </a:srgbClr>
              </a:outerShdw>
            </a:effectLst>
          </p:spPr>
          <p:style>
            <a:lnRef idx="2">
              <a:schemeClr val="accent1">
                <a:shade val="15000"/>
              </a:schemeClr>
            </a:lnRef>
            <a:fillRef idx="1">
              <a:schemeClr val="accent1"/>
            </a:fillRef>
            <a:effectRef idx="0">
              <a:schemeClr val="accent1"/>
            </a:effectRef>
            <a:fontRef idx="minor">
              <a:schemeClr val="dk1">
                <a:hueOff val="0"/>
                <a:satOff val="0"/>
                <a:lumOff val="0"/>
                <a:alphaOff val="0"/>
              </a:schemeClr>
            </a:fontRef>
          </p:style>
          <p:txBody>
            <a:bodyPr/>
            <a:lstStyle/>
            <a:p>
              <a:endParaRPr lang="en-PK"/>
            </a:p>
          </p:txBody>
        </p:sp>
        <p:sp>
          <p:nvSpPr>
            <p:cNvPr id="31" name="Rectangle: Rounded Corners 4">
              <a:extLst>
                <a:ext uri="{FF2B5EF4-FFF2-40B4-BE49-F238E27FC236}">
                  <a16:creationId xmlns:a16="http://schemas.microsoft.com/office/drawing/2014/main" id="{43F11F69-9051-857C-A095-1BC0E48BFFDE}"/>
                </a:ext>
              </a:extLst>
            </p:cNvPr>
            <p:cNvSpPr txBox="1"/>
            <p:nvPr/>
          </p:nvSpPr>
          <p:spPr>
            <a:xfrm>
              <a:off x="1574019" y="63060"/>
              <a:ext cx="1268021" cy="11494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rtlCol="0" anchor="ctr" anchorCtr="0">
              <a:noAutofit/>
            </a:bodyPr>
            <a:lstStyle/>
            <a:p>
              <a:pPr lvl="0" algn="ctr"/>
              <a:r>
                <a:rPr lang="en-US" dirty="0">
                  <a:latin typeface="Mikado" panose="020D0003030208020204" pitchFamily="34" charset="0"/>
                </a:rPr>
                <a:t> Get your Eid cards/gifts ready</a:t>
              </a:r>
              <a:endParaRPr lang="en-PK" dirty="0">
                <a:latin typeface="Mikado" panose="020D0003030208020204" pitchFamily="34" charset="0"/>
              </a:endParaRPr>
            </a:p>
          </p:txBody>
        </p:sp>
      </p:grpSp>
      <p:grpSp>
        <p:nvGrpSpPr>
          <p:cNvPr id="32" name="Group 31">
            <a:extLst>
              <a:ext uri="{FF2B5EF4-FFF2-40B4-BE49-F238E27FC236}">
                <a16:creationId xmlns:a16="http://schemas.microsoft.com/office/drawing/2014/main" id="{71C5691E-F5EC-794E-BBD4-77EE9CF8C92A}"/>
              </a:ext>
            </a:extLst>
          </p:cNvPr>
          <p:cNvGrpSpPr/>
          <p:nvPr/>
        </p:nvGrpSpPr>
        <p:grpSpPr>
          <a:xfrm>
            <a:off x="1055440" y="5035482"/>
            <a:ext cx="3240360" cy="1273839"/>
            <a:chOff x="1511835" y="876"/>
            <a:chExt cx="1392389" cy="1273838"/>
          </a:xfrm>
        </p:grpSpPr>
        <p:sp>
          <p:nvSpPr>
            <p:cNvPr id="33" name="Rectangle: Rounded Corners 32">
              <a:extLst>
                <a:ext uri="{FF2B5EF4-FFF2-40B4-BE49-F238E27FC236}">
                  <a16:creationId xmlns:a16="http://schemas.microsoft.com/office/drawing/2014/main" id="{3F29E905-466D-4200-4D83-9DE1F3C38ADB}"/>
                </a:ext>
              </a:extLst>
            </p:cNvPr>
            <p:cNvSpPr/>
            <p:nvPr/>
          </p:nvSpPr>
          <p:spPr>
            <a:xfrm>
              <a:off x="1511835" y="876"/>
              <a:ext cx="1392389" cy="1273838"/>
            </a:xfrm>
            <a:prstGeom prst="roundRect">
              <a:avLst/>
            </a:prstGeom>
            <a:solidFill>
              <a:schemeClr val="bg1"/>
            </a:solidFill>
            <a:ln>
              <a:noFill/>
            </a:ln>
            <a:effectLst>
              <a:outerShdw blurRad="635000" dist="38100" dir="2700000" algn="tl" rotWithShape="0">
                <a:srgbClr val="00B4B1">
                  <a:alpha val="20000"/>
                </a:srgbClr>
              </a:outerShdw>
            </a:effectLst>
          </p:spPr>
          <p:style>
            <a:lnRef idx="2">
              <a:schemeClr val="accent1">
                <a:shade val="15000"/>
              </a:schemeClr>
            </a:lnRef>
            <a:fillRef idx="1">
              <a:schemeClr val="accent1"/>
            </a:fillRef>
            <a:effectRef idx="0">
              <a:schemeClr val="accent1"/>
            </a:effectRef>
            <a:fontRef idx="minor">
              <a:schemeClr val="dk1">
                <a:hueOff val="0"/>
                <a:satOff val="0"/>
                <a:lumOff val="0"/>
                <a:alphaOff val="0"/>
              </a:schemeClr>
            </a:fontRef>
          </p:style>
          <p:txBody>
            <a:bodyPr/>
            <a:lstStyle/>
            <a:p>
              <a:endParaRPr lang="en-PK"/>
            </a:p>
          </p:txBody>
        </p:sp>
        <p:sp>
          <p:nvSpPr>
            <p:cNvPr id="34" name="Rectangle: Rounded Corners 4">
              <a:extLst>
                <a:ext uri="{FF2B5EF4-FFF2-40B4-BE49-F238E27FC236}">
                  <a16:creationId xmlns:a16="http://schemas.microsoft.com/office/drawing/2014/main" id="{56365A06-77D1-5EDE-C2A0-0B55290BC260}"/>
                </a:ext>
              </a:extLst>
            </p:cNvPr>
            <p:cNvSpPr txBox="1"/>
            <p:nvPr/>
          </p:nvSpPr>
          <p:spPr>
            <a:xfrm>
              <a:off x="1574019" y="63060"/>
              <a:ext cx="1268021" cy="11494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rtlCol="0" anchor="ctr" anchorCtr="0">
              <a:noAutofit/>
            </a:bodyPr>
            <a:lstStyle/>
            <a:p>
              <a:pPr lvl="0" algn="ctr"/>
              <a:r>
                <a:rPr lang="en-US" dirty="0">
                  <a:latin typeface="Mikado" panose="020D0003030208020204" pitchFamily="34" charset="0"/>
                </a:rPr>
                <a:t>Qur’an</a:t>
              </a:r>
            </a:p>
            <a:p>
              <a:pPr lvl="0" algn="ctr"/>
              <a:r>
                <a:rPr lang="en-US" dirty="0" err="1">
                  <a:latin typeface="Mikado" panose="020D0003030208020204" pitchFamily="34" charset="0"/>
                </a:rPr>
                <a:t>Memorisation</a:t>
              </a:r>
              <a:endParaRPr lang="en-PK" dirty="0">
                <a:latin typeface="Mikado" panose="020D0003030208020204" pitchFamily="34" charset="0"/>
              </a:endParaRPr>
            </a:p>
          </p:txBody>
        </p:sp>
      </p:grpSp>
      <p:grpSp>
        <p:nvGrpSpPr>
          <p:cNvPr id="35" name="Group 34">
            <a:extLst>
              <a:ext uri="{FF2B5EF4-FFF2-40B4-BE49-F238E27FC236}">
                <a16:creationId xmlns:a16="http://schemas.microsoft.com/office/drawing/2014/main" id="{E8287116-A039-491E-F86E-A37072F5E018}"/>
              </a:ext>
            </a:extLst>
          </p:cNvPr>
          <p:cNvGrpSpPr/>
          <p:nvPr/>
        </p:nvGrpSpPr>
        <p:grpSpPr>
          <a:xfrm>
            <a:off x="4453525" y="5035482"/>
            <a:ext cx="3240360" cy="1273839"/>
            <a:chOff x="1511835" y="876"/>
            <a:chExt cx="1392389" cy="1273838"/>
          </a:xfrm>
        </p:grpSpPr>
        <p:sp>
          <p:nvSpPr>
            <p:cNvPr id="36" name="Rectangle: Rounded Corners 35">
              <a:extLst>
                <a:ext uri="{FF2B5EF4-FFF2-40B4-BE49-F238E27FC236}">
                  <a16:creationId xmlns:a16="http://schemas.microsoft.com/office/drawing/2014/main" id="{451F15A4-9CA1-13BA-BA99-AF51229825F2}"/>
                </a:ext>
              </a:extLst>
            </p:cNvPr>
            <p:cNvSpPr/>
            <p:nvPr/>
          </p:nvSpPr>
          <p:spPr>
            <a:xfrm>
              <a:off x="1511835" y="876"/>
              <a:ext cx="1392389" cy="1273838"/>
            </a:xfrm>
            <a:prstGeom prst="roundRect">
              <a:avLst/>
            </a:prstGeom>
            <a:solidFill>
              <a:schemeClr val="bg1"/>
            </a:solidFill>
            <a:ln>
              <a:noFill/>
            </a:ln>
            <a:effectLst>
              <a:outerShdw blurRad="635000" dist="38100" dir="2700000" algn="tl" rotWithShape="0">
                <a:srgbClr val="00B4B1">
                  <a:alpha val="20000"/>
                </a:srgbClr>
              </a:outerShdw>
            </a:effectLst>
          </p:spPr>
          <p:style>
            <a:lnRef idx="2">
              <a:schemeClr val="accent1">
                <a:shade val="15000"/>
              </a:schemeClr>
            </a:lnRef>
            <a:fillRef idx="1">
              <a:schemeClr val="accent1"/>
            </a:fillRef>
            <a:effectRef idx="0">
              <a:schemeClr val="accent1"/>
            </a:effectRef>
            <a:fontRef idx="minor">
              <a:schemeClr val="dk1">
                <a:hueOff val="0"/>
                <a:satOff val="0"/>
                <a:lumOff val="0"/>
                <a:alphaOff val="0"/>
              </a:schemeClr>
            </a:fontRef>
          </p:style>
          <p:txBody>
            <a:bodyPr/>
            <a:lstStyle/>
            <a:p>
              <a:endParaRPr lang="en-PK"/>
            </a:p>
          </p:txBody>
        </p:sp>
        <p:sp>
          <p:nvSpPr>
            <p:cNvPr id="37" name="Rectangle: Rounded Corners 4">
              <a:extLst>
                <a:ext uri="{FF2B5EF4-FFF2-40B4-BE49-F238E27FC236}">
                  <a16:creationId xmlns:a16="http://schemas.microsoft.com/office/drawing/2014/main" id="{5FF4EEAF-1E25-6DF9-4521-BA7B15966D82}"/>
                </a:ext>
              </a:extLst>
            </p:cNvPr>
            <p:cNvSpPr txBox="1"/>
            <p:nvPr/>
          </p:nvSpPr>
          <p:spPr>
            <a:xfrm>
              <a:off x="1574019" y="63060"/>
              <a:ext cx="1268021" cy="11494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rtlCol="0" anchor="ctr" anchorCtr="0">
              <a:noAutofit/>
            </a:bodyPr>
            <a:lstStyle/>
            <a:p>
              <a:pPr lvl="0" algn="ctr"/>
              <a:r>
                <a:rPr lang="en-US" dirty="0">
                  <a:latin typeface="Mikado" panose="020D0003030208020204" pitchFamily="34" charset="0"/>
                </a:rPr>
                <a:t> Increase your Tawbah</a:t>
              </a:r>
              <a:endParaRPr lang="en-PK" dirty="0">
                <a:latin typeface="Mikado" panose="020D0003030208020204" pitchFamily="34" charset="0"/>
              </a:endParaRPr>
            </a:p>
          </p:txBody>
        </p:sp>
      </p:grpSp>
      <p:grpSp>
        <p:nvGrpSpPr>
          <p:cNvPr id="38" name="Group 37">
            <a:extLst>
              <a:ext uri="{FF2B5EF4-FFF2-40B4-BE49-F238E27FC236}">
                <a16:creationId xmlns:a16="http://schemas.microsoft.com/office/drawing/2014/main" id="{E3008CD8-0FDD-1A5D-728B-E916770560C7}"/>
              </a:ext>
            </a:extLst>
          </p:cNvPr>
          <p:cNvGrpSpPr/>
          <p:nvPr/>
        </p:nvGrpSpPr>
        <p:grpSpPr>
          <a:xfrm>
            <a:off x="7896200" y="5035482"/>
            <a:ext cx="3240360" cy="1273839"/>
            <a:chOff x="1511835" y="876"/>
            <a:chExt cx="1392389" cy="1273838"/>
          </a:xfrm>
        </p:grpSpPr>
        <p:sp>
          <p:nvSpPr>
            <p:cNvPr id="39" name="Rectangle: Rounded Corners 38">
              <a:extLst>
                <a:ext uri="{FF2B5EF4-FFF2-40B4-BE49-F238E27FC236}">
                  <a16:creationId xmlns:a16="http://schemas.microsoft.com/office/drawing/2014/main" id="{42A93903-DBFC-343D-D4D7-9BEEC6F851AE}"/>
                </a:ext>
              </a:extLst>
            </p:cNvPr>
            <p:cNvSpPr/>
            <p:nvPr/>
          </p:nvSpPr>
          <p:spPr>
            <a:xfrm>
              <a:off x="1511835" y="876"/>
              <a:ext cx="1392389" cy="1273838"/>
            </a:xfrm>
            <a:prstGeom prst="roundRect">
              <a:avLst/>
            </a:prstGeom>
            <a:solidFill>
              <a:schemeClr val="bg1"/>
            </a:solidFill>
            <a:ln>
              <a:noFill/>
            </a:ln>
            <a:effectLst>
              <a:outerShdw blurRad="635000" dist="38100" dir="2700000" algn="tl" rotWithShape="0">
                <a:srgbClr val="00B4B1">
                  <a:alpha val="20000"/>
                </a:srgbClr>
              </a:outerShdw>
            </a:effectLst>
          </p:spPr>
          <p:style>
            <a:lnRef idx="2">
              <a:schemeClr val="accent1">
                <a:shade val="15000"/>
              </a:schemeClr>
            </a:lnRef>
            <a:fillRef idx="1">
              <a:schemeClr val="accent1"/>
            </a:fillRef>
            <a:effectRef idx="0">
              <a:schemeClr val="accent1"/>
            </a:effectRef>
            <a:fontRef idx="minor">
              <a:schemeClr val="dk1">
                <a:hueOff val="0"/>
                <a:satOff val="0"/>
                <a:lumOff val="0"/>
                <a:alphaOff val="0"/>
              </a:schemeClr>
            </a:fontRef>
          </p:style>
          <p:txBody>
            <a:bodyPr/>
            <a:lstStyle/>
            <a:p>
              <a:endParaRPr lang="en-PK"/>
            </a:p>
          </p:txBody>
        </p:sp>
        <p:sp>
          <p:nvSpPr>
            <p:cNvPr id="40" name="Rectangle: Rounded Corners 4">
              <a:extLst>
                <a:ext uri="{FF2B5EF4-FFF2-40B4-BE49-F238E27FC236}">
                  <a16:creationId xmlns:a16="http://schemas.microsoft.com/office/drawing/2014/main" id="{EB95B860-D77B-A319-5CDB-FA38E5F75B09}"/>
                </a:ext>
              </a:extLst>
            </p:cNvPr>
            <p:cNvSpPr txBox="1"/>
            <p:nvPr/>
          </p:nvSpPr>
          <p:spPr>
            <a:xfrm>
              <a:off x="1574019" y="63060"/>
              <a:ext cx="1268021" cy="11494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rtlCol="0" anchor="ctr" anchorCtr="0">
              <a:noAutofit/>
            </a:bodyPr>
            <a:lstStyle/>
            <a:p>
              <a:pPr lvl="0" algn="ctr"/>
              <a:r>
                <a:rPr lang="en-US" dirty="0">
                  <a:latin typeface="Mikado" panose="020D0003030208020204" pitchFamily="34" charset="0"/>
                </a:rPr>
                <a:t>Talk to your parents about what they will do with their Zakat this year</a:t>
              </a:r>
              <a:endParaRPr lang="en-PK" dirty="0">
                <a:latin typeface="Mikado" panose="020D0003030208020204" pitchFamily="34" charset="0"/>
              </a:endParaRPr>
            </a:p>
          </p:txBody>
        </p:sp>
      </p:grpSp>
      <p:sp>
        <p:nvSpPr>
          <p:cNvPr id="41" name="Graphic 32">
            <a:extLst>
              <a:ext uri="{FF2B5EF4-FFF2-40B4-BE49-F238E27FC236}">
                <a16:creationId xmlns:a16="http://schemas.microsoft.com/office/drawing/2014/main" id="{DE7CDEC2-D9CD-84F2-8AAD-8AB15C14B141}"/>
              </a:ext>
            </a:extLst>
          </p:cNvPr>
          <p:cNvSpPr/>
          <p:nvPr/>
        </p:nvSpPr>
        <p:spPr>
          <a:xfrm>
            <a:off x="9336360" y="267287"/>
            <a:ext cx="2016224" cy="772845"/>
          </a:xfrm>
          <a:custGeom>
            <a:avLst/>
            <a:gdLst>
              <a:gd name="csX0" fmla="*/ 2589448 w 3586974"/>
              <a:gd name="csY0" fmla="*/ 294196 h 1528227"/>
              <a:gd name="csX1" fmla="*/ 2006338 w 3586974"/>
              <a:gd name="csY1" fmla="*/ 749041 h 1528227"/>
              <a:gd name="csX2" fmla="*/ 1347111 w 3586974"/>
              <a:gd name="csY2" fmla="*/ 88 h 1528227"/>
              <a:gd name="csX3" fmla="*/ 721245 w 3586974"/>
              <a:gd name="csY3" fmla="*/ 932045 h 1528227"/>
              <a:gd name="csX4" fmla="*/ 311817 w 3586974"/>
              <a:gd name="csY4" fmla="*/ 828042 h 1528227"/>
              <a:gd name="csX5" fmla="*/ 3951 w 3586974"/>
              <a:gd name="csY5" fmla="*/ 1155214 h 1528227"/>
              <a:gd name="csX6" fmla="*/ 99225 w 3586974"/>
              <a:gd name="csY6" fmla="*/ 1439484 h 1528227"/>
              <a:gd name="csX7" fmla="*/ 271355 w 3586974"/>
              <a:gd name="csY7" fmla="*/ 1488378 h 1528227"/>
              <a:gd name="csX8" fmla="*/ 3241352 w 3586974"/>
              <a:gd name="csY8" fmla="*/ 1507241 h 1528227"/>
              <a:gd name="csX9" fmla="*/ 3584724 w 3586974"/>
              <a:gd name="csY9" fmla="*/ 1259587 h 1528227"/>
              <a:gd name="csX10" fmla="*/ 3414295 w 3586974"/>
              <a:gd name="csY10" fmla="*/ 973172 h 1528227"/>
              <a:gd name="csX11" fmla="*/ 3118487 w 3586974"/>
              <a:gd name="csY11" fmla="*/ 921985 h 1528227"/>
              <a:gd name="csX12" fmla="*/ 2589374 w 3586974"/>
              <a:gd name="csY12" fmla="*/ 294270 h 152822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586974" h="1528227">
                <a:moveTo>
                  <a:pt x="2589448" y="294196"/>
                </a:moveTo>
                <a:cubicBezTo>
                  <a:pt x="2139929" y="242712"/>
                  <a:pt x="2019726" y="595552"/>
                  <a:pt x="2006338" y="749041"/>
                </a:cubicBezTo>
                <a:cubicBezTo>
                  <a:pt x="1960772" y="633721"/>
                  <a:pt x="1894494" y="-8640"/>
                  <a:pt x="1347111" y="88"/>
                </a:cubicBezTo>
                <a:cubicBezTo>
                  <a:pt x="766811" y="9334"/>
                  <a:pt x="722354" y="732694"/>
                  <a:pt x="721245" y="932045"/>
                </a:cubicBezTo>
                <a:cubicBezTo>
                  <a:pt x="597048" y="833368"/>
                  <a:pt x="458723" y="800007"/>
                  <a:pt x="311817" y="828042"/>
                </a:cubicBezTo>
                <a:cubicBezTo>
                  <a:pt x="164911" y="856077"/>
                  <a:pt x="29693" y="984712"/>
                  <a:pt x="3951" y="1155214"/>
                </a:cubicBezTo>
                <a:cubicBezTo>
                  <a:pt x="-11953" y="1260770"/>
                  <a:pt x="20225" y="1382156"/>
                  <a:pt x="99225" y="1439484"/>
                </a:cubicBezTo>
                <a:cubicBezTo>
                  <a:pt x="150043" y="1476395"/>
                  <a:pt x="212031" y="1482904"/>
                  <a:pt x="271355" y="1488378"/>
                </a:cubicBezTo>
                <a:cubicBezTo>
                  <a:pt x="790851" y="1536681"/>
                  <a:pt x="3048584" y="1538678"/>
                  <a:pt x="3241352" y="1507241"/>
                </a:cubicBezTo>
                <a:cubicBezTo>
                  <a:pt x="3385225" y="1483792"/>
                  <a:pt x="3561127" y="1426169"/>
                  <a:pt x="3584724" y="1259587"/>
                </a:cubicBezTo>
                <a:cubicBezTo>
                  <a:pt x="3602181" y="1136574"/>
                  <a:pt x="3515487" y="1017555"/>
                  <a:pt x="3414295" y="973172"/>
                </a:cubicBezTo>
                <a:cubicBezTo>
                  <a:pt x="3313104" y="928790"/>
                  <a:pt x="3225300" y="909484"/>
                  <a:pt x="3118487" y="921985"/>
                </a:cubicBezTo>
                <a:cubicBezTo>
                  <a:pt x="3114566" y="850899"/>
                  <a:pt x="3069370" y="349230"/>
                  <a:pt x="2589374" y="294270"/>
                </a:cubicBezTo>
                <a:close/>
              </a:path>
            </a:pathLst>
          </a:custGeom>
          <a:solidFill>
            <a:schemeClr val="bg1"/>
          </a:solidFill>
          <a:ln w="7384" cap="flat">
            <a:noFill/>
            <a:prstDash val="solid"/>
            <a:miter/>
          </a:ln>
          <a:effectLst>
            <a:outerShdw blurRad="342900" dist="38100" dir="2700000" algn="tl" rotWithShape="0">
              <a:schemeClr val="tx2">
                <a:lumMod val="40000"/>
                <a:lumOff val="60000"/>
                <a:alpha val="40000"/>
              </a:schemeClr>
            </a:outerShdw>
          </a:effectLst>
        </p:spPr>
        <p:txBody>
          <a:bodyPr/>
          <a:lstStyle/>
          <a:p>
            <a:r>
              <a:rPr lang="en-US" dirty="0">
                <a:solidFill>
                  <a:schemeClr val="bg1"/>
                </a:solidFill>
              </a:rPr>
              <a:t>                        </a:t>
            </a:r>
            <a:endParaRPr lang="en-PK" dirty="0">
              <a:solidFill>
                <a:schemeClr val="bg1"/>
              </a:solidFill>
            </a:endParaRPr>
          </a:p>
        </p:txBody>
      </p:sp>
      <p:sp>
        <p:nvSpPr>
          <p:cNvPr id="42" name="Graphic 32">
            <a:extLst>
              <a:ext uri="{FF2B5EF4-FFF2-40B4-BE49-F238E27FC236}">
                <a16:creationId xmlns:a16="http://schemas.microsoft.com/office/drawing/2014/main" id="{27AFBE01-9B54-7142-95EF-6FDB68A2D92F}"/>
              </a:ext>
            </a:extLst>
          </p:cNvPr>
          <p:cNvSpPr/>
          <p:nvPr/>
        </p:nvSpPr>
        <p:spPr>
          <a:xfrm>
            <a:off x="10416480" y="607644"/>
            <a:ext cx="2016224" cy="772845"/>
          </a:xfrm>
          <a:custGeom>
            <a:avLst/>
            <a:gdLst>
              <a:gd name="csX0" fmla="*/ 2589448 w 3586974"/>
              <a:gd name="csY0" fmla="*/ 294196 h 1528227"/>
              <a:gd name="csX1" fmla="*/ 2006338 w 3586974"/>
              <a:gd name="csY1" fmla="*/ 749041 h 1528227"/>
              <a:gd name="csX2" fmla="*/ 1347111 w 3586974"/>
              <a:gd name="csY2" fmla="*/ 88 h 1528227"/>
              <a:gd name="csX3" fmla="*/ 721245 w 3586974"/>
              <a:gd name="csY3" fmla="*/ 932045 h 1528227"/>
              <a:gd name="csX4" fmla="*/ 311817 w 3586974"/>
              <a:gd name="csY4" fmla="*/ 828042 h 1528227"/>
              <a:gd name="csX5" fmla="*/ 3951 w 3586974"/>
              <a:gd name="csY5" fmla="*/ 1155214 h 1528227"/>
              <a:gd name="csX6" fmla="*/ 99225 w 3586974"/>
              <a:gd name="csY6" fmla="*/ 1439484 h 1528227"/>
              <a:gd name="csX7" fmla="*/ 271355 w 3586974"/>
              <a:gd name="csY7" fmla="*/ 1488378 h 1528227"/>
              <a:gd name="csX8" fmla="*/ 3241352 w 3586974"/>
              <a:gd name="csY8" fmla="*/ 1507241 h 1528227"/>
              <a:gd name="csX9" fmla="*/ 3584724 w 3586974"/>
              <a:gd name="csY9" fmla="*/ 1259587 h 1528227"/>
              <a:gd name="csX10" fmla="*/ 3414295 w 3586974"/>
              <a:gd name="csY10" fmla="*/ 973172 h 1528227"/>
              <a:gd name="csX11" fmla="*/ 3118487 w 3586974"/>
              <a:gd name="csY11" fmla="*/ 921985 h 1528227"/>
              <a:gd name="csX12" fmla="*/ 2589374 w 3586974"/>
              <a:gd name="csY12" fmla="*/ 294270 h 152822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586974" h="1528227">
                <a:moveTo>
                  <a:pt x="2589448" y="294196"/>
                </a:moveTo>
                <a:cubicBezTo>
                  <a:pt x="2139929" y="242712"/>
                  <a:pt x="2019726" y="595552"/>
                  <a:pt x="2006338" y="749041"/>
                </a:cubicBezTo>
                <a:cubicBezTo>
                  <a:pt x="1960772" y="633721"/>
                  <a:pt x="1894494" y="-8640"/>
                  <a:pt x="1347111" y="88"/>
                </a:cubicBezTo>
                <a:cubicBezTo>
                  <a:pt x="766811" y="9334"/>
                  <a:pt x="722354" y="732694"/>
                  <a:pt x="721245" y="932045"/>
                </a:cubicBezTo>
                <a:cubicBezTo>
                  <a:pt x="597048" y="833368"/>
                  <a:pt x="458723" y="800007"/>
                  <a:pt x="311817" y="828042"/>
                </a:cubicBezTo>
                <a:cubicBezTo>
                  <a:pt x="164911" y="856077"/>
                  <a:pt x="29693" y="984712"/>
                  <a:pt x="3951" y="1155214"/>
                </a:cubicBezTo>
                <a:cubicBezTo>
                  <a:pt x="-11953" y="1260770"/>
                  <a:pt x="20225" y="1382156"/>
                  <a:pt x="99225" y="1439484"/>
                </a:cubicBezTo>
                <a:cubicBezTo>
                  <a:pt x="150043" y="1476395"/>
                  <a:pt x="212031" y="1482904"/>
                  <a:pt x="271355" y="1488378"/>
                </a:cubicBezTo>
                <a:cubicBezTo>
                  <a:pt x="790851" y="1536681"/>
                  <a:pt x="3048584" y="1538678"/>
                  <a:pt x="3241352" y="1507241"/>
                </a:cubicBezTo>
                <a:cubicBezTo>
                  <a:pt x="3385225" y="1483792"/>
                  <a:pt x="3561127" y="1426169"/>
                  <a:pt x="3584724" y="1259587"/>
                </a:cubicBezTo>
                <a:cubicBezTo>
                  <a:pt x="3602181" y="1136574"/>
                  <a:pt x="3515487" y="1017555"/>
                  <a:pt x="3414295" y="973172"/>
                </a:cubicBezTo>
                <a:cubicBezTo>
                  <a:pt x="3313104" y="928790"/>
                  <a:pt x="3225300" y="909484"/>
                  <a:pt x="3118487" y="921985"/>
                </a:cubicBezTo>
                <a:cubicBezTo>
                  <a:pt x="3114566" y="850899"/>
                  <a:pt x="3069370" y="349230"/>
                  <a:pt x="2589374" y="294270"/>
                </a:cubicBezTo>
                <a:close/>
              </a:path>
            </a:pathLst>
          </a:custGeom>
          <a:solidFill>
            <a:schemeClr val="bg1"/>
          </a:solidFill>
          <a:ln w="7384" cap="flat">
            <a:noFill/>
            <a:prstDash val="solid"/>
            <a:miter/>
          </a:ln>
          <a:effectLst>
            <a:outerShdw blurRad="342900" dist="38100" dir="2700000" algn="tl" rotWithShape="0">
              <a:schemeClr val="tx2">
                <a:lumMod val="40000"/>
                <a:lumOff val="60000"/>
                <a:alpha val="40000"/>
              </a:schemeClr>
            </a:outerShdw>
          </a:effectLst>
        </p:spPr>
        <p:txBody>
          <a:bodyPr/>
          <a:lstStyle/>
          <a:p>
            <a:r>
              <a:rPr lang="en-US" dirty="0">
                <a:solidFill>
                  <a:schemeClr val="bg1"/>
                </a:solidFill>
              </a:rPr>
              <a:t>                        </a:t>
            </a:r>
            <a:endParaRPr lang="en-PK" dirty="0">
              <a:solidFill>
                <a:schemeClr val="bg1"/>
              </a:solidFill>
            </a:endParaRPr>
          </a:p>
        </p:txBody>
      </p:sp>
    </p:spTree>
    <p:extLst>
      <p:ext uri="{BB962C8B-B14F-4D97-AF65-F5344CB8AC3E}">
        <p14:creationId xmlns:p14="http://schemas.microsoft.com/office/powerpoint/2010/main" val="18937300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0F74D-A195-B680-1F5F-440636F6E3F0}"/>
              </a:ext>
            </a:extLst>
          </p:cNvPr>
          <p:cNvSpPr>
            <a:spLocks noGrp="1"/>
          </p:cNvSpPr>
          <p:nvPr>
            <p:ph type="title"/>
          </p:nvPr>
        </p:nvSpPr>
        <p:spPr/>
        <p:txBody>
          <a:bodyPr/>
          <a:lstStyle/>
          <a:p>
            <a:r>
              <a:rPr lang="en-US" dirty="0"/>
              <a:t>Dear Ramadan…</a:t>
            </a:r>
            <a:endParaRPr lang="en-PK" dirty="0"/>
          </a:p>
        </p:txBody>
      </p:sp>
      <p:pic>
        <p:nvPicPr>
          <p:cNvPr id="6" name="Graphic 5">
            <a:extLst>
              <a:ext uri="{FF2B5EF4-FFF2-40B4-BE49-F238E27FC236}">
                <a16:creationId xmlns:a16="http://schemas.microsoft.com/office/drawing/2014/main" id="{3E91BD0B-8242-D54D-1F5C-295EDED7A6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88088" y="1403686"/>
            <a:ext cx="6003925" cy="5901469"/>
          </a:xfrm>
          <a:prstGeom prst="rect">
            <a:avLst/>
          </a:prstGeom>
        </p:spPr>
      </p:pic>
      <p:sp>
        <p:nvSpPr>
          <p:cNvPr id="4" name="Content Placeholder 2">
            <a:extLst>
              <a:ext uri="{FF2B5EF4-FFF2-40B4-BE49-F238E27FC236}">
                <a16:creationId xmlns:a16="http://schemas.microsoft.com/office/drawing/2014/main" id="{357FBDE0-EFC4-0F92-6CF1-9FBD99532ADE}"/>
              </a:ext>
            </a:extLst>
          </p:cNvPr>
          <p:cNvSpPr>
            <a:spLocks noGrp="1"/>
          </p:cNvSpPr>
          <p:nvPr>
            <p:ph idx="1"/>
          </p:nvPr>
        </p:nvSpPr>
        <p:spPr>
          <a:xfrm>
            <a:off x="609600" y="1600200"/>
            <a:ext cx="6422504" cy="4525963"/>
          </a:xfrm>
        </p:spPr>
        <p:txBody>
          <a:bodyPr vert="horz" lIns="91440" tIns="45720" rIns="91440" bIns="45720" rtlCol="0" anchor="t">
            <a:normAutofit/>
          </a:bodyPr>
          <a:lstStyle/>
          <a:p>
            <a:pPr marL="0" indent="0">
              <a:buNone/>
            </a:pPr>
            <a:r>
              <a:rPr lang="en-US" sz="2800" b="1" dirty="0">
                <a:solidFill>
                  <a:srgbClr val="00B4B1"/>
                </a:solidFill>
                <a:latin typeface="Mikado Medium" panose="02000000000000000000" pitchFamily="50" charset="0"/>
              </a:rPr>
              <a:t>[A] </a:t>
            </a:r>
            <a:r>
              <a:rPr lang="en-US" sz="2800" dirty="0">
                <a:latin typeface="Mikado Medium" panose="02000000000000000000" pitchFamily="50" charset="0"/>
                <a:cs typeface="Sakkal Majalla"/>
              </a:rPr>
              <a:t>Write a letter to welcome Ramadan.</a:t>
            </a:r>
          </a:p>
          <a:p>
            <a:pPr marL="0" indent="0">
              <a:buNone/>
            </a:pPr>
            <a:endParaRPr lang="en-US" sz="2800" dirty="0">
              <a:cs typeface="Sakkal Majalla"/>
            </a:endParaRPr>
          </a:p>
          <a:p>
            <a:pPr marL="0" indent="0">
              <a:buNone/>
            </a:pPr>
            <a:r>
              <a:rPr lang="en-US" sz="2800" dirty="0">
                <a:cs typeface="Sakkal Majalla"/>
              </a:rPr>
              <a:t>Make a pledge to treat this as your best Ramadan yet! </a:t>
            </a:r>
            <a:endParaRPr lang="en-GB" sz="2800" dirty="0">
              <a:cs typeface="Sakkal Majalla"/>
            </a:endParaRPr>
          </a:p>
          <a:p>
            <a:pPr marL="0" indent="0">
              <a:buNone/>
            </a:pPr>
            <a:endParaRPr lang="en-US" sz="2800" dirty="0">
              <a:cs typeface="Sakkal Majalla"/>
            </a:endParaRPr>
          </a:p>
          <a:p>
            <a:pPr marL="0" indent="0">
              <a:buNone/>
            </a:pPr>
            <a:r>
              <a:rPr lang="en-US" sz="2800" dirty="0">
                <a:cs typeface="Sakkal Majalla"/>
              </a:rPr>
              <a:t>Tell Ramadan </a:t>
            </a:r>
            <a:r>
              <a:rPr lang="en-US" sz="2800" b="1" dirty="0">
                <a:cs typeface="Sakkal Majalla"/>
              </a:rPr>
              <a:t>what you are doing now </a:t>
            </a:r>
            <a:r>
              <a:rPr lang="en-US" sz="2800" dirty="0">
                <a:cs typeface="Sakkal Majalla"/>
              </a:rPr>
              <a:t>in preparation for its arrival. </a:t>
            </a:r>
          </a:p>
        </p:txBody>
      </p:sp>
      <p:sp>
        <p:nvSpPr>
          <p:cNvPr id="7" name="Graphic 32">
            <a:extLst>
              <a:ext uri="{FF2B5EF4-FFF2-40B4-BE49-F238E27FC236}">
                <a16:creationId xmlns:a16="http://schemas.microsoft.com/office/drawing/2014/main" id="{ECA6B3EB-1996-4229-D4AB-5A5A2F740FEB}"/>
              </a:ext>
            </a:extLst>
          </p:cNvPr>
          <p:cNvSpPr/>
          <p:nvPr/>
        </p:nvSpPr>
        <p:spPr>
          <a:xfrm>
            <a:off x="5663952" y="5353318"/>
            <a:ext cx="2016224" cy="772845"/>
          </a:xfrm>
          <a:custGeom>
            <a:avLst/>
            <a:gdLst>
              <a:gd name="csX0" fmla="*/ 2589448 w 3586974"/>
              <a:gd name="csY0" fmla="*/ 294196 h 1528227"/>
              <a:gd name="csX1" fmla="*/ 2006338 w 3586974"/>
              <a:gd name="csY1" fmla="*/ 749041 h 1528227"/>
              <a:gd name="csX2" fmla="*/ 1347111 w 3586974"/>
              <a:gd name="csY2" fmla="*/ 88 h 1528227"/>
              <a:gd name="csX3" fmla="*/ 721245 w 3586974"/>
              <a:gd name="csY3" fmla="*/ 932045 h 1528227"/>
              <a:gd name="csX4" fmla="*/ 311817 w 3586974"/>
              <a:gd name="csY4" fmla="*/ 828042 h 1528227"/>
              <a:gd name="csX5" fmla="*/ 3951 w 3586974"/>
              <a:gd name="csY5" fmla="*/ 1155214 h 1528227"/>
              <a:gd name="csX6" fmla="*/ 99225 w 3586974"/>
              <a:gd name="csY6" fmla="*/ 1439484 h 1528227"/>
              <a:gd name="csX7" fmla="*/ 271355 w 3586974"/>
              <a:gd name="csY7" fmla="*/ 1488378 h 1528227"/>
              <a:gd name="csX8" fmla="*/ 3241352 w 3586974"/>
              <a:gd name="csY8" fmla="*/ 1507241 h 1528227"/>
              <a:gd name="csX9" fmla="*/ 3584724 w 3586974"/>
              <a:gd name="csY9" fmla="*/ 1259587 h 1528227"/>
              <a:gd name="csX10" fmla="*/ 3414295 w 3586974"/>
              <a:gd name="csY10" fmla="*/ 973172 h 1528227"/>
              <a:gd name="csX11" fmla="*/ 3118487 w 3586974"/>
              <a:gd name="csY11" fmla="*/ 921985 h 1528227"/>
              <a:gd name="csX12" fmla="*/ 2589374 w 3586974"/>
              <a:gd name="csY12" fmla="*/ 294270 h 152822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586974" h="1528227">
                <a:moveTo>
                  <a:pt x="2589448" y="294196"/>
                </a:moveTo>
                <a:cubicBezTo>
                  <a:pt x="2139929" y="242712"/>
                  <a:pt x="2019726" y="595552"/>
                  <a:pt x="2006338" y="749041"/>
                </a:cubicBezTo>
                <a:cubicBezTo>
                  <a:pt x="1960772" y="633721"/>
                  <a:pt x="1894494" y="-8640"/>
                  <a:pt x="1347111" y="88"/>
                </a:cubicBezTo>
                <a:cubicBezTo>
                  <a:pt x="766811" y="9334"/>
                  <a:pt x="722354" y="732694"/>
                  <a:pt x="721245" y="932045"/>
                </a:cubicBezTo>
                <a:cubicBezTo>
                  <a:pt x="597048" y="833368"/>
                  <a:pt x="458723" y="800007"/>
                  <a:pt x="311817" y="828042"/>
                </a:cubicBezTo>
                <a:cubicBezTo>
                  <a:pt x="164911" y="856077"/>
                  <a:pt x="29693" y="984712"/>
                  <a:pt x="3951" y="1155214"/>
                </a:cubicBezTo>
                <a:cubicBezTo>
                  <a:pt x="-11953" y="1260770"/>
                  <a:pt x="20225" y="1382156"/>
                  <a:pt x="99225" y="1439484"/>
                </a:cubicBezTo>
                <a:cubicBezTo>
                  <a:pt x="150043" y="1476395"/>
                  <a:pt x="212031" y="1482904"/>
                  <a:pt x="271355" y="1488378"/>
                </a:cubicBezTo>
                <a:cubicBezTo>
                  <a:pt x="790851" y="1536681"/>
                  <a:pt x="3048584" y="1538678"/>
                  <a:pt x="3241352" y="1507241"/>
                </a:cubicBezTo>
                <a:cubicBezTo>
                  <a:pt x="3385225" y="1483792"/>
                  <a:pt x="3561127" y="1426169"/>
                  <a:pt x="3584724" y="1259587"/>
                </a:cubicBezTo>
                <a:cubicBezTo>
                  <a:pt x="3602181" y="1136574"/>
                  <a:pt x="3515487" y="1017555"/>
                  <a:pt x="3414295" y="973172"/>
                </a:cubicBezTo>
                <a:cubicBezTo>
                  <a:pt x="3313104" y="928790"/>
                  <a:pt x="3225300" y="909484"/>
                  <a:pt x="3118487" y="921985"/>
                </a:cubicBezTo>
                <a:cubicBezTo>
                  <a:pt x="3114566" y="850899"/>
                  <a:pt x="3069370" y="349230"/>
                  <a:pt x="2589374" y="294270"/>
                </a:cubicBezTo>
                <a:close/>
              </a:path>
            </a:pathLst>
          </a:custGeom>
          <a:solidFill>
            <a:schemeClr val="bg1"/>
          </a:solidFill>
          <a:ln w="7384" cap="flat">
            <a:noFill/>
            <a:prstDash val="solid"/>
            <a:miter/>
          </a:ln>
          <a:effectLst>
            <a:outerShdw blurRad="342900" dist="38100" dir="2700000" algn="tl" rotWithShape="0">
              <a:schemeClr val="tx2">
                <a:lumMod val="40000"/>
                <a:lumOff val="60000"/>
                <a:alpha val="40000"/>
              </a:schemeClr>
            </a:outerShdw>
          </a:effectLst>
        </p:spPr>
        <p:txBody>
          <a:bodyPr/>
          <a:lstStyle/>
          <a:p>
            <a:r>
              <a:rPr lang="en-US" dirty="0">
                <a:solidFill>
                  <a:schemeClr val="bg1"/>
                </a:solidFill>
              </a:rPr>
              <a:t>                        </a:t>
            </a:r>
            <a:endParaRPr lang="en-PK" dirty="0">
              <a:solidFill>
                <a:schemeClr val="bg1"/>
              </a:solidFill>
            </a:endParaRPr>
          </a:p>
        </p:txBody>
      </p:sp>
      <p:sp>
        <p:nvSpPr>
          <p:cNvPr id="8" name="Graphic 32">
            <a:extLst>
              <a:ext uri="{FF2B5EF4-FFF2-40B4-BE49-F238E27FC236}">
                <a16:creationId xmlns:a16="http://schemas.microsoft.com/office/drawing/2014/main" id="{60A00C6E-242B-4739-6271-3B16E484A6FF}"/>
              </a:ext>
            </a:extLst>
          </p:cNvPr>
          <p:cNvSpPr/>
          <p:nvPr/>
        </p:nvSpPr>
        <p:spPr>
          <a:xfrm>
            <a:off x="10154128" y="908720"/>
            <a:ext cx="2016224" cy="772845"/>
          </a:xfrm>
          <a:custGeom>
            <a:avLst/>
            <a:gdLst>
              <a:gd name="csX0" fmla="*/ 2589448 w 3586974"/>
              <a:gd name="csY0" fmla="*/ 294196 h 1528227"/>
              <a:gd name="csX1" fmla="*/ 2006338 w 3586974"/>
              <a:gd name="csY1" fmla="*/ 749041 h 1528227"/>
              <a:gd name="csX2" fmla="*/ 1347111 w 3586974"/>
              <a:gd name="csY2" fmla="*/ 88 h 1528227"/>
              <a:gd name="csX3" fmla="*/ 721245 w 3586974"/>
              <a:gd name="csY3" fmla="*/ 932045 h 1528227"/>
              <a:gd name="csX4" fmla="*/ 311817 w 3586974"/>
              <a:gd name="csY4" fmla="*/ 828042 h 1528227"/>
              <a:gd name="csX5" fmla="*/ 3951 w 3586974"/>
              <a:gd name="csY5" fmla="*/ 1155214 h 1528227"/>
              <a:gd name="csX6" fmla="*/ 99225 w 3586974"/>
              <a:gd name="csY6" fmla="*/ 1439484 h 1528227"/>
              <a:gd name="csX7" fmla="*/ 271355 w 3586974"/>
              <a:gd name="csY7" fmla="*/ 1488378 h 1528227"/>
              <a:gd name="csX8" fmla="*/ 3241352 w 3586974"/>
              <a:gd name="csY8" fmla="*/ 1507241 h 1528227"/>
              <a:gd name="csX9" fmla="*/ 3584724 w 3586974"/>
              <a:gd name="csY9" fmla="*/ 1259587 h 1528227"/>
              <a:gd name="csX10" fmla="*/ 3414295 w 3586974"/>
              <a:gd name="csY10" fmla="*/ 973172 h 1528227"/>
              <a:gd name="csX11" fmla="*/ 3118487 w 3586974"/>
              <a:gd name="csY11" fmla="*/ 921985 h 1528227"/>
              <a:gd name="csX12" fmla="*/ 2589374 w 3586974"/>
              <a:gd name="csY12" fmla="*/ 294270 h 152822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586974" h="1528227">
                <a:moveTo>
                  <a:pt x="2589448" y="294196"/>
                </a:moveTo>
                <a:cubicBezTo>
                  <a:pt x="2139929" y="242712"/>
                  <a:pt x="2019726" y="595552"/>
                  <a:pt x="2006338" y="749041"/>
                </a:cubicBezTo>
                <a:cubicBezTo>
                  <a:pt x="1960772" y="633721"/>
                  <a:pt x="1894494" y="-8640"/>
                  <a:pt x="1347111" y="88"/>
                </a:cubicBezTo>
                <a:cubicBezTo>
                  <a:pt x="766811" y="9334"/>
                  <a:pt x="722354" y="732694"/>
                  <a:pt x="721245" y="932045"/>
                </a:cubicBezTo>
                <a:cubicBezTo>
                  <a:pt x="597048" y="833368"/>
                  <a:pt x="458723" y="800007"/>
                  <a:pt x="311817" y="828042"/>
                </a:cubicBezTo>
                <a:cubicBezTo>
                  <a:pt x="164911" y="856077"/>
                  <a:pt x="29693" y="984712"/>
                  <a:pt x="3951" y="1155214"/>
                </a:cubicBezTo>
                <a:cubicBezTo>
                  <a:pt x="-11953" y="1260770"/>
                  <a:pt x="20225" y="1382156"/>
                  <a:pt x="99225" y="1439484"/>
                </a:cubicBezTo>
                <a:cubicBezTo>
                  <a:pt x="150043" y="1476395"/>
                  <a:pt x="212031" y="1482904"/>
                  <a:pt x="271355" y="1488378"/>
                </a:cubicBezTo>
                <a:cubicBezTo>
                  <a:pt x="790851" y="1536681"/>
                  <a:pt x="3048584" y="1538678"/>
                  <a:pt x="3241352" y="1507241"/>
                </a:cubicBezTo>
                <a:cubicBezTo>
                  <a:pt x="3385225" y="1483792"/>
                  <a:pt x="3561127" y="1426169"/>
                  <a:pt x="3584724" y="1259587"/>
                </a:cubicBezTo>
                <a:cubicBezTo>
                  <a:pt x="3602181" y="1136574"/>
                  <a:pt x="3515487" y="1017555"/>
                  <a:pt x="3414295" y="973172"/>
                </a:cubicBezTo>
                <a:cubicBezTo>
                  <a:pt x="3313104" y="928790"/>
                  <a:pt x="3225300" y="909484"/>
                  <a:pt x="3118487" y="921985"/>
                </a:cubicBezTo>
                <a:cubicBezTo>
                  <a:pt x="3114566" y="850899"/>
                  <a:pt x="3069370" y="349230"/>
                  <a:pt x="2589374" y="294270"/>
                </a:cubicBezTo>
                <a:close/>
              </a:path>
            </a:pathLst>
          </a:custGeom>
          <a:solidFill>
            <a:schemeClr val="bg1"/>
          </a:solidFill>
          <a:ln w="7384" cap="flat">
            <a:noFill/>
            <a:prstDash val="solid"/>
            <a:miter/>
          </a:ln>
          <a:effectLst>
            <a:outerShdw blurRad="342900" dist="38100" dir="2700000" algn="tl" rotWithShape="0">
              <a:schemeClr val="tx2">
                <a:lumMod val="40000"/>
                <a:lumOff val="60000"/>
                <a:alpha val="40000"/>
              </a:schemeClr>
            </a:outerShdw>
          </a:effectLst>
        </p:spPr>
        <p:txBody>
          <a:bodyPr/>
          <a:lstStyle/>
          <a:p>
            <a:r>
              <a:rPr lang="en-US" dirty="0">
                <a:solidFill>
                  <a:schemeClr val="bg1"/>
                </a:solidFill>
              </a:rPr>
              <a:t>                        </a:t>
            </a:r>
            <a:endParaRPr lang="en-PK" dirty="0">
              <a:solidFill>
                <a:schemeClr val="bg1"/>
              </a:solidFill>
            </a:endParaRPr>
          </a:p>
        </p:txBody>
      </p:sp>
    </p:spTree>
    <p:extLst>
      <p:ext uri="{BB962C8B-B14F-4D97-AF65-F5344CB8AC3E}">
        <p14:creationId xmlns:p14="http://schemas.microsoft.com/office/powerpoint/2010/main" val="16954877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68B0B-06ED-9673-1509-555B63B71F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ED7024-051E-1243-A204-11E0965BA519}"/>
              </a:ext>
            </a:extLst>
          </p:cNvPr>
          <p:cNvSpPr>
            <a:spLocks noGrp="1"/>
          </p:cNvSpPr>
          <p:nvPr>
            <p:ph type="title"/>
          </p:nvPr>
        </p:nvSpPr>
        <p:spPr/>
        <p:txBody>
          <a:bodyPr/>
          <a:lstStyle/>
          <a:p>
            <a:r>
              <a:rPr lang="en-US" dirty="0"/>
              <a:t>Dear Ramadan…</a:t>
            </a:r>
            <a:endParaRPr lang="en-PK" dirty="0"/>
          </a:p>
        </p:txBody>
      </p:sp>
      <p:sp>
        <p:nvSpPr>
          <p:cNvPr id="7" name="Content Placeholder 2">
            <a:extLst>
              <a:ext uri="{FF2B5EF4-FFF2-40B4-BE49-F238E27FC236}">
                <a16:creationId xmlns:a16="http://schemas.microsoft.com/office/drawing/2014/main" id="{1EA9DF97-8652-E494-4BBD-81662FE3DDEF}"/>
              </a:ext>
            </a:extLst>
          </p:cNvPr>
          <p:cNvSpPr>
            <a:spLocks noGrp="1"/>
          </p:cNvSpPr>
          <p:nvPr>
            <p:ph idx="1"/>
          </p:nvPr>
        </p:nvSpPr>
        <p:spPr>
          <a:xfrm>
            <a:off x="609600" y="1600200"/>
            <a:ext cx="5270376" cy="4787611"/>
          </a:xfrm>
          <a:prstGeom prst="verticalScroll">
            <a:avLst/>
          </a:prstGeom>
          <a:solidFill>
            <a:schemeClr val="bg1"/>
          </a:solidFill>
          <a:ln w="28575">
            <a:solidFill>
              <a:schemeClr val="bg1">
                <a:lumMod val="75000"/>
              </a:schemeClr>
            </a:solidFill>
          </a:ln>
          <a:effectLst>
            <a:outerShdw blurRad="635000" dist="38100" dir="2700000" algn="tl" rotWithShape="0">
              <a:srgbClr val="00B4B1">
                <a:alpha val="40000"/>
              </a:srgbClr>
            </a:outerShdw>
          </a:effectLst>
        </p:spPr>
        <p:txBody>
          <a:bodyPr vert="horz" lIns="91440" tIns="45720" rIns="288000" bIns="45720" rtlCol="0" anchor="t">
            <a:normAutofit fontScale="85000" lnSpcReduction="10000"/>
          </a:bodyPr>
          <a:lstStyle/>
          <a:p>
            <a:pPr marL="400050" lvl="1" indent="0">
              <a:lnSpc>
                <a:spcPct val="120000"/>
              </a:lnSpc>
              <a:buNone/>
            </a:pPr>
            <a:endParaRPr lang="en-US" sz="2400" dirty="0"/>
          </a:p>
          <a:p>
            <a:pPr marL="400050" lvl="1" indent="0">
              <a:lnSpc>
                <a:spcPct val="120000"/>
              </a:lnSpc>
              <a:buNone/>
            </a:pPr>
            <a:r>
              <a:rPr lang="en-US" sz="2400" dirty="0"/>
              <a:t>I can't wait for you to arrive! </a:t>
            </a:r>
          </a:p>
          <a:p>
            <a:pPr marL="400050" lvl="1" indent="0">
              <a:lnSpc>
                <a:spcPct val="120000"/>
              </a:lnSpc>
              <a:buNone/>
            </a:pPr>
            <a:endParaRPr lang="en-US" sz="2400" dirty="0"/>
          </a:p>
          <a:p>
            <a:pPr marL="400050" lvl="1" indent="0">
              <a:lnSpc>
                <a:spcPct val="120000"/>
              </a:lnSpc>
              <a:buNone/>
            </a:pPr>
            <a:r>
              <a:rPr lang="en-US" sz="2400" dirty="0"/>
              <a:t>This year I want to make the most of Ramadan, gain lots of reward and become a better Muslim </a:t>
            </a:r>
            <a:r>
              <a:rPr lang="en-US" sz="2400" dirty="0" err="1"/>
              <a:t>inshaAllah</a:t>
            </a:r>
            <a:r>
              <a:rPr lang="en-US" sz="2400" dirty="0"/>
              <a:t>.</a:t>
            </a:r>
          </a:p>
          <a:p>
            <a:pPr marL="400050" lvl="1" indent="0">
              <a:lnSpc>
                <a:spcPct val="120000"/>
              </a:lnSpc>
              <a:buNone/>
            </a:pPr>
            <a:endParaRPr lang="en-US" sz="2400" dirty="0"/>
          </a:p>
          <a:p>
            <a:pPr marL="400050" lvl="1" indent="0">
              <a:lnSpc>
                <a:spcPct val="120000"/>
              </a:lnSpc>
              <a:buNone/>
            </a:pPr>
            <a:r>
              <a:rPr lang="en-US" sz="2400" dirty="0"/>
              <a:t>To get ready for your arrival  I will....</a:t>
            </a:r>
          </a:p>
        </p:txBody>
      </p:sp>
      <p:pic>
        <p:nvPicPr>
          <p:cNvPr id="9" name="Graphic 8">
            <a:extLst>
              <a:ext uri="{FF2B5EF4-FFF2-40B4-BE49-F238E27FC236}">
                <a16:creationId xmlns:a16="http://schemas.microsoft.com/office/drawing/2014/main" id="{6C285F5F-17B2-3B2C-4694-7FA50207C7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28048" y="692696"/>
            <a:ext cx="4919370" cy="6858000"/>
          </a:xfrm>
          <a:prstGeom prst="rect">
            <a:avLst/>
          </a:prstGeom>
        </p:spPr>
      </p:pic>
      <p:sp>
        <p:nvSpPr>
          <p:cNvPr id="10" name="Graphic 32">
            <a:extLst>
              <a:ext uri="{FF2B5EF4-FFF2-40B4-BE49-F238E27FC236}">
                <a16:creationId xmlns:a16="http://schemas.microsoft.com/office/drawing/2014/main" id="{135966EA-C90B-9E69-04B6-28B1F67E580A}"/>
              </a:ext>
            </a:extLst>
          </p:cNvPr>
          <p:cNvSpPr/>
          <p:nvPr/>
        </p:nvSpPr>
        <p:spPr>
          <a:xfrm>
            <a:off x="10079266" y="2924944"/>
            <a:ext cx="2016224" cy="772845"/>
          </a:xfrm>
          <a:custGeom>
            <a:avLst/>
            <a:gdLst>
              <a:gd name="csX0" fmla="*/ 2589448 w 3586974"/>
              <a:gd name="csY0" fmla="*/ 294196 h 1528227"/>
              <a:gd name="csX1" fmla="*/ 2006338 w 3586974"/>
              <a:gd name="csY1" fmla="*/ 749041 h 1528227"/>
              <a:gd name="csX2" fmla="*/ 1347111 w 3586974"/>
              <a:gd name="csY2" fmla="*/ 88 h 1528227"/>
              <a:gd name="csX3" fmla="*/ 721245 w 3586974"/>
              <a:gd name="csY3" fmla="*/ 932045 h 1528227"/>
              <a:gd name="csX4" fmla="*/ 311817 w 3586974"/>
              <a:gd name="csY4" fmla="*/ 828042 h 1528227"/>
              <a:gd name="csX5" fmla="*/ 3951 w 3586974"/>
              <a:gd name="csY5" fmla="*/ 1155214 h 1528227"/>
              <a:gd name="csX6" fmla="*/ 99225 w 3586974"/>
              <a:gd name="csY6" fmla="*/ 1439484 h 1528227"/>
              <a:gd name="csX7" fmla="*/ 271355 w 3586974"/>
              <a:gd name="csY7" fmla="*/ 1488378 h 1528227"/>
              <a:gd name="csX8" fmla="*/ 3241352 w 3586974"/>
              <a:gd name="csY8" fmla="*/ 1507241 h 1528227"/>
              <a:gd name="csX9" fmla="*/ 3584724 w 3586974"/>
              <a:gd name="csY9" fmla="*/ 1259587 h 1528227"/>
              <a:gd name="csX10" fmla="*/ 3414295 w 3586974"/>
              <a:gd name="csY10" fmla="*/ 973172 h 1528227"/>
              <a:gd name="csX11" fmla="*/ 3118487 w 3586974"/>
              <a:gd name="csY11" fmla="*/ 921985 h 1528227"/>
              <a:gd name="csX12" fmla="*/ 2589374 w 3586974"/>
              <a:gd name="csY12" fmla="*/ 294270 h 152822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586974" h="1528227">
                <a:moveTo>
                  <a:pt x="2589448" y="294196"/>
                </a:moveTo>
                <a:cubicBezTo>
                  <a:pt x="2139929" y="242712"/>
                  <a:pt x="2019726" y="595552"/>
                  <a:pt x="2006338" y="749041"/>
                </a:cubicBezTo>
                <a:cubicBezTo>
                  <a:pt x="1960772" y="633721"/>
                  <a:pt x="1894494" y="-8640"/>
                  <a:pt x="1347111" y="88"/>
                </a:cubicBezTo>
                <a:cubicBezTo>
                  <a:pt x="766811" y="9334"/>
                  <a:pt x="722354" y="732694"/>
                  <a:pt x="721245" y="932045"/>
                </a:cubicBezTo>
                <a:cubicBezTo>
                  <a:pt x="597048" y="833368"/>
                  <a:pt x="458723" y="800007"/>
                  <a:pt x="311817" y="828042"/>
                </a:cubicBezTo>
                <a:cubicBezTo>
                  <a:pt x="164911" y="856077"/>
                  <a:pt x="29693" y="984712"/>
                  <a:pt x="3951" y="1155214"/>
                </a:cubicBezTo>
                <a:cubicBezTo>
                  <a:pt x="-11953" y="1260770"/>
                  <a:pt x="20225" y="1382156"/>
                  <a:pt x="99225" y="1439484"/>
                </a:cubicBezTo>
                <a:cubicBezTo>
                  <a:pt x="150043" y="1476395"/>
                  <a:pt x="212031" y="1482904"/>
                  <a:pt x="271355" y="1488378"/>
                </a:cubicBezTo>
                <a:cubicBezTo>
                  <a:pt x="790851" y="1536681"/>
                  <a:pt x="3048584" y="1538678"/>
                  <a:pt x="3241352" y="1507241"/>
                </a:cubicBezTo>
                <a:cubicBezTo>
                  <a:pt x="3385225" y="1483792"/>
                  <a:pt x="3561127" y="1426169"/>
                  <a:pt x="3584724" y="1259587"/>
                </a:cubicBezTo>
                <a:cubicBezTo>
                  <a:pt x="3602181" y="1136574"/>
                  <a:pt x="3515487" y="1017555"/>
                  <a:pt x="3414295" y="973172"/>
                </a:cubicBezTo>
                <a:cubicBezTo>
                  <a:pt x="3313104" y="928790"/>
                  <a:pt x="3225300" y="909484"/>
                  <a:pt x="3118487" y="921985"/>
                </a:cubicBezTo>
                <a:cubicBezTo>
                  <a:pt x="3114566" y="850899"/>
                  <a:pt x="3069370" y="349230"/>
                  <a:pt x="2589374" y="294270"/>
                </a:cubicBezTo>
                <a:close/>
              </a:path>
            </a:pathLst>
          </a:custGeom>
          <a:solidFill>
            <a:schemeClr val="bg1"/>
          </a:solidFill>
          <a:ln w="7384" cap="flat">
            <a:noFill/>
            <a:prstDash val="solid"/>
            <a:miter/>
          </a:ln>
          <a:effectLst>
            <a:outerShdw blurRad="342900" dist="38100" dir="2700000" algn="tl" rotWithShape="0">
              <a:schemeClr val="tx2">
                <a:lumMod val="40000"/>
                <a:lumOff val="60000"/>
                <a:alpha val="40000"/>
              </a:schemeClr>
            </a:outerShdw>
          </a:effectLst>
        </p:spPr>
        <p:txBody>
          <a:bodyPr/>
          <a:lstStyle/>
          <a:p>
            <a:r>
              <a:rPr lang="en-US" dirty="0">
                <a:solidFill>
                  <a:schemeClr val="bg1"/>
                </a:solidFill>
              </a:rPr>
              <a:t>                        </a:t>
            </a:r>
            <a:endParaRPr lang="en-PK" dirty="0">
              <a:solidFill>
                <a:schemeClr val="bg1"/>
              </a:solidFill>
            </a:endParaRPr>
          </a:p>
        </p:txBody>
      </p:sp>
      <p:sp>
        <p:nvSpPr>
          <p:cNvPr id="11" name="Graphic 32">
            <a:extLst>
              <a:ext uri="{FF2B5EF4-FFF2-40B4-BE49-F238E27FC236}">
                <a16:creationId xmlns:a16="http://schemas.microsoft.com/office/drawing/2014/main" id="{F59568FA-5EFE-2AAD-4F57-C66005E8CD63}"/>
              </a:ext>
            </a:extLst>
          </p:cNvPr>
          <p:cNvSpPr/>
          <p:nvPr/>
        </p:nvSpPr>
        <p:spPr>
          <a:xfrm>
            <a:off x="6023992" y="5392459"/>
            <a:ext cx="2016224" cy="772845"/>
          </a:xfrm>
          <a:custGeom>
            <a:avLst/>
            <a:gdLst>
              <a:gd name="csX0" fmla="*/ 2589448 w 3586974"/>
              <a:gd name="csY0" fmla="*/ 294196 h 1528227"/>
              <a:gd name="csX1" fmla="*/ 2006338 w 3586974"/>
              <a:gd name="csY1" fmla="*/ 749041 h 1528227"/>
              <a:gd name="csX2" fmla="*/ 1347111 w 3586974"/>
              <a:gd name="csY2" fmla="*/ 88 h 1528227"/>
              <a:gd name="csX3" fmla="*/ 721245 w 3586974"/>
              <a:gd name="csY3" fmla="*/ 932045 h 1528227"/>
              <a:gd name="csX4" fmla="*/ 311817 w 3586974"/>
              <a:gd name="csY4" fmla="*/ 828042 h 1528227"/>
              <a:gd name="csX5" fmla="*/ 3951 w 3586974"/>
              <a:gd name="csY5" fmla="*/ 1155214 h 1528227"/>
              <a:gd name="csX6" fmla="*/ 99225 w 3586974"/>
              <a:gd name="csY6" fmla="*/ 1439484 h 1528227"/>
              <a:gd name="csX7" fmla="*/ 271355 w 3586974"/>
              <a:gd name="csY7" fmla="*/ 1488378 h 1528227"/>
              <a:gd name="csX8" fmla="*/ 3241352 w 3586974"/>
              <a:gd name="csY8" fmla="*/ 1507241 h 1528227"/>
              <a:gd name="csX9" fmla="*/ 3584724 w 3586974"/>
              <a:gd name="csY9" fmla="*/ 1259587 h 1528227"/>
              <a:gd name="csX10" fmla="*/ 3414295 w 3586974"/>
              <a:gd name="csY10" fmla="*/ 973172 h 1528227"/>
              <a:gd name="csX11" fmla="*/ 3118487 w 3586974"/>
              <a:gd name="csY11" fmla="*/ 921985 h 1528227"/>
              <a:gd name="csX12" fmla="*/ 2589374 w 3586974"/>
              <a:gd name="csY12" fmla="*/ 294270 h 152822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586974" h="1528227">
                <a:moveTo>
                  <a:pt x="2589448" y="294196"/>
                </a:moveTo>
                <a:cubicBezTo>
                  <a:pt x="2139929" y="242712"/>
                  <a:pt x="2019726" y="595552"/>
                  <a:pt x="2006338" y="749041"/>
                </a:cubicBezTo>
                <a:cubicBezTo>
                  <a:pt x="1960772" y="633721"/>
                  <a:pt x="1894494" y="-8640"/>
                  <a:pt x="1347111" y="88"/>
                </a:cubicBezTo>
                <a:cubicBezTo>
                  <a:pt x="766811" y="9334"/>
                  <a:pt x="722354" y="732694"/>
                  <a:pt x="721245" y="932045"/>
                </a:cubicBezTo>
                <a:cubicBezTo>
                  <a:pt x="597048" y="833368"/>
                  <a:pt x="458723" y="800007"/>
                  <a:pt x="311817" y="828042"/>
                </a:cubicBezTo>
                <a:cubicBezTo>
                  <a:pt x="164911" y="856077"/>
                  <a:pt x="29693" y="984712"/>
                  <a:pt x="3951" y="1155214"/>
                </a:cubicBezTo>
                <a:cubicBezTo>
                  <a:pt x="-11953" y="1260770"/>
                  <a:pt x="20225" y="1382156"/>
                  <a:pt x="99225" y="1439484"/>
                </a:cubicBezTo>
                <a:cubicBezTo>
                  <a:pt x="150043" y="1476395"/>
                  <a:pt x="212031" y="1482904"/>
                  <a:pt x="271355" y="1488378"/>
                </a:cubicBezTo>
                <a:cubicBezTo>
                  <a:pt x="790851" y="1536681"/>
                  <a:pt x="3048584" y="1538678"/>
                  <a:pt x="3241352" y="1507241"/>
                </a:cubicBezTo>
                <a:cubicBezTo>
                  <a:pt x="3385225" y="1483792"/>
                  <a:pt x="3561127" y="1426169"/>
                  <a:pt x="3584724" y="1259587"/>
                </a:cubicBezTo>
                <a:cubicBezTo>
                  <a:pt x="3602181" y="1136574"/>
                  <a:pt x="3515487" y="1017555"/>
                  <a:pt x="3414295" y="973172"/>
                </a:cubicBezTo>
                <a:cubicBezTo>
                  <a:pt x="3313104" y="928790"/>
                  <a:pt x="3225300" y="909484"/>
                  <a:pt x="3118487" y="921985"/>
                </a:cubicBezTo>
                <a:cubicBezTo>
                  <a:pt x="3114566" y="850899"/>
                  <a:pt x="3069370" y="349230"/>
                  <a:pt x="2589374" y="294270"/>
                </a:cubicBezTo>
                <a:close/>
              </a:path>
            </a:pathLst>
          </a:custGeom>
          <a:solidFill>
            <a:schemeClr val="bg1"/>
          </a:solidFill>
          <a:ln w="7384" cap="flat">
            <a:noFill/>
            <a:prstDash val="solid"/>
            <a:miter/>
          </a:ln>
          <a:effectLst>
            <a:outerShdw blurRad="342900" dist="38100" dir="2700000" algn="tl" rotWithShape="0">
              <a:schemeClr val="tx2">
                <a:lumMod val="40000"/>
                <a:lumOff val="60000"/>
                <a:alpha val="40000"/>
              </a:schemeClr>
            </a:outerShdw>
          </a:effectLst>
        </p:spPr>
        <p:txBody>
          <a:bodyPr/>
          <a:lstStyle/>
          <a:p>
            <a:r>
              <a:rPr lang="en-US" dirty="0">
                <a:solidFill>
                  <a:schemeClr val="bg1"/>
                </a:solidFill>
              </a:rPr>
              <a:t>                        </a:t>
            </a:r>
            <a:endParaRPr lang="en-PK" dirty="0">
              <a:solidFill>
                <a:schemeClr val="bg1"/>
              </a:solidFill>
            </a:endParaRPr>
          </a:p>
        </p:txBody>
      </p:sp>
    </p:spTree>
    <p:extLst>
      <p:ext uri="{BB962C8B-B14F-4D97-AF65-F5344CB8AC3E}">
        <p14:creationId xmlns:p14="http://schemas.microsoft.com/office/powerpoint/2010/main" val="219139609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58CFA-E075-685F-9F8B-288747980A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9B20E9-6AF5-44BC-D33A-56F3860FA869}"/>
              </a:ext>
            </a:extLst>
          </p:cNvPr>
          <p:cNvSpPr>
            <a:spLocks noGrp="1"/>
          </p:cNvSpPr>
          <p:nvPr>
            <p:ph type="title"/>
          </p:nvPr>
        </p:nvSpPr>
        <p:spPr/>
        <p:txBody>
          <a:bodyPr>
            <a:normAutofit/>
          </a:bodyPr>
          <a:lstStyle/>
          <a:p>
            <a:r>
              <a:rPr lang="en-US" dirty="0"/>
              <a:t>Preparing for Ramadan</a:t>
            </a:r>
            <a:endParaRPr lang="en-PK" dirty="0"/>
          </a:p>
        </p:txBody>
      </p:sp>
      <p:sp>
        <p:nvSpPr>
          <p:cNvPr id="3" name="Content Placeholder 2">
            <a:extLst>
              <a:ext uri="{FF2B5EF4-FFF2-40B4-BE49-F238E27FC236}">
                <a16:creationId xmlns:a16="http://schemas.microsoft.com/office/drawing/2014/main" id="{5303EF05-34D0-76BF-7D5C-9E828F5CFAA5}"/>
              </a:ext>
            </a:extLst>
          </p:cNvPr>
          <p:cNvSpPr>
            <a:spLocks noGrp="1"/>
          </p:cNvSpPr>
          <p:nvPr>
            <p:ph idx="1"/>
          </p:nvPr>
        </p:nvSpPr>
        <p:spPr>
          <a:xfrm>
            <a:off x="609600" y="3926689"/>
            <a:ext cx="10742984" cy="1143001"/>
          </a:xfrm>
        </p:spPr>
        <p:txBody>
          <a:bodyPr>
            <a:normAutofit/>
          </a:bodyPr>
          <a:lstStyle/>
          <a:p>
            <a:pPr marL="0" indent="0">
              <a:lnSpc>
                <a:spcPct val="150000"/>
              </a:lnSpc>
              <a:buNone/>
            </a:pPr>
            <a:r>
              <a:rPr lang="en-US" sz="2800" dirty="0">
                <a:solidFill>
                  <a:srgbClr val="00B4B1"/>
                </a:solidFill>
                <a:latin typeface="Mikado Medium" panose="02000000000000000000" pitchFamily="50" charset="0"/>
              </a:rPr>
              <a:t>When do you think the Sahabah started preparing for Ramadan?</a:t>
            </a:r>
            <a:endParaRPr lang="en-US" sz="2800" dirty="0">
              <a:latin typeface="Mikado Medium" panose="02000000000000000000" pitchFamily="50" charset="0"/>
            </a:endParaRPr>
          </a:p>
        </p:txBody>
      </p:sp>
      <p:sp>
        <p:nvSpPr>
          <p:cNvPr id="12" name="Rectangle: Rounded Corners 11">
            <a:extLst>
              <a:ext uri="{FF2B5EF4-FFF2-40B4-BE49-F238E27FC236}">
                <a16:creationId xmlns:a16="http://schemas.microsoft.com/office/drawing/2014/main" id="{31B47A22-4907-3C54-9465-B843E4AEB814}"/>
              </a:ext>
            </a:extLst>
          </p:cNvPr>
          <p:cNvSpPr/>
          <p:nvPr/>
        </p:nvSpPr>
        <p:spPr>
          <a:xfrm>
            <a:off x="8760296" y="480894"/>
            <a:ext cx="2786931" cy="696910"/>
          </a:xfrm>
          <a:prstGeom prst="roundRect">
            <a:avLst>
              <a:gd name="adj" fmla="val 50000"/>
            </a:avLst>
          </a:prstGeom>
          <a:solidFill>
            <a:srgbClr val="F79646"/>
          </a:solidFill>
          <a:ln>
            <a:noFill/>
          </a:ln>
        </p:spPr>
        <p:style>
          <a:lnRef idx="2">
            <a:schemeClr val="accent1">
              <a:shade val="15000"/>
            </a:schemeClr>
          </a:lnRef>
          <a:fillRef idx="1">
            <a:schemeClr val="accent1"/>
          </a:fillRef>
          <a:effectRef idx="0">
            <a:schemeClr val="accent1"/>
          </a:effectRef>
          <a:fontRef idx="minor">
            <a:schemeClr val="lt1"/>
          </a:fontRef>
        </p:style>
        <p:txBody>
          <a:bodyPr rIns="252000" rtlCol="0" anchor="ctr"/>
          <a:lstStyle/>
          <a:p>
            <a:pPr algn="r"/>
            <a:r>
              <a:rPr lang="en-US" sz="2400" dirty="0">
                <a:latin typeface="Mikado Medium" panose="02000000000000000000" pitchFamily="50" charset="0"/>
              </a:rPr>
              <a:t>Checkpoint</a:t>
            </a:r>
            <a:endParaRPr lang="en-PK" sz="2400" dirty="0">
              <a:latin typeface="Mikado Medium" panose="02000000000000000000" pitchFamily="50" charset="0"/>
            </a:endParaRPr>
          </a:p>
        </p:txBody>
      </p:sp>
      <p:pic>
        <p:nvPicPr>
          <p:cNvPr id="10" name="Graphic 9">
            <a:extLst>
              <a:ext uri="{FF2B5EF4-FFF2-40B4-BE49-F238E27FC236}">
                <a16:creationId xmlns:a16="http://schemas.microsoft.com/office/drawing/2014/main" id="{03858F24-13C9-F688-4094-8FCA212D8E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32304" y="135484"/>
            <a:ext cx="962860" cy="1042320"/>
          </a:xfrm>
          <a:prstGeom prst="rect">
            <a:avLst/>
          </a:prstGeom>
        </p:spPr>
      </p:pic>
      <p:sp>
        <p:nvSpPr>
          <p:cNvPr id="6" name="Content Placeholder 2">
            <a:extLst>
              <a:ext uri="{FF2B5EF4-FFF2-40B4-BE49-F238E27FC236}">
                <a16:creationId xmlns:a16="http://schemas.microsoft.com/office/drawing/2014/main" id="{9FE43164-16F2-5715-D406-B1D77961CA83}"/>
              </a:ext>
            </a:extLst>
          </p:cNvPr>
          <p:cNvSpPr txBox="1">
            <a:spLocks/>
          </p:cNvSpPr>
          <p:nvPr/>
        </p:nvSpPr>
        <p:spPr>
          <a:xfrm>
            <a:off x="609600" y="1556792"/>
            <a:ext cx="10742984" cy="294139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ikado" panose="020D0003030208020204" pitchFamily="34" charset="0"/>
                <a:ea typeface="Pangea Afrikan" panose="020B0504000000000000"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ikado" panose="020D0003030208020204" pitchFamily="34" charset="0"/>
                <a:ea typeface="Pangea Afrikan" panose="020B0504000000000000"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ikado" panose="020D0003030208020204" pitchFamily="34" charset="0"/>
                <a:ea typeface="Pangea Afrikan" panose="020B0504000000000000"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ikado" panose="020D0003030208020204" pitchFamily="34" charset="0"/>
                <a:ea typeface="Pangea Afrikan" panose="020B0504000000000000"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ikado" panose="020D0003030208020204" pitchFamily="34" charset="0"/>
                <a:ea typeface="Pangea Afrikan" panose="020B0504000000000000"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spcAft>
                <a:spcPts val="1200"/>
              </a:spcAft>
            </a:pPr>
            <a:r>
              <a:rPr lang="en-US" sz="2800" dirty="0"/>
              <a:t>To </a:t>
            </a:r>
            <a:r>
              <a:rPr lang="en-GB" sz="2800" dirty="0"/>
              <a:t>explore some of the virtues of the month of </a:t>
            </a:r>
            <a:r>
              <a:rPr lang="en-GB" sz="2800" dirty="0" err="1"/>
              <a:t>Sha</a:t>
            </a:r>
            <a:r>
              <a:rPr lang="en-GB" sz="2800" spc="200" dirty="0" err="1"/>
              <a:t>ʿ</a:t>
            </a:r>
            <a:r>
              <a:rPr lang="en-GB" sz="2800" dirty="0" err="1"/>
              <a:t>bān</a:t>
            </a:r>
            <a:endParaRPr lang="en-US" sz="2800" dirty="0"/>
          </a:p>
          <a:p>
            <a:pPr>
              <a:lnSpc>
                <a:spcPct val="120000"/>
              </a:lnSpc>
              <a:spcAft>
                <a:spcPts val="1200"/>
              </a:spcAft>
            </a:pPr>
            <a:r>
              <a:rPr lang="en-US" sz="2800" dirty="0"/>
              <a:t>To </a:t>
            </a:r>
            <a:r>
              <a:rPr lang="en-GB" sz="2800" dirty="0"/>
              <a:t>prepare a </a:t>
            </a:r>
            <a:r>
              <a:rPr lang="en-US" sz="2800" dirty="0"/>
              <a:t>list (or grid) </a:t>
            </a:r>
            <a:r>
              <a:rPr lang="en-GB" sz="2800" dirty="0"/>
              <a:t>of things that you can do in </a:t>
            </a:r>
            <a:r>
              <a:rPr lang="en-GB" sz="2800" dirty="0" err="1"/>
              <a:t>Sha</a:t>
            </a:r>
            <a:r>
              <a:rPr lang="en-GB" sz="2800" spc="200" dirty="0" err="1"/>
              <a:t>ʿ</a:t>
            </a:r>
            <a:r>
              <a:rPr lang="en-GB" sz="2800" dirty="0" err="1"/>
              <a:t>bān</a:t>
            </a:r>
            <a:r>
              <a:rPr lang="en-GB" sz="2800" dirty="0"/>
              <a:t> to  get ready for the month </a:t>
            </a:r>
            <a:r>
              <a:rPr lang="en-US" sz="2800" dirty="0"/>
              <a:t>of Ramadan</a:t>
            </a:r>
            <a:r>
              <a:rPr lang="en-GB" sz="2800" dirty="0"/>
              <a:t>!</a:t>
            </a:r>
          </a:p>
        </p:txBody>
      </p:sp>
      <p:sp>
        <p:nvSpPr>
          <p:cNvPr id="7" name="Graphic 32">
            <a:extLst>
              <a:ext uri="{FF2B5EF4-FFF2-40B4-BE49-F238E27FC236}">
                <a16:creationId xmlns:a16="http://schemas.microsoft.com/office/drawing/2014/main" id="{31C0A49C-497E-1B3A-449E-E6823A63E1C2}"/>
              </a:ext>
            </a:extLst>
          </p:cNvPr>
          <p:cNvSpPr/>
          <p:nvPr/>
        </p:nvSpPr>
        <p:spPr>
          <a:xfrm>
            <a:off x="-384720" y="5445224"/>
            <a:ext cx="2417995" cy="1030185"/>
          </a:xfrm>
          <a:custGeom>
            <a:avLst/>
            <a:gdLst>
              <a:gd name="csX0" fmla="*/ 2589448 w 3586974"/>
              <a:gd name="csY0" fmla="*/ 294196 h 1528227"/>
              <a:gd name="csX1" fmla="*/ 2006338 w 3586974"/>
              <a:gd name="csY1" fmla="*/ 749041 h 1528227"/>
              <a:gd name="csX2" fmla="*/ 1347111 w 3586974"/>
              <a:gd name="csY2" fmla="*/ 88 h 1528227"/>
              <a:gd name="csX3" fmla="*/ 721245 w 3586974"/>
              <a:gd name="csY3" fmla="*/ 932045 h 1528227"/>
              <a:gd name="csX4" fmla="*/ 311817 w 3586974"/>
              <a:gd name="csY4" fmla="*/ 828042 h 1528227"/>
              <a:gd name="csX5" fmla="*/ 3951 w 3586974"/>
              <a:gd name="csY5" fmla="*/ 1155214 h 1528227"/>
              <a:gd name="csX6" fmla="*/ 99225 w 3586974"/>
              <a:gd name="csY6" fmla="*/ 1439484 h 1528227"/>
              <a:gd name="csX7" fmla="*/ 271355 w 3586974"/>
              <a:gd name="csY7" fmla="*/ 1488378 h 1528227"/>
              <a:gd name="csX8" fmla="*/ 3241352 w 3586974"/>
              <a:gd name="csY8" fmla="*/ 1507241 h 1528227"/>
              <a:gd name="csX9" fmla="*/ 3584724 w 3586974"/>
              <a:gd name="csY9" fmla="*/ 1259587 h 1528227"/>
              <a:gd name="csX10" fmla="*/ 3414295 w 3586974"/>
              <a:gd name="csY10" fmla="*/ 973172 h 1528227"/>
              <a:gd name="csX11" fmla="*/ 3118487 w 3586974"/>
              <a:gd name="csY11" fmla="*/ 921985 h 1528227"/>
              <a:gd name="csX12" fmla="*/ 2589374 w 3586974"/>
              <a:gd name="csY12" fmla="*/ 294270 h 152822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586974" h="1528227">
                <a:moveTo>
                  <a:pt x="2589448" y="294196"/>
                </a:moveTo>
                <a:cubicBezTo>
                  <a:pt x="2139929" y="242712"/>
                  <a:pt x="2019726" y="595552"/>
                  <a:pt x="2006338" y="749041"/>
                </a:cubicBezTo>
                <a:cubicBezTo>
                  <a:pt x="1960772" y="633721"/>
                  <a:pt x="1894494" y="-8640"/>
                  <a:pt x="1347111" y="88"/>
                </a:cubicBezTo>
                <a:cubicBezTo>
                  <a:pt x="766811" y="9334"/>
                  <a:pt x="722354" y="732694"/>
                  <a:pt x="721245" y="932045"/>
                </a:cubicBezTo>
                <a:cubicBezTo>
                  <a:pt x="597048" y="833368"/>
                  <a:pt x="458723" y="800007"/>
                  <a:pt x="311817" y="828042"/>
                </a:cubicBezTo>
                <a:cubicBezTo>
                  <a:pt x="164911" y="856077"/>
                  <a:pt x="29693" y="984712"/>
                  <a:pt x="3951" y="1155214"/>
                </a:cubicBezTo>
                <a:cubicBezTo>
                  <a:pt x="-11953" y="1260770"/>
                  <a:pt x="20225" y="1382156"/>
                  <a:pt x="99225" y="1439484"/>
                </a:cubicBezTo>
                <a:cubicBezTo>
                  <a:pt x="150043" y="1476395"/>
                  <a:pt x="212031" y="1482904"/>
                  <a:pt x="271355" y="1488378"/>
                </a:cubicBezTo>
                <a:cubicBezTo>
                  <a:pt x="790851" y="1536681"/>
                  <a:pt x="3048584" y="1538678"/>
                  <a:pt x="3241352" y="1507241"/>
                </a:cubicBezTo>
                <a:cubicBezTo>
                  <a:pt x="3385225" y="1483792"/>
                  <a:pt x="3561127" y="1426169"/>
                  <a:pt x="3584724" y="1259587"/>
                </a:cubicBezTo>
                <a:cubicBezTo>
                  <a:pt x="3602181" y="1136574"/>
                  <a:pt x="3515487" y="1017555"/>
                  <a:pt x="3414295" y="973172"/>
                </a:cubicBezTo>
                <a:cubicBezTo>
                  <a:pt x="3313104" y="928790"/>
                  <a:pt x="3225300" y="909484"/>
                  <a:pt x="3118487" y="921985"/>
                </a:cubicBezTo>
                <a:cubicBezTo>
                  <a:pt x="3114566" y="850899"/>
                  <a:pt x="3069370" y="349230"/>
                  <a:pt x="2589374" y="294270"/>
                </a:cubicBezTo>
                <a:close/>
              </a:path>
            </a:pathLst>
          </a:custGeom>
          <a:solidFill>
            <a:schemeClr val="bg1"/>
          </a:solidFill>
          <a:ln w="7384" cap="flat">
            <a:noFill/>
            <a:prstDash val="solid"/>
            <a:miter/>
          </a:ln>
          <a:effectLst>
            <a:outerShdw blurRad="342900" dist="38100" dir="2700000" algn="tl" rotWithShape="0">
              <a:schemeClr val="tx2">
                <a:lumMod val="40000"/>
                <a:lumOff val="60000"/>
                <a:alpha val="40000"/>
              </a:schemeClr>
            </a:outerShdw>
          </a:effectLst>
        </p:spPr>
        <p:txBody>
          <a:bodyPr/>
          <a:lstStyle/>
          <a:p>
            <a:r>
              <a:rPr lang="en-US" dirty="0">
                <a:solidFill>
                  <a:schemeClr val="bg1"/>
                </a:solidFill>
              </a:rPr>
              <a:t>                        </a:t>
            </a:r>
            <a:endParaRPr lang="en-PK" dirty="0">
              <a:solidFill>
                <a:schemeClr val="bg1"/>
              </a:solidFill>
            </a:endParaRPr>
          </a:p>
        </p:txBody>
      </p:sp>
    </p:spTree>
    <p:extLst>
      <p:ext uri="{BB962C8B-B14F-4D97-AF65-F5344CB8AC3E}">
        <p14:creationId xmlns:p14="http://schemas.microsoft.com/office/powerpoint/2010/main" val="210881608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C4342-E697-CBEF-0230-7120443EB80A}"/>
              </a:ext>
            </a:extLst>
          </p:cNvPr>
          <p:cNvSpPr>
            <a:spLocks noGrp="1"/>
          </p:cNvSpPr>
          <p:nvPr>
            <p:ph type="title"/>
          </p:nvPr>
        </p:nvSpPr>
        <p:spPr/>
        <p:txBody>
          <a:bodyPr/>
          <a:lstStyle/>
          <a:p>
            <a:r>
              <a:rPr lang="en-US" dirty="0"/>
              <a:t>Year-long Value of Ramadan</a:t>
            </a:r>
            <a:endParaRPr lang="en-PK" dirty="0"/>
          </a:p>
        </p:txBody>
      </p:sp>
      <p:sp>
        <p:nvSpPr>
          <p:cNvPr id="3" name="Content Placeholder 2">
            <a:extLst>
              <a:ext uri="{FF2B5EF4-FFF2-40B4-BE49-F238E27FC236}">
                <a16:creationId xmlns:a16="http://schemas.microsoft.com/office/drawing/2014/main" id="{37BFDF69-6FBC-B22C-E7AE-B19DE11358FC}"/>
              </a:ext>
            </a:extLst>
          </p:cNvPr>
          <p:cNvSpPr>
            <a:spLocks noGrp="1"/>
          </p:cNvSpPr>
          <p:nvPr>
            <p:ph idx="1"/>
          </p:nvPr>
        </p:nvSpPr>
        <p:spPr>
          <a:xfrm>
            <a:off x="609600" y="4869160"/>
            <a:ext cx="10972800" cy="1257004"/>
          </a:xfrm>
        </p:spPr>
        <p:txBody>
          <a:bodyPr>
            <a:normAutofit fontScale="85000" lnSpcReduction="20000"/>
          </a:bodyPr>
          <a:lstStyle/>
          <a:p>
            <a:r>
              <a:rPr lang="en-US" dirty="0"/>
              <a:t>Being connected with Ramadan throughout the year:</a:t>
            </a:r>
          </a:p>
          <a:p>
            <a:r>
              <a:rPr lang="en-US" dirty="0">
                <a:highlight>
                  <a:srgbClr val="F4E6D0"/>
                </a:highlight>
              </a:rPr>
              <a:t>6 months before </a:t>
            </a:r>
            <a:r>
              <a:rPr lang="en-US" dirty="0"/>
              <a:t>– Ask Allah to safeguard you.</a:t>
            </a:r>
          </a:p>
          <a:p>
            <a:r>
              <a:rPr lang="en-US" dirty="0">
                <a:highlight>
                  <a:srgbClr val="F4E6D0"/>
                </a:highlight>
              </a:rPr>
              <a:t>6 months after </a:t>
            </a:r>
            <a:r>
              <a:rPr lang="en-US" dirty="0"/>
              <a:t>– Ask Allah to accept it from you.</a:t>
            </a:r>
          </a:p>
          <a:p>
            <a:endParaRPr lang="en-PK" dirty="0"/>
          </a:p>
        </p:txBody>
      </p:sp>
      <p:sp>
        <p:nvSpPr>
          <p:cNvPr id="4" name="Rectangle: Rounded Corners 3">
            <a:extLst>
              <a:ext uri="{FF2B5EF4-FFF2-40B4-BE49-F238E27FC236}">
                <a16:creationId xmlns:a16="http://schemas.microsoft.com/office/drawing/2014/main" id="{45BBAB7D-C43C-AF9E-B3E8-46227DE4676E}"/>
              </a:ext>
            </a:extLst>
          </p:cNvPr>
          <p:cNvSpPr/>
          <p:nvPr/>
        </p:nvSpPr>
        <p:spPr>
          <a:xfrm>
            <a:off x="911424" y="1556792"/>
            <a:ext cx="10369152" cy="2952328"/>
          </a:xfrm>
          <a:prstGeom prst="roundRect">
            <a:avLst>
              <a:gd name="adj" fmla="val 16596"/>
            </a:avLst>
          </a:prstGeom>
          <a:solidFill>
            <a:schemeClr val="bg1"/>
          </a:solidFill>
          <a:ln>
            <a:noFill/>
          </a:ln>
          <a:effectLst>
            <a:outerShdw blurRad="635000" dist="63500" dir="2700000" algn="tl" rotWithShape="0">
              <a:srgbClr val="00B4B1">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5" name="Content Placeholder 2">
            <a:extLst>
              <a:ext uri="{FF2B5EF4-FFF2-40B4-BE49-F238E27FC236}">
                <a16:creationId xmlns:a16="http://schemas.microsoft.com/office/drawing/2014/main" id="{A9C78FEC-43F2-5F9B-5940-7C7E770FFFA2}"/>
              </a:ext>
            </a:extLst>
          </p:cNvPr>
          <p:cNvSpPr txBox="1">
            <a:spLocks/>
          </p:cNvSpPr>
          <p:nvPr/>
        </p:nvSpPr>
        <p:spPr>
          <a:xfrm>
            <a:off x="1127448" y="2001835"/>
            <a:ext cx="9947214"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ikado" panose="020D0003030208020204" pitchFamily="34" charset="0"/>
                <a:ea typeface="Pangea Afrikan" panose="020B0504000000000000"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ikado" panose="020D0003030208020204" pitchFamily="34" charset="0"/>
                <a:ea typeface="Pangea Afrikan" panose="020B0504000000000000"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ikado" panose="020D0003030208020204" pitchFamily="34" charset="0"/>
                <a:ea typeface="Pangea Afrikan" panose="020B0504000000000000"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ikado" panose="020D0003030208020204" pitchFamily="34" charset="0"/>
                <a:ea typeface="Pangea Afrikan" panose="020B0504000000000000"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ikado" panose="020D0003030208020204" pitchFamily="34" charset="0"/>
                <a:ea typeface="Pangea Afrikan" panose="020B0504000000000000"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400" dirty="0"/>
              <a:t>Ibn Rajab </a:t>
            </a:r>
            <a:r>
              <a:rPr lang="ar-EG" sz="1800" b="1" dirty="0">
                <a:solidFill>
                  <a:srgbClr val="303030"/>
                </a:solidFill>
                <a:latin typeface="Calibri" panose="020F0502020204030204" pitchFamily="34" charset="0"/>
                <a:cs typeface="Calibri" panose="020F0502020204030204" pitchFamily="34" charset="0"/>
              </a:rPr>
              <a:t>رحمه الله</a:t>
            </a:r>
            <a:r>
              <a:rPr lang="en-GB" sz="1800" dirty="0"/>
              <a:t> </a:t>
            </a:r>
            <a:r>
              <a:rPr lang="en-GB" sz="2400" dirty="0"/>
              <a:t>said:</a:t>
            </a:r>
          </a:p>
          <a:p>
            <a:pPr marL="0" indent="0" algn="ctr">
              <a:buNone/>
            </a:pPr>
            <a:r>
              <a:rPr lang="en-US" sz="2800" dirty="0"/>
              <a:t>“…They (the </a:t>
            </a:r>
            <a:r>
              <a:rPr lang="en-US" sz="2800" dirty="0" err="1"/>
              <a:t>sahabah</a:t>
            </a:r>
            <a:r>
              <a:rPr lang="en-US" sz="2800" dirty="0"/>
              <a:t>) would supplicate to Allah for six months to allow them to reach Ramadan. Then, they would supplicate to Him another six months to accept it from them.”</a:t>
            </a:r>
          </a:p>
          <a:p>
            <a:pPr marL="0" indent="0" algn="ctr">
              <a:buNone/>
            </a:pPr>
            <a:r>
              <a:rPr lang="en-GB" sz="1400" dirty="0"/>
              <a:t>(</a:t>
            </a:r>
            <a:r>
              <a:rPr lang="en-GB" sz="1400" dirty="0" err="1"/>
              <a:t>Lataif</a:t>
            </a:r>
            <a:r>
              <a:rPr lang="en-GB" sz="1400" dirty="0"/>
              <a:t> al-</a:t>
            </a:r>
            <a:r>
              <a:rPr lang="en-GB" sz="1400" dirty="0" err="1"/>
              <a:t>Maʿarif</a:t>
            </a:r>
            <a:r>
              <a:rPr lang="en-GB" sz="1400" dirty="0"/>
              <a:t>)</a:t>
            </a:r>
            <a:endParaRPr lang="en-GB" sz="2800" dirty="0"/>
          </a:p>
        </p:txBody>
      </p:sp>
      <p:sp>
        <p:nvSpPr>
          <p:cNvPr id="6" name="Graphic 32">
            <a:extLst>
              <a:ext uri="{FF2B5EF4-FFF2-40B4-BE49-F238E27FC236}">
                <a16:creationId xmlns:a16="http://schemas.microsoft.com/office/drawing/2014/main" id="{44000F69-8A08-3CA8-2F5E-DC160105D349}"/>
              </a:ext>
            </a:extLst>
          </p:cNvPr>
          <p:cNvSpPr/>
          <p:nvPr/>
        </p:nvSpPr>
        <p:spPr>
          <a:xfrm>
            <a:off x="9418274" y="4869160"/>
            <a:ext cx="2417995" cy="1030185"/>
          </a:xfrm>
          <a:custGeom>
            <a:avLst/>
            <a:gdLst>
              <a:gd name="csX0" fmla="*/ 2589448 w 3586974"/>
              <a:gd name="csY0" fmla="*/ 294196 h 1528227"/>
              <a:gd name="csX1" fmla="*/ 2006338 w 3586974"/>
              <a:gd name="csY1" fmla="*/ 749041 h 1528227"/>
              <a:gd name="csX2" fmla="*/ 1347111 w 3586974"/>
              <a:gd name="csY2" fmla="*/ 88 h 1528227"/>
              <a:gd name="csX3" fmla="*/ 721245 w 3586974"/>
              <a:gd name="csY3" fmla="*/ 932045 h 1528227"/>
              <a:gd name="csX4" fmla="*/ 311817 w 3586974"/>
              <a:gd name="csY4" fmla="*/ 828042 h 1528227"/>
              <a:gd name="csX5" fmla="*/ 3951 w 3586974"/>
              <a:gd name="csY5" fmla="*/ 1155214 h 1528227"/>
              <a:gd name="csX6" fmla="*/ 99225 w 3586974"/>
              <a:gd name="csY6" fmla="*/ 1439484 h 1528227"/>
              <a:gd name="csX7" fmla="*/ 271355 w 3586974"/>
              <a:gd name="csY7" fmla="*/ 1488378 h 1528227"/>
              <a:gd name="csX8" fmla="*/ 3241352 w 3586974"/>
              <a:gd name="csY8" fmla="*/ 1507241 h 1528227"/>
              <a:gd name="csX9" fmla="*/ 3584724 w 3586974"/>
              <a:gd name="csY9" fmla="*/ 1259587 h 1528227"/>
              <a:gd name="csX10" fmla="*/ 3414295 w 3586974"/>
              <a:gd name="csY10" fmla="*/ 973172 h 1528227"/>
              <a:gd name="csX11" fmla="*/ 3118487 w 3586974"/>
              <a:gd name="csY11" fmla="*/ 921985 h 1528227"/>
              <a:gd name="csX12" fmla="*/ 2589374 w 3586974"/>
              <a:gd name="csY12" fmla="*/ 294270 h 152822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586974" h="1528227">
                <a:moveTo>
                  <a:pt x="2589448" y="294196"/>
                </a:moveTo>
                <a:cubicBezTo>
                  <a:pt x="2139929" y="242712"/>
                  <a:pt x="2019726" y="595552"/>
                  <a:pt x="2006338" y="749041"/>
                </a:cubicBezTo>
                <a:cubicBezTo>
                  <a:pt x="1960772" y="633721"/>
                  <a:pt x="1894494" y="-8640"/>
                  <a:pt x="1347111" y="88"/>
                </a:cubicBezTo>
                <a:cubicBezTo>
                  <a:pt x="766811" y="9334"/>
                  <a:pt x="722354" y="732694"/>
                  <a:pt x="721245" y="932045"/>
                </a:cubicBezTo>
                <a:cubicBezTo>
                  <a:pt x="597048" y="833368"/>
                  <a:pt x="458723" y="800007"/>
                  <a:pt x="311817" y="828042"/>
                </a:cubicBezTo>
                <a:cubicBezTo>
                  <a:pt x="164911" y="856077"/>
                  <a:pt x="29693" y="984712"/>
                  <a:pt x="3951" y="1155214"/>
                </a:cubicBezTo>
                <a:cubicBezTo>
                  <a:pt x="-11953" y="1260770"/>
                  <a:pt x="20225" y="1382156"/>
                  <a:pt x="99225" y="1439484"/>
                </a:cubicBezTo>
                <a:cubicBezTo>
                  <a:pt x="150043" y="1476395"/>
                  <a:pt x="212031" y="1482904"/>
                  <a:pt x="271355" y="1488378"/>
                </a:cubicBezTo>
                <a:cubicBezTo>
                  <a:pt x="790851" y="1536681"/>
                  <a:pt x="3048584" y="1538678"/>
                  <a:pt x="3241352" y="1507241"/>
                </a:cubicBezTo>
                <a:cubicBezTo>
                  <a:pt x="3385225" y="1483792"/>
                  <a:pt x="3561127" y="1426169"/>
                  <a:pt x="3584724" y="1259587"/>
                </a:cubicBezTo>
                <a:cubicBezTo>
                  <a:pt x="3602181" y="1136574"/>
                  <a:pt x="3515487" y="1017555"/>
                  <a:pt x="3414295" y="973172"/>
                </a:cubicBezTo>
                <a:cubicBezTo>
                  <a:pt x="3313104" y="928790"/>
                  <a:pt x="3225300" y="909484"/>
                  <a:pt x="3118487" y="921985"/>
                </a:cubicBezTo>
                <a:cubicBezTo>
                  <a:pt x="3114566" y="850899"/>
                  <a:pt x="3069370" y="349230"/>
                  <a:pt x="2589374" y="294270"/>
                </a:cubicBezTo>
                <a:close/>
              </a:path>
            </a:pathLst>
          </a:custGeom>
          <a:solidFill>
            <a:schemeClr val="bg1"/>
          </a:solidFill>
          <a:ln w="7384" cap="flat">
            <a:noFill/>
            <a:prstDash val="solid"/>
            <a:miter/>
          </a:ln>
          <a:effectLst>
            <a:outerShdw blurRad="342900" dist="38100" dir="2700000" algn="tl" rotWithShape="0">
              <a:schemeClr val="tx2">
                <a:lumMod val="40000"/>
                <a:lumOff val="60000"/>
                <a:alpha val="40000"/>
              </a:schemeClr>
            </a:outerShdw>
          </a:effectLst>
        </p:spPr>
        <p:txBody>
          <a:bodyPr/>
          <a:lstStyle/>
          <a:p>
            <a:r>
              <a:rPr lang="en-US" dirty="0">
                <a:solidFill>
                  <a:schemeClr val="bg1"/>
                </a:solidFill>
              </a:rPr>
              <a:t>                        </a:t>
            </a:r>
            <a:endParaRPr lang="en-PK" dirty="0">
              <a:solidFill>
                <a:schemeClr val="bg1"/>
              </a:solidFill>
            </a:endParaRPr>
          </a:p>
        </p:txBody>
      </p:sp>
    </p:spTree>
    <p:extLst>
      <p:ext uri="{BB962C8B-B14F-4D97-AF65-F5344CB8AC3E}">
        <p14:creationId xmlns:p14="http://schemas.microsoft.com/office/powerpoint/2010/main" val="242504387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B660-A36B-0691-CFCD-810A0F9A3DE6}"/>
              </a:ext>
            </a:extLst>
          </p:cNvPr>
          <p:cNvSpPr>
            <a:spLocks noGrp="1"/>
          </p:cNvSpPr>
          <p:nvPr>
            <p:ph type="title"/>
          </p:nvPr>
        </p:nvSpPr>
        <p:spPr/>
        <p:txBody>
          <a:bodyPr/>
          <a:lstStyle/>
          <a:p>
            <a:r>
              <a:rPr lang="en-US" dirty="0"/>
              <a:t>Du</a:t>
            </a:r>
            <a:r>
              <a:rPr lang="en-PK" b="1" spc="200" dirty="0">
                <a:solidFill>
                  <a:srgbClr val="002060"/>
                </a:solidFill>
                <a:latin typeface="Mikado" panose="020D0003030208020204" pitchFamily="34" charset="0"/>
              </a:rPr>
              <a:t>ʿ</a:t>
            </a:r>
            <a:r>
              <a:rPr lang="en-US" dirty="0"/>
              <a:t>a for seeing the new moon</a:t>
            </a:r>
            <a:endParaRPr lang="en-PK" dirty="0"/>
          </a:p>
        </p:txBody>
      </p:sp>
      <p:sp>
        <p:nvSpPr>
          <p:cNvPr id="4" name="Rectangle: Rounded Corners 3">
            <a:extLst>
              <a:ext uri="{FF2B5EF4-FFF2-40B4-BE49-F238E27FC236}">
                <a16:creationId xmlns:a16="http://schemas.microsoft.com/office/drawing/2014/main" id="{E2E3CE45-92E4-C574-C070-4D2DA88F80CD}"/>
              </a:ext>
            </a:extLst>
          </p:cNvPr>
          <p:cNvSpPr/>
          <p:nvPr/>
        </p:nvSpPr>
        <p:spPr>
          <a:xfrm>
            <a:off x="695400" y="1600304"/>
            <a:ext cx="7488832" cy="4420983"/>
          </a:xfrm>
          <a:prstGeom prst="roundRect">
            <a:avLst>
              <a:gd name="adj" fmla="val 12935"/>
            </a:avLst>
          </a:prstGeom>
          <a:solidFill>
            <a:schemeClr val="bg1"/>
          </a:solidFill>
          <a:ln>
            <a:noFill/>
          </a:ln>
          <a:effectLst>
            <a:outerShdw blurRad="635000" dist="63500" dir="2700000" algn="tl" rotWithShape="0">
              <a:srgbClr val="00B4B1">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3" name="Content Placeholder 2">
            <a:extLst>
              <a:ext uri="{FF2B5EF4-FFF2-40B4-BE49-F238E27FC236}">
                <a16:creationId xmlns:a16="http://schemas.microsoft.com/office/drawing/2014/main" id="{174C8C49-C3ED-2143-8B3C-6E1400E8E3B3}"/>
              </a:ext>
            </a:extLst>
          </p:cNvPr>
          <p:cNvSpPr>
            <a:spLocks noGrp="1"/>
          </p:cNvSpPr>
          <p:nvPr>
            <p:ph idx="1"/>
          </p:nvPr>
        </p:nvSpPr>
        <p:spPr>
          <a:xfrm>
            <a:off x="1055440" y="1916832"/>
            <a:ext cx="6638528" cy="4525963"/>
          </a:xfrm>
        </p:spPr>
        <p:txBody>
          <a:bodyPr/>
          <a:lstStyle/>
          <a:p>
            <a:pPr marL="0" indent="0" algn="ctr">
              <a:lnSpc>
                <a:spcPct val="150000"/>
              </a:lnSpc>
              <a:buNone/>
            </a:pPr>
            <a:r>
              <a:rPr lang="ar-SA" dirty="0"/>
              <a:t>اللَّهُمَّ أَهِلَّهُ عَلَيْنَا بِالْيُمْنِ وَالْإِيمَانِ وَالسَّلَامَةِ وَالْإِسْلَامِ وَالتَّوْفِيقِ لِمَا تُحِبُّ وَتَرْضَى، رَبِّي وَرَبُّكَ اللَّهُ </a:t>
            </a:r>
          </a:p>
          <a:p>
            <a:pPr marL="0" indent="0" algn="ctr">
              <a:buNone/>
            </a:pPr>
            <a:r>
              <a:rPr lang="ar-SA" dirty="0"/>
              <a:t>“</a:t>
            </a:r>
            <a:r>
              <a:rPr lang="en-US" sz="2400" dirty="0"/>
              <a:t>O Allah, let this moon (month) pass over us with blessings, Iman, safety, and in the state of Islam. Grant us the ability to act on the actions that You love and are pleased with. (O moon) My Lord and Your Lord is Allah!”.</a:t>
            </a:r>
          </a:p>
          <a:p>
            <a:pPr marL="0" indent="0" algn="ctr">
              <a:buNone/>
            </a:pPr>
            <a:endParaRPr lang="en-PK" dirty="0"/>
          </a:p>
        </p:txBody>
      </p:sp>
      <p:sp>
        <p:nvSpPr>
          <p:cNvPr id="5" name="Content Placeholder 2">
            <a:extLst>
              <a:ext uri="{FF2B5EF4-FFF2-40B4-BE49-F238E27FC236}">
                <a16:creationId xmlns:a16="http://schemas.microsoft.com/office/drawing/2014/main" id="{35857D02-0BB9-D206-1F29-15F8F75A09E8}"/>
              </a:ext>
            </a:extLst>
          </p:cNvPr>
          <p:cNvSpPr txBox="1">
            <a:spLocks/>
          </p:cNvSpPr>
          <p:nvPr/>
        </p:nvSpPr>
        <p:spPr>
          <a:xfrm>
            <a:off x="8698591" y="5085184"/>
            <a:ext cx="2880320" cy="1143001"/>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ikado" panose="020D0003030208020204" pitchFamily="34" charset="0"/>
                <a:ea typeface="Pangea Afrikan" panose="020B0504000000000000"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ikado" panose="020D0003030208020204" pitchFamily="34" charset="0"/>
                <a:ea typeface="Pangea Afrikan" panose="020B0504000000000000"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ikado" panose="020D0003030208020204" pitchFamily="34" charset="0"/>
                <a:ea typeface="Pangea Afrikan" panose="020B0504000000000000"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ikado" panose="020D0003030208020204" pitchFamily="34" charset="0"/>
                <a:ea typeface="Pangea Afrikan" panose="020B0504000000000000"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ikado" panose="020D0003030208020204" pitchFamily="34" charset="0"/>
                <a:ea typeface="Pangea Afrikan" panose="020B0504000000000000"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2800" dirty="0">
                <a:solidFill>
                  <a:srgbClr val="00B4B1"/>
                </a:solidFill>
                <a:latin typeface="Mikado Medium" panose="02000000000000000000" pitchFamily="50" charset="0"/>
              </a:rPr>
              <a:t>Have you ever spoken to the moon?</a:t>
            </a:r>
            <a:endParaRPr lang="en-US" sz="2800" dirty="0">
              <a:latin typeface="Mikado Medium" panose="02000000000000000000" pitchFamily="50" charset="0"/>
            </a:endParaRPr>
          </a:p>
        </p:txBody>
      </p:sp>
      <p:sp>
        <p:nvSpPr>
          <p:cNvPr id="6" name="Freeform: Shape 5">
            <a:extLst>
              <a:ext uri="{FF2B5EF4-FFF2-40B4-BE49-F238E27FC236}">
                <a16:creationId xmlns:a16="http://schemas.microsoft.com/office/drawing/2014/main" id="{E66A294A-BCD7-FD3B-AB19-03DD035C0F02}"/>
              </a:ext>
            </a:extLst>
          </p:cNvPr>
          <p:cNvSpPr/>
          <p:nvPr/>
        </p:nvSpPr>
        <p:spPr>
          <a:xfrm flipH="1">
            <a:off x="9032701" y="1168317"/>
            <a:ext cx="1497029" cy="1497029"/>
          </a:xfrm>
          <a:custGeom>
            <a:avLst/>
            <a:gdLst>
              <a:gd name="csX0" fmla="*/ 3373370 w 4572000"/>
              <a:gd name="csY0" fmla="*/ 0 h 4572000"/>
              <a:gd name="csX1" fmla="*/ 3720882 w 4572000"/>
              <a:gd name="csY1" fmla="*/ 1261123 h 4572000"/>
              <a:gd name="csX2" fmla="*/ 1261129 w 4572000"/>
              <a:gd name="csY2" fmla="*/ 3720877 h 4572000"/>
              <a:gd name="csX3" fmla="*/ 0 w 4572000"/>
              <a:gd name="csY3" fmla="*/ 3373370 h 4572000"/>
              <a:gd name="csX4" fmla="*/ 2112247 w 4572000"/>
              <a:gd name="csY4" fmla="*/ 4572000 h 4572000"/>
              <a:gd name="csX5" fmla="*/ 4572000 w 4572000"/>
              <a:gd name="csY5" fmla="*/ 2112247 h 4572000"/>
              <a:gd name="csX6" fmla="*/ 3373370 w 4572000"/>
              <a:gd name="csY6" fmla="*/ 0 h 457200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4572000" h="4572000">
                <a:moveTo>
                  <a:pt x="3373370" y="0"/>
                </a:moveTo>
                <a:cubicBezTo>
                  <a:pt x="3594026" y="368772"/>
                  <a:pt x="3720882" y="800129"/>
                  <a:pt x="3720882" y="1261123"/>
                </a:cubicBezTo>
                <a:cubicBezTo>
                  <a:pt x="3720882" y="2619608"/>
                  <a:pt x="2619613" y="3720877"/>
                  <a:pt x="1261129" y="3720877"/>
                </a:cubicBezTo>
                <a:cubicBezTo>
                  <a:pt x="800129" y="3720877"/>
                  <a:pt x="368778" y="3594021"/>
                  <a:pt x="0" y="3373370"/>
                </a:cubicBezTo>
                <a:cubicBezTo>
                  <a:pt x="429574" y="4091312"/>
                  <a:pt x="1214763" y="4572000"/>
                  <a:pt x="2112247" y="4572000"/>
                </a:cubicBezTo>
                <a:cubicBezTo>
                  <a:pt x="3470731" y="4572000"/>
                  <a:pt x="4572000" y="3470731"/>
                  <a:pt x="4572000" y="2112247"/>
                </a:cubicBezTo>
                <a:cubicBezTo>
                  <a:pt x="4572000" y="1214758"/>
                  <a:pt x="4091312" y="429574"/>
                  <a:pt x="3373370" y="0"/>
                </a:cubicBezTo>
                <a:close/>
              </a:path>
            </a:pathLst>
          </a:custGeom>
          <a:solidFill>
            <a:srgbClr val="FFC82D"/>
          </a:solidFill>
          <a:ln w="1507" cap="flat">
            <a:noFill/>
            <a:prstDash val="solid"/>
            <a:miter/>
          </a:ln>
          <a:effectLst>
            <a:outerShdw blurRad="609600" dist="38100" dir="2700000" algn="tl" rotWithShape="0">
              <a:srgbClr val="FFC000">
                <a:alpha val="40000"/>
              </a:srgbClr>
            </a:outerShdw>
          </a:effectLst>
        </p:spPr>
        <p:txBody>
          <a:bodyPr/>
          <a:lstStyle/>
          <a:p>
            <a:endParaRPr lang="en-PK" dirty="0"/>
          </a:p>
        </p:txBody>
      </p:sp>
      <p:sp>
        <p:nvSpPr>
          <p:cNvPr id="7" name="Graphic 32">
            <a:extLst>
              <a:ext uri="{FF2B5EF4-FFF2-40B4-BE49-F238E27FC236}">
                <a16:creationId xmlns:a16="http://schemas.microsoft.com/office/drawing/2014/main" id="{642123BD-0F41-8130-80B9-3738B3245C7F}"/>
              </a:ext>
            </a:extLst>
          </p:cNvPr>
          <p:cNvSpPr/>
          <p:nvPr/>
        </p:nvSpPr>
        <p:spPr>
          <a:xfrm>
            <a:off x="10710976" y="1954502"/>
            <a:ext cx="2417995" cy="1030185"/>
          </a:xfrm>
          <a:custGeom>
            <a:avLst/>
            <a:gdLst>
              <a:gd name="csX0" fmla="*/ 2589448 w 3586974"/>
              <a:gd name="csY0" fmla="*/ 294196 h 1528227"/>
              <a:gd name="csX1" fmla="*/ 2006338 w 3586974"/>
              <a:gd name="csY1" fmla="*/ 749041 h 1528227"/>
              <a:gd name="csX2" fmla="*/ 1347111 w 3586974"/>
              <a:gd name="csY2" fmla="*/ 88 h 1528227"/>
              <a:gd name="csX3" fmla="*/ 721245 w 3586974"/>
              <a:gd name="csY3" fmla="*/ 932045 h 1528227"/>
              <a:gd name="csX4" fmla="*/ 311817 w 3586974"/>
              <a:gd name="csY4" fmla="*/ 828042 h 1528227"/>
              <a:gd name="csX5" fmla="*/ 3951 w 3586974"/>
              <a:gd name="csY5" fmla="*/ 1155214 h 1528227"/>
              <a:gd name="csX6" fmla="*/ 99225 w 3586974"/>
              <a:gd name="csY6" fmla="*/ 1439484 h 1528227"/>
              <a:gd name="csX7" fmla="*/ 271355 w 3586974"/>
              <a:gd name="csY7" fmla="*/ 1488378 h 1528227"/>
              <a:gd name="csX8" fmla="*/ 3241352 w 3586974"/>
              <a:gd name="csY8" fmla="*/ 1507241 h 1528227"/>
              <a:gd name="csX9" fmla="*/ 3584724 w 3586974"/>
              <a:gd name="csY9" fmla="*/ 1259587 h 1528227"/>
              <a:gd name="csX10" fmla="*/ 3414295 w 3586974"/>
              <a:gd name="csY10" fmla="*/ 973172 h 1528227"/>
              <a:gd name="csX11" fmla="*/ 3118487 w 3586974"/>
              <a:gd name="csY11" fmla="*/ 921985 h 1528227"/>
              <a:gd name="csX12" fmla="*/ 2589374 w 3586974"/>
              <a:gd name="csY12" fmla="*/ 294270 h 152822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586974" h="1528227">
                <a:moveTo>
                  <a:pt x="2589448" y="294196"/>
                </a:moveTo>
                <a:cubicBezTo>
                  <a:pt x="2139929" y="242712"/>
                  <a:pt x="2019726" y="595552"/>
                  <a:pt x="2006338" y="749041"/>
                </a:cubicBezTo>
                <a:cubicBezTo>
                  <a:pt x="1960772" y="633721"/>
                  <a:pt x="1894494" y="-8640"/>
                  <a:pt x="1347111" y="88"/>
                </a:cubicBezTo>
                <a:cubicBezTo>
                  <a:pt x="766811" y="9334"/>
                  <a:pt x="722354" y="732694"/>
                  <a:pt x="721245" y="932045"/>
                </a:cubicBezTo>
                <a:cubicBezTo>
                  <a:pt x="597048" y="833368"/>
                  <a:pt x="458723" y="800007"/>
                  <a:pt x="311817" y="828042"/>
                </a:cubicBezTo>
                <a:cubicBezTo>
                  <a:pt x="164911" y="856077"/>
                  <a:pt x="29693" y="984712"/>
                  <a:pt x="3951" y="1155214"/>
                </a:cubicBezTo>
                <a:cubicBezTo>
                  <a:pt x="-11953" y="1260770"/>
                  <a:pt x="20225" y="1382156"/>
                  <a:pt x="99225" y="1439484"/>
                </a:cubicBezTo>
                <a:cubicBezTo>
                  <a:pt x="150043" y="1476395"/>
                  <a:pt x="212031" y="1482904"/>
                  <a:pt x="271355" y="1488378"/>
                </a:cubicBezTo>
                <a:cubicBezTo>
                  <a:pt x="790851" y="1536681"/>
                  <a:pt x="3048584" y="1538678"/>
                  <a:pt x="3241352" y="1507241"/>
                </a:cubicBezTo>
                <a:cubicBezTo>
                  <a:pt x="3385225" y="1483792"/>
                  <a:pt x="3561127" y="1426169"/>
                  <a:pt x="3584724" y="1259587"/>
                </a:cubicBezTo>
                <a:cubicBezTo>
                  <a:pt x="3602181" y="1136574"/>
                  <a:pt x="3515487" y="1017555"/>
                  <a:pt x="3414295" y="973172"/>
                </a:cubicBezTo>
                <a:cubicBezTo>
                  <a:pt x="3313104" y="928790"/>
                  <a:pt x="3225300" y="909484"/>
                  <a:pt x="3118487" y="921985"/>
                </a:cubicBezTo>
                <a:cubicBezTo>
                  <a:pt x="3114566" y="850899"/>
                  <a:pt x="3069370" y="349230"/>
                  <a:pt x="2589374" y="294270"/>
                </a:cubicBezTo>
                <a:close/>
              </a:path>
            </a:pathLst>
          </a:custGeom>
          <a:solidFill>
            <a:schemeClr val="bg1"/>
          </a:solidFill>
          <a:ln w="7384" cap="flat">
            <a:noFill/>
            <a:prstDash val="solid"/>
            <a:miter/>
          </a:ln>
          <a:effectLst>
            <a:outerShdw blurRad="342900" dist="38100" dir="2700000" algn="tl" rotWithShape="0">
              <a:schemeClr val="tx2">
                <a:lumMod val="40000"/>
                <a:lumOff val="60000"/>
                <a:alpha val="40000"/>
              </a:schemeClr>
            </a:outerShdw>
          </a:effectLst>
        </p:spPr>
        <p:txBody>
          <a:bodyPr/>
          <a:lstStyle/>
          <a:p>
            <a:r>
              <a:rPr lang="en-US" dirty="0">
                <a:solidFill>
                  <a:schemeClr val="bg1"/>
                </a:solidFill>
              </a:rPr>
              <a:t>                        </a:t>
            </a:r>
            <a:endParaRPr lang="en-PK" dirty="0">
              <a:solidFill>
                <a:schemeClr val="bg1"/>
              </a:solidFill>
            </a:endParaRPr>
          </a:p>
        </p:txBody>
      </p:sp>
      <p:sp>
        <p:nvSpPr>
          <p:cNvPr id="8" name="Graphic 32">
            <a:extLst>
              <a:ext uri="{FF2B5EF4-FFF2-40B4-BE49-F238E27FC236}">
                <a16:creationId xmlns:a16="http://schemas.microsoft.com/office/drawing/2014/main" id="{9D072DCD-ACE5-1BA4-A722-AF304436BBA1}"/>
              </a:ext>
            </a:extLst>
          </p:cNvPr>
          <p:cNvSpPr/>
          <p:nvPr/>
        </p:nvSpPr>
        <p:spPr>
          <a:xfrm>
            <a:off x="8572219" y="3474475"/>
            <a:ext cx="2417995" cy="1030185"/>
          </a:xfrm>
          <a:custGeom>
            <a:avLst/>
            <a:gdLst>
              <a:gd name="csX0" fmla="*/ 2589448 w 3586974"/>
              <a:gd name="csY0" fmla="*/ 294196 h 1528227"/>
              <a:gd name="csX1" fmla="*/ 2006338 w 3586974"/>
              <a:gd name="csY1" fmla="*/ 749041 h 1528227"/>
              <a:gd name="csX2" fmla="*/ 1347111 w 3586974"/>
              <a:gd name="csY2" fmla="*/ 88 h 1528227"/>
              <a:gd name="csX3" fmla="*/ 721245 w 3586974"/>
              <a:gd name="csY3" fmla="*/ 932045 h 1528227"/>
              <a:gd name="csX4" fmla="*/ 311817 w 3586974"/>
              <a:gd name="csY4" fmla="*/ 828042 h 1528227"/>
              <a:gd name="csX5" fmla="*/ 3951 w 3586974"/>
              <a:gd name="csY5" fmla="*/ 1155214 h 1528227"/>
              <a:gd name="csX6" fmla="*/ 99225 w 3586974"/>
              <a:gd name="csY6" fmla="*/ 1439484 h 1528227"/>
              <a:gd name="csX7" fmla="*/ 271355 w 3586974"/>
              <a:gd name="csY7" fmla="*/ 1488378 h 1528227"/>
              <a:gd name="csX8" fmla="*/ 3241352 w 3586974"/>
              <a:gd name="csY8" fmla="*/ 1507241 h 1528227"/>
              <a:gd name="csX9" fmla="*/ 3584724 w 3586974"/>
              <a:gd name="csY9" fmla="*/ 1259587 h 1528227"/>
              <a:gd name="csX10" fmla="*/ 3414295 w 3586974"/>
              <a:gd name="csY10" fmla="*/ 973172 h 1528227"/>
              <a:gd name="csX11" fmla="*/ 3118487 w 3586974"/>
              <a:gd name="csY11" fmla="*/ 921985 h 1528227"/>
              <a:gd name="csX12" fmla="*/ 2589374 w 3586974"/>
              <a:gd name="csY12" fmla="*/ 294270 h 152822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586974" h="1528227">
                <a:moveTo>
                  <a:pt x="2589448" y="294196"/>
                </a:moveTo>
                <a:cubicBezTo>
                  <a:pt x="2139929" y="242712"/>
                  <a:pt x="2019726" y="595552"/>
                  <a:pt x="2006338" y="749041"/>
                </a:cubicBezTo>
                <a:cubicBezTo>
                  <a:pt x="1960772" y="633721"/>
                  <a:pt x="1894494" y="-8640"/>
                  <a:pt x="1347111" y="88"/>
                </a:cubicBezTo>
                <a:cubicBezTo>
                  <a:pt x="766811" y="9334"/>
                  <a:pt x="722354" y="732694"/>
                  <a:pt x="721245" y="932045"/>
                </a:cubicBezTo>
                <a:cubicBezTo>
                  <a:pt x="597048" y="833368"/>
                  <a:pt x="458723" y="800007"/>
                  <a:pt x="311817" y="828042"/>
                </a:cubicBezTo>
                <a:cubicBezTo>
                  <a:pt x="164911" y="856077"/>
                  <a:pt x="29693" y="984712"/>
                  <a:pt x="3951" y="1155214"/>
                </a:cubicBezTo>
                <a:cubicBezTo>
                  <a:pt x="-11953" y="1260770"/>
                  <a:pt x="20225" y="1382156"/>
                  <a:pt x="99225" y="1439484"/>
                </a:cubicBezTo>
                <a:cubicBezTo>
                  <a:pt x="150043" y="1476395"/>
                  <a:pt x="212031" y="1482904"/>
                  <a:pt x="271355" y="1488378"/>
                </a:cubicBezTo>
                <a:cubicBezTo>
                  <a:pt x="790851" y="1536681"/>
                  <a:pt x="3048584" y="1538678"/>
                  <a:pt x="3241352" y="1507241"/>
                </a:cubicBezTo>
                <a:cubicBezTo>
                  <a:pt x="3385225" y="1483792"/>
                  <a:pt x="3561127" y="1426169"/>
                  <a:pt x="3584724" y="1259587"/>
                </a:cubicBezTo>
                <a:cubicBezTo>
                  <a:pt x="3602181" y="1136574"/>
                  <a:pt x="3515487" y="1017555"/>
                  <a:pt x="3414295" y="973172"/>
                </a:cubicBezTo>
                <a:cubicBezTo>
                  <a:pt x="3313104" y="928790"/>
                  <a:pt x="3225300" y="909484"/>
                  <a:pt x="3118487" y="921985"/>
                </a:cubicBezTo>
                <a:cubicBezTo>
                  <a:pt x="3114566" y="850899"/>
                  <a:pt x="3069370" y="349230"/>
                  <a:pt x="2589374" y="294270"/>
                </a:cubicBezTo>
                <a:close/>
              </a:path>
            </a:pathLst>
          </a:custGeom>
          <a:solidFill>
            <a:schemeClr val="bg1"/>
          </a:solidFill>
          <a:ln w="7384" cap="flat">
            <a:noFill/>
            <a:prstDash val="solid"/>
            <a:miter/>
          </a:ln>
          <a:effectLst>
            <a:outerShdw blurRad="342900" dist="38100" dir="2700000" algn="tl" rotWithShape="0">
              <a:schemeClr val="tx2">
                <a:lumMod val="40000"/>
                <a:lumOff val="60000"/>
                <a:alpha val="40000"/>
              </a:schemeClr>
            </a:outerShdw>
          </a:effectLst>
        </p:spPr>
        <p:txBody>
          <a:bodyPr/>
          <a:lstStyle/>
          <a:p>
            <a:r>
              <a:rPr lang="en-US" dirty="0">
                <a:solidFill>
                  <a:schemeClr val="bg1"/>
                </a:solidFill>
              </a:rPr>
              <a:t>                        </a:t>
            </a:r>
            <a:endParaRPr lang="en-PK" dirty="0">
              <a:solidFill>
                <a:schemeClr val="bg1"/>
              </a:solidFill>
            </a:endParaRPr>
          </a:p>
        </p:txBody>
      </p:sp>
      <p:sp>
        <p:nvSpPr>
          <p:cNvPr id="9" name="Graphic 32">
            <a:extLst>
              <a:ext uri="{FF2B5EF4-FFF2-40B4-BE49-F238E27FC236}">
                <a16:creationId xmlns:a16="http://schemas.microsoft.com/office/drawing/2014/main" id="{B5823C52-4A2F-4AB5-4F8B-296264C8E9DC}"/>
              </a:ext>
            </a:extLst>
          </p:cNvPr>
          <p:cNvSpPr/>
          <p:nvPr/>
        </p:nvSpPr>
        <p:spPr>
          <a:xfrm>
            <a:off x="9007063" y="-594484"/>
            <a:ext cx="2417995" cy="1030185"/>
          </a:xfrm>
          <a:custGeom>
            <a:avLst/>
            <a:gdLst>
              <a:gd name="csX0" fmla="*/ 2589448 w 3586974"/>
              <a:gd name="csY0" fmla="*/ 294196 h 1528227"/>
              <a:gd name="csX1" fmla="*/ 2006338 w 3586974"/>
              <a:gd name="csY1" fmla="*/ 749041 h 1528227"/>
              <a:gd name="csX2" fmla="*/ 1347111 w 3586974"/>
              <a:gd name="csY2" fmla="*/ 88 h 1528227"/>
              <a:gd name="csX3" fmla="*/ 721245 w 3586974"/>
              <a:gd name="csY3" fmla="*/ 932045 h 1528227"/>
              <a:gd name="csX4" fmla="*/ 311817 w 3586974"/>
              <a:gd name="csY4" fmla="*/ 828042 h 1528227"/>
              <a:gd name="csX5" fmla="*/ 3951 w 3586974"/>
              <a:gd name="csY5" fmla="*/ 1155214 h 1528227"/>
              <a:gd name="csX6" fmla="*/ 99225 w 3586974"/>
              <a:gd name="csY6" fmla="*/ 1439484 h 1528227"/>
              <a:gd name="csX7" fmla="*/ 271355 w 3586974"/>
              <a:gd name="csY7" fmla="*/ 1488378 h 1528227"/>
              <a:gd name="csX8" fmla="*/ 3241352 w 3586974"/>
              <a:gd name="csY8" fmla="*/ 1507241 h 1528227"/>
              <a:gd name="csX9" fmla="*/ 3584724 w 3586974"/>
              <a:gd name="csY9" fmla="*/ 1259587 h 1528227"/>
              <a:gd name="csX10" fmla="*/ 3414295 w 3586974"/>
              <a:gd name="csY10" fmla="*/ 973172 h 1528227"/>
              <a:gd name="csX11" fmla="*/ 3118487 w 3586974"/>
              <a:gd name="csY11" fmla="*/ 921985 h 1528227"/>
              <a:gd name="csX12" fmla="*/ 2589374 w 3586974"/>
              <a:gd name="csY12" fmla="*/ 294270 h 152822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586974" h="1528227">
                <a:moveTo>
                  <a:pt x="2589448" y="294196"/>
                </a:moveTo>
                <a:cubicBezTo>
                  <a:pt x="2139929" y="242712"/>
                  <a:pt x="2019726" y="595552"/>
                  <a:pt x="2006338" y="749041"/>
                </a:cubicBezTo>
                <a:cubicBezTo>
                  <a:pt x="1960772" y="633721"/>
                  <a:pt x="1894494" y="-8640"/>
                  <a:pt x="1347111" y="88"/>
                </a:cubicBezTo>
                <a:cubicBezTo>
                  <a:pt x="766811" y="9334"/>
                  <a:pt x="722354" y="732694"/>
                  <a:pt x="721245" y="932045"/>
                </a:cubicBezTo>
                <a:cubicBezTo>
                  <a:pt x="597048" y="833368"/>
                  <a:pt x="458723" y="800007"/>
                  <a:pt x="311817" y="828042"/>
                </a:cubicBezTo>
                <a:cubicBezTo>
                  <a:pt x="164911" y="856077"/>
                  <a:pt x="29693" y="984712"/>
                  <a:pt x="3951" y="1155214"/>
                </a:cubicBezTo>
                <a:cubicBezTo>
                  <a:pt x="-11953" y="1260770"/>
                  <a:pt x="20225" y="1382156"/>
                  <a:pt x="99225" y="1439484"/>
                </a:cubicBezTo>
                <a:cubicBezTo>
                  <a:pt x="150043" y="1476395"/>
                  <a:pt x="212031" y="1482904"/>
                  <a:pt x="271355" y="1488378"/>
                </a:cubicBezTo>
                <a:cubicBezTo>
                  <a:pt x="790851" y="1536681"/>
                  <a:pt x="3048584" y="1538678"/>
                  <a:pt x="3241352" y="1507241"/>
                </a:cubicBezTo>
                <a:cubicBezTo>
                  <a:pt x="3385225" y="1483792"/>
                  <a:pt x="3561127" y="1426169"/>
                  <a:pt x="3584724" y="1259587"/>
                </a:cubicBezTo>
                <a:cubicBezTo>
                  <a:pt x="3602181" y="1136574"/>
                  <a:pt x="3515487" y="1017555"/>
                  <a:pt x="3414295" y="973172"/>
                </a:cubicBezTo>
                <a:cubicBezTo>
                  <a:pt x="3313104" y="928790"/>
                  <a:pt x="3225300" y="909484"/>
                  <a:pt x="3118487" y="921985"/>
                </a:cubicBezTo>
                <a:cubicBezTo>
                  <a:pt x="3114566" y="850899"/>
                  <a:pt x="3069370" y="349230"/>
                  <a:pt x="2589374" y="294270"/>
                </a:cubicBezTo>
                <a:close/>
              </a:path>
            </a:pathLst>
          </a:custGeom>
          <a:solidFill>
            <a:schemeClr val="bg1"/>
          </a:solidFill>
          <a:ln w="7384" cap="flat">
            <a:noFill/>
            <a:prstDash val="solid"/>
            <a:miter/>
          </a:ln>
          <a:effectLst>
            <a:outerShdw blurRad="342900" dist="38100" dir="2700000" algn="tl" rotWithShape="0">
              <a:schemeClr val="tx2">
                <a:lumMod val="40000"/>
                <a:lumOff val="60000"/>
                <a:alpha val="40000"/>
              </a:schemeClr>
            </a:outerShdw>
          </a:effectLst>
        </p:spPr>
        <p:txBody>
          <a:bodyPr/>
          <a:lstStyle/>
          <a:p>
            <a:r>
              <a:rPr lang="en-US" dirty="0">
                <a:solidFill>
                  <a:schemeClr val="bg1"/>
                </a:solidFill>
              </a:rPr>
              <a:t>                        </a:t>
            </a:r>
            <a:endParaRPr lang="en-PK" dirty="0">
              <a:solidFill>
                <a:schemeClr val="bg1"/>
              </a:solidFill>
            </a:endParaRPr>
          </a:p>
        </p:txBody>
      </p:sp>
    </p:spTree>
    <p:extLst>
      <p:ext uri="{BB962C8B-B14F-4D97-AF65-F5344CB8AC3E}">
        <p14:creationId xmlns:p14="http://schemas.microsoft.com/office/powerpoint/2010/main" val="352329595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03ADC-5903-B99B-D0F4-670ECB70A027}"/>
              </a:ext>
            </a:extLst>
          </p:cNvPr>
          <p:cNvSpPr>
            <a:spLocks noGrp="1"/>
          </p:cNvSpPr>
          <p:nvPr>
            <p:ph type="title"/>
          </p:nvPr>
        </p:nvSpPr>
        <p:spPr/>
        <p:txBody>
          <a:bodyPr/>
          <a:lstStyle/>
          <a:p>
            <a:r>
              <a:rPr lang="en-US" dirty="0"/>
              <a:t>Plenary</a:t>
            </a:r>
            <a:endParaRPr lang="en-PK" dirty="0"/>
          </a:p>
        </p:txBody>
      </p:sp>
      <p:sp>
        <p:nvSpPr>
          <p:cNvPr id="3" name="Content Placeholder 2">
            <a:extLst>
              <a:ext uri="{FF2B5EF4-FFF2-40B4-BE49-F238E27FC236}">
                <a16:creationId xmlns:a16="http://schemas.microsoft.com/office/drawing/2014/main" id="{E8FB071F-FE15-65E7-8977-BC0462A292F1}"/>
              </a:ext>
            </a:extLst>
          </p:cNvPr>
          <p:cNvSpPr>
            <a:spLocks noGrp="1"/>
          </p:cNvSpPr>
          <p:nvPr>
            <p:ph idx="1"/>
          </p:nvPr>
        </p:nvSpPr>
        <p:spPr>
          <a:xfrm>
            <a:off x="609600" y="1600201"/>
            <a:ext cx="6710536" cy="4525963"/>
          </a:xfrm>
        </p:spPr>
        <p:txBody>
          <a:bodyPr/>
          <a:lstStyle/>
          <a:p>
            <a:r>
              <a:rPr lang="en-US" dirty="0"/>
              <a:t>What would the Prophet </a:t>
            </a:r>
            <a:r>
              <a:rPr lang="ar-SA" sz="2000" dirty="0"/>
              <a:t>صلى الله عليه وسلم</a:t>
            </a:r>
            <a:r>
              <a:rPr lang="en-US" sz="2000" dirty="0"/>
              <a:t>  </a:t>
            </a:r>
            <a:r>
              <a:rPr lang="en-US" dirty="0"/>
              <a:t>do in the month of </a:t>
            </a:r>
            <a:r>
              <a:rPr lang="en-US" dirty="0" err="1"/>
              <a:t>Sh</a:t>
            </a:r>
            <a:r>
              <a:rPr lang="en-US" spc="-200" dirty="0" err="1"/>
              <a:t>a</a:t>
            </a:r>
            <a:r>
              <a:rPr lang="en-US" spc="200" dirty="0" err="1"/>
              <a:t>ʿ</a:t>
            </a:r>
            <a:r>
              <a:rPr lang="en-US" dirty="0" err="1"/>
              <a:t>ban</a:t>
            </a:r>
            <a:r>
              <a:rPr lang="en-US" dirty="0"/>
              <a:t> to prepare for the month of Ramadan?</a:t>
            </a:r>
          </a:p>
          <a:p>
            <a:endParaRPr lang="en-US" dirty="0"/>
          </a:p>
          <a:p>
            <a:r>
              <a:rPr lang="en-US" dirty="0"/>
              <a:t>Why is it important to warm-up for Ramadan?</a:t>
            </a:r>
          </a:p>
          <a:p>
            <a:endParaRPr lang="en-US" dirty="0"/>
          </a:p>
          <a:p>
            <a:endParaRPr lang="en-PK" dirty="0"/>
          </a:p>
        </p:txBody>
      </p:sp>
      <p:pic>
        <p:nvPicPr>
          <p:cNvPr id="5" name="Graphic 4">
            <a:extLst>
              <a:ext uri="{FF2B5EF4-FFF2-40B4-BE49-F238E27FC236}">
                <a16:creationId xmlns:a16="http://schemas.microsoft.com/office/drawing/2014/main" id="{50BC6F7F-825A-E25D-4EBE-A93990E921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28048" y="404664"/>
            <a:ext cx="5231904" cy="7321499"/>
          </a:xfrm>
          <a:prstGeom prst="rect">
            <a:avLst/>
          </a:prstGeom>
        </p:spPr>
      </p:pic>
      <p:sp>
        <p:nvSpPr>
          <p:cNvPr id="6" name="Graphic 32">
            <a:extLst>
              <a:ext uri="{FF2B5EF4-FFF2-40B4-BE49-F238E27FC236}">
                <a16:creationId xmlns:a16="http://schemas.microsoft.com/office/drawing/2014/main" id="{24B22B2C-32B2-39CA-2CE6-D89A27215D82}"/>
              </a:ext>
            </a:extLst>
          </p:cNvPr>
          <p:cNvSpPr/>
          <p:nvPr/>
        </p:nvSpPr>
        <p:spPr>
          <a:xfrm>
            <a:off x="5447928" y="5278542"/>
            <a:ext cx="2417995" cy="1030185"/>
          </a:xfrm>
          <a:custGeom>
            <a:avLst/>
            <a:gdLst>
              <a:gd name="csX0" fmla="*/ 2589448 w 3586974"/>
              <a:gd name="csY0" fmla="*/ 294196 h 1528227"/>
              <a:gd name="csX1" fmla="*/ 2006338 w 3586974"/>
              <a:gd name="csY1" fmla="*/ 749041 h 1528227"/>
              <a:gd name="csX2" fmla="*/ 1347111 w 3586974"/>
              <a:gd name="csY2" fmla="*/ 88 h 1528227"/>
              <a:gd name="csX3" fmla="*/ 721245 w 3586974"/>
              <a:gd name="csY3" fmla="*/ 932045 h 1528227"/>
              <a:gd name="csX4" fmla="*/ 311817 w 3586974"/>
              <a:gd name="csY4" fmla="*/ 828042 h 1528227"/>
              <a:gd name="csX5" fmla="*/ 3951 w 3586974"/>
              <a:gd name="csY5" fmla="*/ 1155214 h 1528227"/>
              <a:gd name="csX6" fmla="*/ 99225 w 3586974"/>
              <a:gd name="csY6" fmla="*/ 1439484 h 1528227"/>
              <a:gd name="csX7" fmla="*/ 271355 w 3586974"/>
              <a:gd name="csY7" fmla="*/ 1488378 h 1528227"/>
              <a:gd name="csX8" fmla="*/ 3241352 w 3586974"/>
              <a:gd name="csY8" fmla="*/ 1507241 h 1528227"/>
              <a:gd name="csX9" fmla="*/ 3584724 w 3586974"/>
              <a:gd name="csY9" fmla="*/ 1259587 h 1528227"/>
              <a:gd name="csX10" fmla="*/ 3414295 w 3586974"/>
              <a:gd name="csY10" fmla="*/ 973172 h 1528227"/>
              <a:gd name="csX11" fmla="*/ 3118487 w 3586974"/>
              <a:gd name="csY11" fmla="*/ 921985 h 1528227"/>
              <a:gd name="csX12" fmla="*/ 2589374 w 3586974"/>
              <a:gd name="csY12" fmla="*/ 294270 h 152822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586974" h="1528227">
                <a:moveTo>
                  <a:pt x="2589448" y="294196"/>
                </a:moveTo>
                <a:cubicBezTo>
                  <a:pt x="2139929" y="242712"/>
                  <a:pt x="2019726" y="595552"/>
                  <a:pt x="2006338" y="749041"/>
                </a:cubicBezTo>
                <a:cubicBezTo>
                  <a:pt x="1960772" y="633721"/>
                  <a:pt x="1894494" y="-8640"/>
                  <a:pt x="1347111" y="88"/>
                </a:cubicBezTo>
                <a:cubicBezTo>
                  <a:pt x="766811" y="9334"/>
                  <a:pt x="722354" y="732694"/>
                  <a:pt x="721245" y="932045"/>
                </a:cubicBezTo>
                <a:cubicBezTo>
                  <a:pt x="597048" y="833368"/>
                  <a:pt x="458723" y="800007"/>
                  <a:pt x="311817" y="828042"/>
                </a:cubicBezTo>
                <a:cubicBezTo>
                  <a:pt x="164911" y="856077"/>
                  <a:pt x="29693" y="984712"/>
                  <a:pt x="3951" y="1155214"/>
                </a:cubicBezTo>
                <a:cubicBezTo>
                  <a:pt x="-11953" y="1260770"/>
                  <a:pt x="20225" y="1382156"/>
                  <a:pt x="99225" y="1439484"/>
                </a:cubicBezTo>
                <a:cubicBezTo>
                  <a:pt x="150043" y="1476395"/>
                  <a:pt x="212031" y="1482904"/>
                  <a:pt x="271355" y="1488378"/>
                </a:cubicBezTo>
                <a:cubicBezTo>
                  <a:pt x="790851" y="1536681"/>
                  <a:pt x="3048584" y="1538678"/>
                  <a:pt x="3241352" y="1507241"/>
                </a:cubicBezTo>
                <a:cubicBezTo>
                  <a:pt x="3385225" y="1483792"/>
                  <a:pt x="3561127" y="1426169"/>
                  <a:pt x="3584724" y="1259587"/>
                </a:cubicBezTo>
                <a:cubicBezTo>
                  <a:pt x="3602181" y="1136574"/>
                  <a:pt x="3515487" y="1017555"/>
                  <a:pt x="3414295" y="973172"/>
                </a:cubicBezTo>
                <a:cubicBezTo>
                  <a:pt x="3313104" y="928790"/>
                  <a:pt x="3225300" y="909484"/>
                  <a:pt x="3118487" y="921985"/>
                </a:cubicBezTo>
                <a:cubicBezTo>
                  <a:pt x="3114566" y="850899"/>
                  <a:pt x="3069370" y="349230"/>
                  <a:pt x="2589374" y="294270"/>
                </a:cubicBezTo>
                <a:close/>
              </a:path>
            </a:pathLst>
          </a:custGeom>
          <a:solidFill>
            <a:schemeClr val="bg1"/>
          </a:solidFill>
          <a:ln w="7384" cap="flat">
            <a:noFill/>
            <a:prstDash val="solid"/>
            <a:miter/>
          </a:ln>
          <a:effectLst>
            <a:outerShdw blurRad="342900" dist="38100" dir="2700000" algn="tl" rotWithShape="0">
              <a:schemeClr val="tx2">
                <a:lumMod val="40000"/>
                <a:lumOff val="60000"/>
                <a:alpha val="40000"/>
              </a:schemeClr>
            </a:outerShdw>
          </a:effectLst>
        </p:spPr>
        <p:txBody>
          <a:bodyPr/>
          <a:lstStyle/>
          <a:p>
            <a:r>
              <a:rPr lang="en-US" dirty="0">
                <a:solidFill>
                  <a:schemeClr val="bg1"/>
                </a:solidFill>
              </a:rPr>
              <a:t>                        </a:t>
            </a:r>
            <a:endParaRPr lang="en-PK" dirty="0">
              <a:solidFill>
                <a:schemeClr val="bg1"/>
              </a:solidFill>
            </a:endParaRPr>
          </a:p>
        </p:txBody>
      </p:sp>
      <p:sp>
        <p:nvSpPr>
          <p:cNvPr id="7" name="Graphic 32">
            <a:extLst>
              <a:ext uri="{FF2B5EF4-FFF2-40B4-BE49-F238E27FC236}">
                <a16:creationId xmlns:a16="http://schemas.microsoft.com/office/drawing/2014/main" id="{191517CC-60AD-1D76-006D-E8BD516E88DB}"/>
              </a:ext>
            </a:extLst>
          </p:cNvPr>
          <p:cNvSpPr/>
          <p:nvPr/>
        </p:nvSpPr>
        <p:spPr>
          <a:xfrm>
            <a:off x="10550954" y="3212976"/>
            <a:ext cx="2417995" cy="1030185"/>
          </a:xfrm>
          <a:custGeom>
            <a:avLst/>
            <a:gdLst>
              <a:gd name="csX0" fmla="*/ 2589448 w 3586974"/>
              <a:gd name="csY0" fmla="*/ 294196 h 1528227"/>
              <a:gd name="csX1" fmla="*/ 2006338 w 3586974"/>
              <a:gd name="csY1" fmla="*/ 749041 h 1528227"/>
              <a:gd name="csX2" fmla="*/ 1347111 w 3586974"/>
              <a:gd name="csY2" fmla="*/ 88 h 1528227"/>
              <a:gd name="csX3" fmla="*/ 721245 w 3586974"/>
              <a:gd name="csY3" fmla="*/ 932045 h 1528227"/>
              <a:gd name="csX4" fmla="*/ 311817 w 3586974"/>
              <a:gd name="csY4" fmla="*/ 828042 h 1528227"/>
              <a:gd name="csX5" fmla="*/ 3951 w 3586974"/>
              <a:gd name="csY5" fmla="*/ 1155214 h 1528227"/>
              <a:gd name="csX6" fmla="*/ 99225 w 3586974"/>
              <a:gd name="csY6" fmla="*/ 1439484 h 1528227"/>
              <a:gd name="csX7" fmla="*/ 271355 w 3586974"/>
              <a:gd name="csY7" fmla="*/ 1488378 h 1528227"/>
              <a:gd name="csX8" fmla="*/ 3241352 w 3586974"/>
              <a:gd name="csY8" fmla="*/ 1507241 h 1528227"/>
              <a:gd name="csX9" fmla="*/ 3584724 w 3586974"/>
              <a:gd name="csY9" fmla="*/ 1259587 h 1528227"/>
              <a:gd name="csX10" fmla="*/ 3414295 w 3586974"/>
              <a:gd name="csY10" fmla="*/ 973172 h 1528227"/>
              <a:gd name="csX11" fmla="*/ 3118487 w 3586974"/>
              <a:gd name="csY11" fmla="*/ 921985 h 1528227"/>
              <a:gd name="csX12" fmla="*/ 2589374 w 3586974"/>
              <a:gd name="csY12" fmla="*/ 294270 h 152822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586974" h="1528227">
                <a:moveTo>
                  <a:pt x="2589448" y="294196"/>
                </a:moveTo>
                <a:cubicBezTo>
                  <a:pt x="2139929" y="242712"/>
                  <a:pt x="2019726" y="595552"/>
                  <a:pt x="2006338" y="749041"/>
                </a:cubicBezTo>
                <a:cubicBezTo>
                  <a:pt x="1960772" y="633721"/>
                  <a:pt x="1894494" y="-8640"/>
                  <a:pt x="1347111" y="88"/>
                </a:cubicBezTo>
                <a:cubicBezTo>
                  <a:pt x="766811" y="9334"/>
                  <a:pt x="722354" y="732694"/>
                  <a:pt x="721245" y="932045"/>
                </a:cubicBezTo>
                <a:cubicBezTo>
                  <a:pt x="597048" y="833368"/>
                  <a:pt x="458723" y="800007"/>
                  <a:pt x="311817" y="828042"/>
                </a:cubicBezTo>
                <a:cubicBezTo>
                  <a:pt x="164911" y="856077"/>
                  <a:pt x="29693" y="984712"/>
                  <a:pt x="3951" y="1155214"/>
                </a:cubicBezTo>
                <a:cubicBezTo>
                  <a:pt x="-11953" y="1260770"/>
                  <a:pt x="20225" y="1382156"/>
                  <a:pt x="99225" y="1439484"/>
                </a:cubicBezTo>
                <a:cubicBezTo>
                  <a:pt x="150043" y="1476395"/>
                  <a:pt x="212031" y="1482904"/>
                  <a:pt x="271355" y="1488378"/>
                </a:cubicBezTo>
                <a:cubicBezTo>
                  <a:pt x="790851" y="1536681"/>
                  <a:pt x="3048584" y="1538678"/>
                  <a:pt x="3241352" y="1507241"/>
                </a:cubicBezTo>
                <a:cubicBezTo>
                  <a:pt x="3385225" y="1483792"/>
                  <a:pt x="3561127" y="1426169"/>
                  <a:pt x="3584724" y="1259587"/>
                </a:cubicBezTo>
                <a:cubicBezTo>
                  <a:pt x="3602181" y="1136574"/>
                  <a:pt x="3515487" y="1017555"/>
                  <a:pt x="3414295" y="973172"/>
                </a:cubicBezTo>
                <a:cubicBezTo>
                  <a:pt x="3313104" y="928790"/>
                  <a:pt x="3225300" y="909484"/>
                  <a:pt x="3118487" y="921985"/>
                </a:cubicBezTo>
                <a:cubicBezTo>
                  <a:pt x="3114566" y="850899"/>
                  <a:pt x="3069370" y="349230"/>
                  <a:pt x="2589374" y="294270"/>
                </a:cubicBezTo>
                <a:close/>
              </a:path>
            </a:pathLst>
          </a:custGeom>
          <a:solidFill>
            <a:schemeClr val="bg1"/>
          </a:solidFill>
          <a:ln w="7384" cap="flat">
            <a:noFill/>
            <a:prstDash val="solid"/>
            <a:miter/>
          </a:ln>
          <a:effectLst>
            <a:outerShdw blurRad="342900" dist="38100" dir="2700000" algn="tl" rotWithShape="0">
              <a:schemeClr val="tx2">
                <a:lumMod val="40000"/>
                <a:lumOff val="60000"/>
                <a:alpha val="40000"/>
              </a:schemeClr>
            </a:outerShdw>
          </a:effectLst>
        </p:spPr>
        <p:txBody>
          <a:bodyPr/>
          <a:lstStyle/>
          <a:p>
            <a:r>
              <a:rPr lang="en-US" dirty="0">
                <a:solidFill>
                  <a:schemeClr val="bg1"/>
                </a:solidFill>
              </a:rPr>
              <a:t>                        </a:t>
            </a:r>
            <a:endParaRPr lang="en-PK" dirty="0">
              <a:solidFill>
                <a:schemeClr val="bg1"/>
              </a:solidFill>
            </a:endParaRPr>
          </a:p>
        </p:txBody>
      </p:sp>
    </p:spTree>
    <p:extLst>
      <p:ext uri="{BB962C8B-B14F-4D97-AF65-F5344CB8AC3E}">
        <p14:creationId xmlns:p14="http://schemas.microsoft.com/office/powerpoint/2010/main" val="56803967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EA6E3-B2A6-59DD-B261-4E721C64BE6B}"/>
              </a:ext>
            </a:extLst>
          </p:cNvPr>
          <p:cNvSpPr>
            <a:spLocks noGrp="1"/>
          </p:cNvSpPr>
          <p:nvPr>
            <p:ph type="title"/>
          </p:nvPr>
        </p:nvSpPr>
        <p:spPr/>
        <p:txBody>
          <a:bodyPr/>
          <a:lstStyle/>
          <a:p>
            <a:r>
              <a:rPr lang="en-US" dirty="0"/>
              <a:t>Homework</a:t>
            </a:r>
            <a:endParaRPr lang="en-PK" dirty="0"/>
          </a:p>
        </p:txBody>
      </p:sp>
      <p:sp>
        <p:nvSpPr>
          <p:cNvPr id="3" name="Content Placeholder 2">
            <a:extLst>
              <a:ext uri="{FF2B5EF4-FFF2-40B4-BE49-F238E27FC236}">
                <a16:creationId xmlns:a16="http://schemas.microsoft.com/office/drawing/2014/main" id="{F573D86D-EFCC-6483-0E15-78AC01F94A0C}"/>
              </a:ext>
            </a:extLst>
          </p:cNvPr>
          <p:cNvSpPr>
            <a:spLocks noGrp="1"/>
          </p:cNvSpPr>
          <p:nvPr>
            <p:ph idx="1"/>
          </p:nvPr>
        </p:nvSpPr>
        <p:spPr>
          <a:xfrm>
            <a:off x="609600" y="1600201"/>
            <a:ext cx="4694312" cy="4525963"/>
          </a:xfrm>
        </p:spPr>
        <p:txBody>
          <a:bodyPr/>
          <a:lstStyle/>
          <a:p>
            <a:pPr marL="0" indent="0">
              <a:buNone/>
            </a:pPr>
            <a:r>
              <a:rPr lang="en-US" dirty="0">
                <a:solidFill>
                  <a:srgbClr val="00B4B1"/>
                </a:solidFill>
                <a:latin typeface="Mikado Medium" panose="02000000000000000000" pitchFamily="50" charset="0"/>
              </a:rPr>
              <a:t>What challenges might you face this Ramadan and what do you think are some solutions?"</a:t>
            </a:r>
          </a:p>
          <a:p>
            <a:endParaRPr lang="en-PK" dirty="0">
              <a:solidFill>
                <a:srgbClr val="00B4B1"/>
              </a:solidFill>
              <a:latin typeface="Mikado Medium" panose="02000000000000000000" pitchFamily="50" charset="0"/>
            </a:endParaRPr>
          </a:p>
        </p:txBody>
      </p:sp>
      <p:pic>
        <p:nvPicPr>
          <p:cNvPr id="7" name="Graphic 6">
            <a:extLst>
              <a:ext uri="{FF2B5EF4-FFF2-40B4-BE49-F238E27FC236}">
                <a16:creationId xmlns:a16="http://schemas.microsoft.com/office/drawing/2014/main" id="{D901C39E-DDEB-99C7-A27B-026B198ED3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09668" y="2204864"/>
            <a:ext cx="2587274" cy="6858000"/>
          </a:xfrm>
          <a:prstGeom prst="rect">
            <a:avLst/>
          </a:prstGeom>
        </p:spPr>
      </p:pic>
      <p:sp>
        <p:nvSpPr>
          <p:cNvPr id="8" name="Freeform: Shape 7">
            <a:extLst>
              <a:ext uri="{FF2B5EF4-FFF2-40B4-BE49-F238E27FC236}">
                <a16:creationId xmlns:a16="http://schemas.microsoft.com/office/drawing/2014/main" id="{0B63249D-4D13-DD1F-B5B0-CB79A0B6C3DF}"/>
              </a:ext>
            </a:extLst>
          </p:cNvPr>
          <p:cNvSpPr/>
          <p:nvPr/>
        </p:nvSpPr>
        <p:spPr>
          <a:xfrm flipH="1">
            <a:off x="9746925" y="752751"/>
            <a:ext cx="1497029" cy="1497029"/>
          </a:xfrm>
          <a:custGeom>
            <a:avLst/>
            <a:gdLst>
              <a:gd name="csX0" fmla="*/ 3373370 w 4572000"/>
              <a:gd name="csY0" fmla="*/ 0 h 4572000"/>
              <a:gd name="csX1" fmla="*/ 3720882 w 4572000"/>
              <a:gd name="csY1" fmla="*/ 1261123 h 4572000"/>
              <a:gd name="csX2" fmla="*/ 1261129 w 4572000"/>
              <a:gd name="csY2" fmla="*/ 3720877 h 4572000"/>
              <a:gd name="csX3" fmla="*/ 0 w 4572000"/>
              <a:gd name="csY3" fmla="*/ 3373370 h 4572000"/>
              <a:gd name="csX4" fmla="*/ 2112247 w 4572000"/>
              <a:gd name="csY4" fmla="*/ 4572000 h 4572000"/>
              <a:gd name="csX5" fmla="*/ 4572000 w 4572000"/>
              <a:gd name="csY5" fmla="*/ 2112247 h 4572000"/>
              <a:gd name="csX6" fmla="*/ 3373370 w 4572000"/>
              <a:gd name="csY6" fmla="*/ 0 h 457200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4572000" h="4572000">
                <a:moveTo>
                  <a:pt x="3373370" y="0"/>
                </a:moveTo>
                <a:cubicBezTo>
                  <a:pt x="3594026" y="368772"/>
                  <a:pt x="3720882" y="800129"/>
                  <a:pt x="3720882" y="1261123"/>
                </a:cubicBezTo>
                <a:cubicBezTo>
                  <a:pt x="3720882" y="2619608"/>
                  <a:pt x="2619613" y="3720877"/>
                  <a:pt x="1261129" y="3720877"/>
                </a:cubicBezTo>
                <a:cubicBezTo>
                  <a:pt x="800129" y="3720877"/>
                  <a:pt x="368778" y="3594021"/>
                  <a:pt x="0" y="3373370"/>
                </a:cubicBezTo>
                <a:cubicBezTo>
                  <a:pt x="429574" y="4091312"/>
                  <a:pt x="1214763" y="4572000"/>
                  <a:pt x="2112247" y="4572000"/>
                </a:cubicBezTo>
                <a:cubicBezTo>
                  <a:pt x="3470731" y="4572000"/>
                  <a:pt x="4572000" y="3470731"/>
                  <a:pt x="4572000" y="2112247"/>
                </a:cubicBezTo>
                <a:cubicBezTo>
                  <a:pt x="4572000" y="1214758"/>
                  <a:pt x="4091312" y="429574"/>
                  <a:pt x="3373370" y="0"/>
                </a:cubicBezTo>
                <a:close/>
              </a:path>
            </a:pathLst>
          </a:custGeom>
          <a:solidFill>
            <a:srgbClr val="FFC82D"/>
          </a:solidFill>
          <a:ln w="1507" cap="flat">
            <a:noFill/>
            <a:prstDash val="solid"/>
            <a:miter/>
          </a:ln>
          <a:effectLst>
            <a:outerShdw blurRad="609600" dist="38100" dir="2700000" algn="tl" rotWithShape="0">
              <a:srgbClr val="FFC000">
                <a:alpha val="40000"/>
              </a:srgbClr>
            </a:outerShdw>
          </a:effectLst>
        </p:spPr>
        <p:txBody>
          <a:bodyPr/>
          <a:lstStyle/>
          <a:p>
            <a:endParaRPr lang="en-PK" dirty="0"/>
          </a:p>
        </p:txBody>
      </p:sp>
      <p:sp>
        <p:nvSpPr>
          <p:cNvPr id="9" name="Graphic 32">
            <a:extLst>
              <a:ext uri="{FF2B5EF4-FFF2-40B4-BE49-F238E27FC236}">
                <a16:creationId xmlns:a16="http://schemas.microsoft.com/office/drawing/2014/main" id="{8CE6B39C-EEE3-D24B-6758-BF4B867FDEE0}"/>
              </a:ext>
            </a:extLst>
          </p:cNvPr>
          <p:cNvSpPr/>
          <p:nvPr/>
        </p:nvSpPr>
        <p:spPr>
          <a:xfrm>
            <a:off x="8904312" y="2832997"/>
            <a:ext cx="2417995" cy="1030185"/>
          </a:xfrm>
          <a:custGeom>
            <a:avLst/>
            <a:gdLst>
              <a:gd name="csX0" fmla="*/ 2589448 w 3586974"/>
              <a:gd name="csY0" fmla="*/ 294196 h 1528227"/>
              <a:gd name="csX1" fmla="*/ 2006338 w 3586974"/>
              <a:gd name="csY1" fmla="*/ 749041 h 1528227"/>
              <a:gd name="csX2" fmla="*/ 1347111 w 3586974"/>
              <a:gd name="csY2" fmla="*/ 88 h 1528227"/>
              <a:gd name="csX3" fmla="*/ 721245 w 3586974"/>
              <a:gd name="csY3" fmla="*/ 932045 h 1528227"/>
              <a:gd name="csX4" fmla="*/ 311817 w 3586974"/>
              <a:gd name="csY4" fmla="*/ 828042 h 1528227"/>
              <a:gd name="csX5" fmla="*/ 3951 w 3586974"/>
              <a:gd name="csY5" fmla="*/ 1155214 h 1528227"/>
              <a:gd name="csX6" fmla="*/ 99225 w 3586974"/>
              <a:gd name="csY6" fmla="*/ 1439484 h 1528227"/>
              <a:gd name="csX7" fmla="*/ 271355 w 3586974"/>
              <a:gd name="csY7" fmla="*/ 1488378 h 1528227"/>
              <a:gd name="csX8" fmla="*/ 3241352 w 3586974"/>
              <a:gd name="csY8" fmla="*/ 1507241 h 1528227"/>
              <a:gd name="csX9" fmla="*/ 3584724 w 3586974"/>
              <a:gd name="csY9" fmla="*/ 1259587 h 1528227"/>
              <a:gd name="csX10" fmla="*/ 3414295 w 3586974"/>
              <a:gd name="csY10" fmla="*/ 973172 h 1528227"/>
              <a:gd name="csX11" fmla="*/ 3118487 w 3586974"/>
              <a:gd name="csY11" fmla="*/ 921985 h 1528227"/>
              <a:gd name="csX12" fmla="*/ 2589374 w 3586974"/>
              <a:gd name="csY12" fmla="*/ 294270 h 152822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586974" h="1528227">
                <a:moveTo>
                  <a:pt x="2589448" y="294196"/>
                </a:moveTo>
                <a:cubicBezTo>
                  <a:pt x="2139929" y="242712"/>
                  <a:pt x="2019726" y="595552"/>
                  <a:pt x="2006338" y="749041"/>
                </a:cubicBezTo>
                <a:cubicBezTo>
                  <a:pt x="1960772" y="633721"/>
                  <a:pt x="1894494" y="-8640"/>
                  <a:pt x="1347111" y="88"/>
                </a:cubicBezTo>
                <a:cubicBezTo>
                  <a:pt x="766811" y="9334"/>
                  <a:pt x="722354" y="732694"/>
                  <a:pt x="721245" y="932045"/>
                </a:cubicBezTo>
                <a:cubicBezTo>
                  <a:pt x="597048" y="833368"/>
                  <a:pt x="458723" y="800007"/>
                  <a:pt x="311817" y="828042"/>
                </a:cubicBezTo>
                <a:cubicBezTo>
                  <a:pt x="164911" y="856077"/>
                  <a:pt x="29693" y="984712"/>
                  <a:pt x="3951" y="1155214"/>
                </a:cubicBezTo>
                <a:cubicBezTo>
                  <a:pt x="-11953" y="1260770"/>
                  <a:pt x="20225" y="1382156"/>
                  <a:pt x="99225" y="1439484"/>
                </a:cubicBezTo>
                <a:cubicBezTo>
                  <a:pt x="150043" y="1476395"/>
                  <a:pt x="212031" y="1482904"/>
                  <a:pt x="271355" y="1488378"/>
                </a:cubicBezTo>
                <a:cubicBezTo>
                  <a:pt x="790851" y="1536681"/>
                  <a:pt x="3048584" y="1538678"/>
                  <a:pt x="3241352" y="1507241"/>
                </a:cubicBezTo>
                <a:cubicBezTo>
                  <a:pt x="3385225" y="1483792"/>
                  <a:pt x="3561127" y="1426169"/>
                  <a:pt x="3584724" y="1259587"/>
                </a:cubicBezTo>
                <a:cubicBezTo>
                  <a:pt x="3602181" y="1136574"/>
                  <a:pt x="3515487" y="1017555"/>
                  <a:pt x="3414295" y="973172"/>
                </a:cubicBezTo>
                <a:cubicBezTo>
                  <a:pt x="3313104" y="928790"/>
                  <a:pt x="3225300" y="909484"/>
                  <a:pt x="3118487" y="921985"/>
                </a:cubicBezTo>
                <a:cubicBezTo>
                  <a:pt x="3114566" y="850899"/>
                  <a:pt x="3069370" y="349230"/>
                  <a:pt x="2589374" y="294270"/>
                </a:cubicBezTo>
                <a:close/>
              </a:path>
            </a:pathLst>
          </a:custGeom>
          <a:solidFill>
            <a:schemeClr val="bg1"/>
          </a:solidFill>
          <a:ln w="7384" cap="flat">
            <a:noFill/>
            <a:prstDash val="solid"/>
            <a:miter/>
          </a:ln>
          <a:effectLst>
            <a:outerShdw blurRad="342900" dist="38100" dir="2700000" algn="tl" rotWithShape="0">
              <a:schemeClr val="tx2">
                <a:lumMod val="40000"/>
                <a:lumOff val="60000"/>
                <a:alpha val="40000"/>
              </a:schemeClr>
            </a:outerShdw>
          </a:effectLst>
        </p:spPr>
        <p:txBody>
          <a:bodyPr/>
          <a:lstStyle/>
          <a:p>
            <a:r>
              <a:rPr lang="en-US" dirty="0">
                <a:solidFill>
                  <a:schemeClr val="bg1"/>
                </a:solidFill>
              </a:rPr>
              <a:t>                        </a:t>
            </a:r>
            <a:endParaRPr lang="en-PK" dirty="0">
              <a:solidFill>
                <a:schemeClr val="bg1"/>
              </a:solidFill>
            </a:endParaRPr>
          </a:p>
        </p:txBody>
      </p:sp>
      <p:sp>
        <p:nvSpPr>
          <p:cNvPr id="10" name="Graphic 32">
            <a:extLst>
              <a:ext uri="{FF2B5EF4-FFF2-40B4-BE49-F238E27FC236}">
                <a16:creationId xmlns:a16="http://schemas.microsoft.com/office/drawing/2014/main" id="{1B4E3F45-7FD8-09EF-AA51-14DB7B9AFA75}"/>
              </a:ext>
            </a:extLst>
          </p:cNvPr>
          <p:cNvSpPr/>
          <p:nvPr/>
        </p:nvSpPr>
        <p:spPr>
          <a:xfrm>
            <a:off x="7464152" y="803524"/>
            <a:ext cx="2417995" cy="1030185"/>
          </a:xfrm>
          <a:custGeom>
            <a:avLst/>
            <a:gdLst>
              <a:gd name="csX0" fmla="*/ 2589448 w 3586974"/>
              <a:gd name="csY0" fmla="*/ 294196 h 1528227"/>
              <a:gd name="csX1" fmla="*/ 2006338 w 3586974"/>
              <a:gd name="csY1" fmla="*/ 749041 h 1528227"/>
              <a:gd name="csX2" fmla="*/ 1347111 w 3586974"/>
              <a:gd name="csY2" fmla="*/ 88 h 1528227"/>
              <a:gd name="csX3" fmla="*/ 721245 w 3586974"/>
              <a:gd name="csY3" fmla="*/ 932045 h 1528227"/>
              <a:gd name="csX4" fmla="*/ 311817 w 3586974"/>
              <a:gd name="csY4" fmla="*/ 828042 h 1528227"/>
              <a:gd name="csX5" fmla="*/ 3951 w 3586974"/>
              <a:gd name="csY5" fmla="*/ 1155214 h 1528227"/>
              <a:gd name="csX6" fmla="*/ 99225 w 3586974"/>
              <a:gd name="csY6" fmla="*/ 1439484 h 1528227"/>
              <a:gd name="csX7" fmla="*/ 271355 w 3586974"/>
              <a:gd name="csY7" fmla="*/ 1488378 h 1528227"/>
              <a:gd name="csX8" fmla="*/ 3241352 w 3586974"/>
              <a:gd name="csY8" fmla="*/ 1507241 h 1528227"/>
              <a:gd name="csX9" fmla="*/ 3584724 w 3586974"/>
              <a:gd name="csY9" fmla="*/ 1259587 h 1528227"/>
              <a:gd name="csX10" fmla="*/ 3414295 w 3586974"/>
              <a:gd name="csY10" fmla="*/ 973172 h 1528227"/>
              <a:gd name="csX11" fmla="*/ 3118487 w 3586974"/>
              <a:gd name="csY11" fmla="*/ 921985 h 1528227"/>
              <a:gd name="csX12" fmla="*/ 2589374 w 3586974"/>
              <a:gd name="csY12" fmla="*/ 294270 h 152822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586974" h="1528227">
                <a:moveTo>
                  <a:pt x="2589448" y="294196"/>
                </a:moveTo>
                <a:cubicBezTo>
                  <a:pt x="2139929" y="242712"/>
                  <a:pt x="2019726" y="595552"/>
                  <a:pt x="2006338" y="749041"/>
                </a:cubicBezTo>
                <a:cubicBezTo>
                  <a:pt x="1960772" y="633721"/>
                  <a:pt x="1894494" y="-8640"/>
                  <a:pt x="1347111" y="88"/>
                </a:cubicBezTo>
                <a:cubicBezTo>
                  <a:pt x="766811" y="9334"/>
                  <a:pt x="722354" y="732694"/>
                  <a:pt x="721245" y="932045"/>
                </a:cubicBezTo>
                <a:cubicBezTo>
                  <a:pt x="597048" y="833368"/>
                  <a:pt x="458723" y="800007"/>
                  <a:pt x="311817" y="828042"/>
                </a:cubicBezTo>
                <a:cubicBezTo>
                  <a:pt x="164911" y="856077"/>
                  <a:pt x="29693" y="984712"/>
                  <a:pt x="3951" y="1155214"/>
                </a:cubicBezTo>
                <a:cubicBezTo>
                  <a:pt x="-11953" y="1260770"/>
                  <a:pt x="20225" y="1382156"/>
                  <a:pt x="99225" y="1439484"/>
                </a:cubicBezTo>
                <a:cubicBezTo>
                  <a:pt x="150043" y="1476395"/>
                  <a:pt x="212031" y="1482904"/>
                  <a:pt x="271355" y="1488378"/>
                </a:cubicBezTo>
                <a:cubicBezTo>
                  <a:pt x="790851" y="1536681"/>
                  <a:pt x="3048584" y="1538678"/>
                  <a:pt x="3241352" y="1507241"/>
                </a:cubicBezTo>
                <a:cubicBezTo>
                  <a:pt x="3385225" y="1483792"/>
                  <a:pt x="3561127" y="1426169"/>
                  <a:pt x="3584724" y="1259587"/>
                </a:cubicBezTo>
                <a:cubicBezTo>
                  <a:pt x="3602181" y="1136574"/>
                  <a:pt x="3515487" y="1017555"/>
                  <a:pt x="3414295" y="973172"/>
                </a:cubicBezTo>
                <a:cubicBezTo>
                  <a:pt x="3313104" y="928790"/>
                  <a:pt x="3225300" y="909484"/>
                  <a:pt x="3118487" y="921985"/>
                </a:cubicBezTo>
                <a:cubicBezTo>
                  <a:pt x="3114566" y="850899"/>
                  <a:pt x="3069370" y="349230"/>
                  <a:pt x="2589374" y="294270"/>
                </a:cubicBezTo>
                <a:close/>
              </a:path>
            </a:pathLst>
          </a:custGeom>
          <a:solidFill>
            <a:schemeClr val="bg1"/>
          </a:solidFill>
          <a:ln w="7384" cap="flat">
            <a:noFill/>
            <a:prstDash val="solid"/>
            <a:miter/>
          </a:ln>
          <a:effectLst>
            <a:outerShdw blurRad="342900" dist="38100" dir="2700000" algn="tl" rotWithShape="0">
              <a:schemeClr val="tx2">
                <a:lumMod val="40000"/>
                <a:lumOff val="60000"/>
                <a:alpha val="40000"/>
              </a:schemeClr>
            </a:outerShdw>
          </a:effectLst>
        </p:spPr>
        <p:txBody>
          <a:bodyPr/>
          <a:lstStyle/>
          <a:p>
            <a:r>
              <a:rPr lang="en-US" dirty="0">
                <a:solidFill>
                  <a:schemeClr val="bg1"/>
                </a:solidFill>
              </a:rPr>
              <a:t>                        </a:t>
            </a:r>
            <a:endParaRPr lang="en-PK" dirty="0">
              <a:solidFill>
                <a:schemeClr val="bg1"/>
              </a:solidFill>
            </a:endParaRPr>
          </a:p>
        </p:txBody>
      </p:sp>
    </p:spTree>
    <p:extLst>
      <p:ext uri="{BB962C8B-B14F-4D97-AF65-F5344CB8AC3E}">
        <p14:creationId xmlns:p14="http://schemas.microsoft.com/office/powerpoint/2010/main" val="186580457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710DCED6-6848-B09F-0A5B-880E5710B5A8}"/>
              </a:ext>
            </a:extLst>
          </p:cNvPr>
          <p:cNvSpPr/>
          <p:nvPr/>
        </p:nvSpPr>
        <p:spPr>
          <a:xfrm flipH="1">
            <a:off x="9713139" y="2492896"/>
            <a:ext cx="1497029" cy="1497029"/>
          </a:xfrm>
          <a:custGeom>
            <a:avLst/>
            <a:gdLst>
              <a:gd name="csX0" fmla="*/ 3373370 w 4572000"/>
              <a:gd name="csY0" fmla="*/ 0 h 4572000"/>
              <a:gd name="csX1" fmla="*/ 3720882 w 4572000"/>
              <a:gd name="csY1" fmla="*/ 1261123 h 4572000"/>
              <a:gd name="csX2" fmla="*/ 1261129 w 4572000"/>
              <a:gd name="csY2" fmla="*/ 3720877 h 4572000"/>
              <a:gd name="csX3" fmla="*/ 0 w 4572000"/>
              <a:gd name="csY3" fmla="*/ 3373370 h 4572000"/>
              <a:gd name="csX4" fmla="*/ 2112247 w 4572000"/>
              <a:gd name="csY4" fmla="*/ 4572000 h 4572000"/>
              <a:gd name="csX5" fmla="*/ 4572000 w 4572000"/>
              <a:gd name="csY5" fmla="*/ 2112247 h 4572000"/>
              <a:gd name="csX6" fmla="*/ 3373370 w 4572000"/>
              <a:gd name="csY6" fmla="*/ 0 h 457200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4572000" h="4572000">
                <a:moveTo>
                  <a:pt x="3373370" y="0"/>
                </a:moveTo>
                <a:cubicBezTo>
                  <a:pt x="3594026" y="368772"/>
                  <a:pt x="3720882" y="800129"/>
                  <a:pt x="3720882" y="1261123"/>
                </a:cubicBezTo>
                <a:cubicBezTo>
                  <a:pt x="3720882" y="2619608"/>
                  <a:pt x="2619613" y="3720877"/>
                  <a:pt x="1261129" y="3720877"/>
                </a:cubicBezTo>
                <a:cubicBezTo>
                  <a:pt x="800129" y="3720877"/>
                  <a:pt x="368778" y="3594021"/>
                  <a:pt x="0" y="3373370"/>
                </a:cubicBezTo>
                <a:cubicBezTo>
                  <a:pt x="429574" y="4091312"/>
                  <a:pt x="1214763" y="4572000"/>
                  <a:pt x="2112247" y="4572000"/>
                </a:cubicBezTo>
                <a:cubicBezTo>
                  <a:pt x="3470731" y="4572000"/>
                  <a:pt x="4572000" y="3470731"/>
                  <a:pt x="4572000" y="2112247"/>
                </a:cubicBezTo>
                <a:cubicBezTo>
                  <a:pt x="4572000" y="1214758"/>
                  <a:pt x="4091312" y="429574"/>
                  <a:pt x="3373370" y="0"/>
                </a:cubicBezTo>
                <a:close/>
              </a:path>
            </a:pathLst>
          </a:custGeom>
          <a:solidFill>
            <a:srgbClr val="FFC82D"/>
          </a:solidFill>
          <a:ln w="1507" cap="flat">
            <a:noFill/>
            <a:prstDash val="solid"/>
            <a:miter/>
          </a:ln>
          <a:effectLst>
            <a:outerShdw blurRad="609600" dist="38100" dir="2700000" algn="tl" rotWithShape="0">
              <a:srgbClr val="FFC000">
                <a:alpha val="40000"/>
              </a:srgbClr>
            </a:outerShdw>
          </a:effectLst>
        </p:spPr>
        <p:txBody>
          <a:bodyPr/>
          <a:lstStyle/>
          <a:p>
            <a:endParaRPr lang="en-PK" dirty="0"/>
          </a:p>
        </p:txBody>
      </p:sp>
      <p:sp>
        <p:nvSpPr>
          <p:cNvPr id="2" name="Title 1">
            <a:extLst>
              <a:ext uri="{FF2B5EF4-FFF2-40B4-BE49-F238E27FC236}">
                <a16:creationId xmlns:a16="http://schemas.microsoft.com/office/drawing/2014/main" id="{186B4A03-1EA4-8EA9-D493-DA4B1228CC3A}"/>
              </a:ext>
            </a:extLst>
          </p:cNvPr>
          <p:cNvSpPr>
            <a:spLocks noGrp="1"/>
          </p:cNvSpPr>
          <p:nvPr>
            <p:ph type="title"/>
          </p:nvPr>
        </p:nvSpPr>
        <p:spPr/>
        <p:txBody>
          <a:bodyPr/>
          <a:lstStyle/>
          <a:p>
            <a:r>
              <a:rPr lang="en-US" dirty="0"/>
              <a:t>Learning Objectives</a:t>
            </a:r>
            <a:endParaRPr lang="en-PK" dirty="0"/>
          </a:p>
        </p:txBody>
      </p:sp>
      <p:sp>
        <p:nvSpPr>
          <p:cNvPr id="5" name="Rectangle: Rounded Corners 4">
            <a:extLst>
              <a:ext uri="{FF2B5EF4-FFF2-40B4-BE49-F238E27FC236}">
                <a16:creationId xmlns:a16="http://schemas.microsoft.com/office/drawing/2014/main" id="{455FEE40-39B1-C2C2-DBC8-686BA87604A0}"/>
              </a:ext>
            </a:extLst>
          </p:cNvPr>
          <p:cNvSpPr/>
          <p:nvPr/>
        </p:nvSpPr>
        <p:spPr>
          <a:xfrm>
            <a:off x="609600" y="1597898"/>
            <a:ext cx="8798768" cy="1143000"/>
          </a:xfrm>
          <a:prstGeom prst="roundRect">
            <a:avLst>
              <a:gd name="adj" fmla="val 27286"/>
            </a:avLst>
          </a:prstGeom>
          <a:solidFill>
            <a:schemeClr val="bg1"/>
          </a:solidFill>
          <a:ln>
            <a:noFill/>
          </a:ln>
          <a:effectLst>
            <a:outerShdw blurRad="635000" dist="63500" dir="2700000" algn="tl" rotWithShape="0">
              <a:srgbClr val="00B4B1">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8" name="Graphic 17">
            <a:extLst>
              <a:ext uri="{FF2B5EF4-FFF2-40B4-BE49-F238E27FC236}">
                <a16:creationId xmlns:a16="http://schemas.microsoft.com/office/drawing/2014/main" id="{87910787-B76B-8C57-79E8-41E68265FC9C}"/>
              </a:ext>
            </a:extLst>
          </p:cNvPr>
          <p:cNvSpPr/>
          <p:nvPr/>
        </p:nvSpPr>
        <p:spPr>
          <a:xfrm>
            <a:off x="929760" y="1988840"/>
            <a:ext cx="424559" cy="377534"/>
          </a:xfrm>
          <a:custGeom>
            <a:avLst/>
            <a:gdLst>
              <a:gd name="csX0" fmla="*/ 325237 w 564142"/>
              <a:gd name="csY0" fmla="*/ 26400 h 541253"/>
              <a:gd name="csX1" fmla="*/ 382222 w 564142"/>
              <a:gd name="csY1" fmla="*/ 137796 h 541253"/>
              <a:gd name="csX2" fmla="*/ 399708 w 564142"/>
              <a:gd name="csY2" fmla="*/ 150498 h 541253"/>
              <a:gd name="csX3" fmla="*/ 523277 w 564142"/>
              <a:gd name="csY3" fmla="*/ 170270 h 541253"/>
              <a:gd name="csX4" fmla="*/ 549953 w 564142"/>
              <a:gd name="csY4" fmla="*/ 252357 h 541253"/>
              <a:gd name="csX5" fmla="*/ 461614 w 564142"/>
              <a:gd name="csY5" fmla="*/ 340984 h 541253"/>
              <a:gd name="csX6" fmla="*/ 454937 w 564142"/>
              <a:gd name="csY6" fmla="*/ 361543 h 541253"/>
              <a:gd name="csX7" fmla="*/ 474316 w 564142"/>
              <a:gd name="csY7" fmla="*/ 485173 h 541253"/>
              <a:gd name="csX8" fmla="*/ 404477 w 564142"/>
              <a:gd name="csY8" fmla="*/ 535905 h 541253"/>
              <a:gd name="csX9" fmla="*/ 292884 w 564142"/>
              <a:gd name="csY9" fmla="*/ 479283 h 541253"/>
              <a:gd name="csX10" fmla="*/ 271265 w 564142"/>
              <a:gd name="csY10" fmla="*/ 479283 h 541253"/>
              <a:gd name="csX11" fmla="*/ 159671 w 564142"/>
              <a:gd name="csY11" fmla="*/ 535905 h 541253"/>
              <a:gd name="csX12" fmla="*/ 89833 w 564142"/>
              <a:gd name="csY12" fmla="*/ 485173 h 541253"/>
              <a:gd name="csX13" fmla="*/ 109211 w 564142"/>
              <a:gd name="csY13" fmla="*/ 361543 h 541253"/>
              <a:gd name="csX14" fmla="*/ 102535 w 564142"/>
              <a:gd name="csY14" fmla="*/ 340984 h 541253"/>
              <a:gd name="csX15" fmla="*/ 14196 w 564142"/>
              <a:gd name="csY15" fmla="*/ 252357 h 541253"/>
              <a:gd name="csX16" fmla="*/ 40872 w 564142"/>
              <a:gd name="csY16" fmla="*/ 170270 h 541253"/>
              <a:gd name="csX17" fmla="*/ 164440 w 564142"/>
              <a:gd name="csY17" fmla="*/ 150498 h 541253"/>
              <a:gd name="csX18" fmla="*/ 181927 w 564142"/>
              <a:gd name="csY18" fmla="*/ 137796 h 541253"/>
              <a:gd name="csX19" fmla="*/ 238912 w 564142"/>
              <a:gd name="csY19" fmla="*/ 26400 h 541253"/>
              <a:gd name="csX20" fmla="*/ 325222 w 564142"/>
              <a:gd name="csY20" fmla="*/ 26400 h 54125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564142" h="541253">
                <a:moveTo>
                  <a:pt x="325237" y="26400"/>
                </a:moveTo>
                <a:lnTo>
                  <a:pt x="382222" y="137796"/>
                </a:lnTo>
                <a:cubicBezTo>
                  <a:pt x="385689" y="144579"/>
                  <a:pt x="392184" y="149302"/>
                  <a:pt x="399708" y="150498"/>
                </a:cubicBezTo>
                <a:lnTo>
                  <a:pt x="523277" y="170270"/>
                </a:lnTo>
                <a:cubicBezTo>
                  <a:pt x="562322" y="176523"/>
                  <a:pt x="577855" y="224364"/>
                  <a:pt x="549953" y="252357"/>
                </a:cubicBezTo>
                <a:lnTo>
                  <a:pt x="461614" y="340984"/>
                </a:lnTo>
                <a:cubicBezTo>
                  <a:pt x="456239" y="346373"/>
                  <a:pt x="453757" y="354019"/>
                  <a:pt x="454937" y="361543"/>
                </a:cubicBezTo>
                <a:lnTo>
                  <a:pt x="474316" y="485173"/>
                </a:lnTo>
                <a:cubicBezTo>
                  <a:pt x="480432" y="524233"/>
                  <a:pt x="439737" y="553800"/>
                  <a:pt x="404477" y="535905"/>
                </a:cubicBezTo>
                <a:lnTo>
                  <a:pt x="292884" y="479283"/>
                </a:lnTo>
                <a:cubicBezTo>
                  <a:pt x="286086" y="475831"/>
                  <a:pt x="278062" y="475831"/>
                  <a:pt x="271265" y="479283"/>
                </a:cubicBezTo>
                <a:lnTo>
                  <a:pt x="159671" y="535905"/>
                </a:lnTo>
                <a:cubicBezTo>
                  <a:pt x="124411" y="553800"/>
                  <a:pt x="83716" y="524233"/>
                  <a:pt x="89833" y="485173"/>
                </a:cubicBezTo>
                <a:lnTo>
                  <a:pt x="109211" y="361543"/>
                </a:lnTo>
                <a:cubicBezTo>
                  <a:pt x="110392" y="354019"/>
                  <a:pt x="107909" y="346373"/>
                  <a:pt x="102535" y="340984"/>
                </a:cubicBezTo>
                <a:lnTo>
                  <a:pt x="14196" y="252357"/>
                </a:lnTo>
                <a:cubicBezTo>
                  <a:pt x="-13721" y="224349"/>
                  <a:pt x="1827" y="176508"/>
                  <a:pt x="40872" y="170270"/>
                </a:cubicBezTo>
                <a:lnTo>
                  <a:pt x="164440" y="150498"/>
                </a:lnTo>
                <a:cubicBezTo>
                  <a:pt x="171965" y="149287"/>
                  <a:pt x="178460" y="144579"/>
                  <a:pt x="181927" y="137796"/>
                </a:cubicBezTo>
                <a:lnTo>
                  <a:pt x="238912" y="26400"/>
                </a:lnTo>
                <a:cubicBezTo>
                  <a:pt x="256913" y="-8800"/>
                  <a:pt x="307221" y="-8800"/>
                  <a:pt x="325222" y="26400"/>
                </a:cubicBezTo>
                <a:close/>
              </a:path>
            </a:pathLst>
          </a:custGeom>
          <a:solidFill>
            <a:srgbClr val="FFC82D"/>
          </a:solidFill>
          <a:ln w="1507" cap="flat">
            <a:noFill/>
            <a:prstDash val="solid"/>
            <a:miter/>
          </a:ln>
          <a:effectLst>
            <a:outerShdw blurRad="609600" dist="38100" dir="2700000" algn="tl" rotWithShape="0">
              <a:srgbClr val="FFC000">
                <a:alpha val="40000"/>
              </a:srgbClr>
            </a:outerShdw>
          </a:effectLst>
        </p:spPr>
        <p:txBody>
          <a:bodyPr/>
          <a:lstStyle/>
          <a:p>
            <a:endParaRPr lang="en-PK"/>
          </a:p>
        </p:txBody>
      </p:sp>
      <p:sp>
        <p:nvSpPr>
          <p:cNvPr id="9" name="Subtitle 14">
            <a:extLst>
              <a:ext uri="{FF2B5EF4-FFF2-40B4-BE49-F238E27FC236}">
                <a16:creationId xmlns:a16="http://schemas.microsoft.com/office/drawing/2014/main" id="{668C090C-9648-AA08-D3A2-4BAC96CF4F07}"/>
              </a:ext>
            </a:extLst>
          </p:cNvPr>
          <p:cNvSpPr txBox="1">
            <a:spLocks/>
          </p:cNvSpPr>
          <p:nvPr/>
        </p:nvSpPr>
        <p:spPr>
          <a:xfrm>
            <a:off x="1487488" y="1971346"/>
            <a:ext cx="9289032" cy="5215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ikado" panose="020D0003030208020204" pitchFamily="34" charset="0"/>
                <a:ea typeface="Pangea Afrikan" panose="020B0504000000000000"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ikado" panose="020D0003030208020204" pitchFamily="34" charset="0"/>
                <a:ea typeface="Pangea Afrikan" panose="020B0504000000000000"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ikado" panose="020D0003030208020204" pitchFamily="34" charset="0"/>
                <a:ea typeface="Pangea Afrikan" panose="020B0504000000000000"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ikado" panose="020D0003030208020204" pitchFamily="34" charset="0"/>
                <a:ea typeface="Pangea Afrikan" panose="020B0504000000000000"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ikado" panose="020D0003030208020204" pitchFamily="34" charset="0"/>
                <a:ea typeface="Pangea Afrikan" panose="020B0504000000000000"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a:t>To </a:t>
            </a:r>
            <a:r>
              <a:rPr lang="en-GB" sz="2400" dirty="0"/>
              <a:t>explore some of the virtues of the month of</a:t>
            </a:r>
            <a:r>
              <a:rPr lang="en-GB" sz="2400" b="1" dirty="0"/>
              <a:t> </a:t>
            </a:r>
            <a:r>
              <a:rPr lang="en-GB" sz="2400" dirty="0" err="1">
                <a:latin typeface="Mikado Medium" panose="02000000000000000000" pitchFamily="50" charset="0"/>
              </a:rPr>
              <a:t>Sha</a:t>
            </a:r>
            <a:r>
              <a:rPr lang="en-GB" sz="2400" b="1" spc="200" dirty="0" err="1"/>
              <a:t>ʿ</a:t>
            </a:r>
            <a:r>
              <a:rPr lang="en-GB" sz="2400" dirty="0" err="1">
                <a:latin typeface="Mikado Medium" panose="02000000000000000000" pitchFamily="50" charset="0"/>
              </a:rPr>
              <a:t>ban</a:t>
            </a:r>
            <a:endParaRPr lang="en-GB" sz="2400" dirty="0">
              <a:latin typeface="Mikado Medium" panose="02000000000000000000" pitchFamily="50" charset="0"/>
            </a:endParaRPr>
          </a:p>
        </p:txBody>
      </p:sp>
      <p:sp>
        <p:nvSpPr>
          <p:cNvPr id="18" name="Rectangle: Rounded Corners 17">
            <a:extLst>
              <a:ext uri="{FF2B5EF4-FFF2-40B4-BE49-F238E27FC236}">
                <a16:creationId xmlns:a16="http://schemas.microsoft.com/office/drawing/2014/main" id="{572AAA00-624E-F16F-F1D6-A25DC4F4A8E8}"/>
              </a:ext>
            </a:extLst>
          </p:cNvPr>
          <p:cNvSpPr/>
          <p:nvPr/>
        </p:nvSpPr>
        <p:spPr>
          <a:xfrm>
            <a:off x="609600" y="3000748"/>
            <a:ext cx="8366720" cy="1435687"/>
          </a:xfrm>
          <a:prstGeom prst="roundRect">
            <a:avLst>
              <a:gd name="adj" fmla="val 27286"/>
            </a:avLst>
          </a:prstGeom>
          <a:solidFill>
            <a:schemeClr val="bg1"/>
          </a:solidFill>
          <a:ln>
            <a:noFill/>
          </a:ln>
          <a:effectLst>
            <a:outerShdw blurRad="635000" dist="63500" dir="2700000" algn="tl" rotWithShape="0">
              <a:srgbClr val="00B4B1">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19" name="Graphic 17">
            <a:extLst>
              <a:ext uri="{FF2B5EF4-FFF2-40B4-BE49-F238E27FC236}">
                <a16:creationId xmlns:a16="http://schemas.microsoft.com/office/drawing/2014/main" id="{8076F35F-E393-E42F-ED2B-C1E43188D5B7}"/>
              </a:ext>
            </a:extLst>
          </p:cNvPr>
          <p:cNvSpPr/>
          <p:nvPr/>
        </p:nvSpPr>
        <p:spPr>
          <a:xfrm>
            <a:off x="929760" y="3391691"/>
            <a:ext cx="424559" cy="377534"/>
          </a:xfrm>
          <a:custGeom>
            <a:avLst/>
            <a:gdLst>
              <a:gd name="csX0" fmla="*/ 325237 w 564142"/>
              <a:gd name="csY0" fmla="*/ 26400 h 541253"/>
              <a:gd name="csX1" fmla="*/ 382222 w 564142"/>
              <a:gd name="csY1" fmla="*/ 137796 h 541253"/>
              <a:gd name="csX2" fmla="*/ 399708 w 564142"/>
              <a:gd name="csY2" fmla="*/ 150498 h 541253"/>
              <a:gd name="csX3" fmla="*/ 523277 w 564142"/>
              <a:gd name="csY3" fmla="*/ 170270 h 541253"/>
              <a:gd name="csX4" fmla="*/ 549953 w 564142"/>
              <a:gd name="csY4" fmla="*/ 252357 h 541253"/>
              <a:gd name="csX5" fmla="*/ 461614 w 564142"/>
              <a:gd name="csY5" fmla="*/ 340984 h 541253"/>
              <a:gd name="csX6" fmla="*/ 454937 w 564142"/>
              <a:gd name="csY6" fmla="*/ 361543 h 541253"/>
              <a:gd name="csX7" fmla="*/ 474316 w 564142"/>
              <a:gd name="csY7" fmla="*/ 485173 h 541253"/>
              <a:gd name="csX8" fmla="*/ 404477 w 564142"/>
              <a:gd name="csY8" fmla="*/ 535905 h 541253"/>
              <a:gd name="csX9" fmla="*/ 292884 w 564142"/>
              <a:gd name="csY9" fmla="*/ 479283 h 541253"/>
              <a:gd name="csX10" fmla="*/ 271265 w 564142"/>
              <a:gd name="csY10" fmla="*/ 479283 h 541253"/>
              <a:gd name="csX11" fmla="*/ 159671 w 564142"/>
              <a:gd name="csY11" fmla="*/ 535905 h 541253"/>
              <a:gd name="csX12" fmla="*/ 89833 w 564142"/>
              <a:gd name="csY12" fmla="*/ 485173 h 541253"/>
              <a:gd name="csX13" fmla="*/ 109211 w 564142"/>
              <a:gd name="csY13" fmla="*/ 361543 h 541253"/>
              <a:gd name="csX14" fmla="*/ 102535 w 564142"/>
              <a:gd name="csY14" fmla="*/ 340984 h 541253"/>
              <a:gd name="csX15" fmla="*/ 14196 w 564142"/>
              <a:gd name="csY15" fmla="*/ 252357 h 541253"/>
              <a:gd name="csX16" fmla="*/ 40872 w 564142"/>
              <a:gd name="csY16" fmla="*/ 170270 h 541253"/>
              <a:gd name="csX17" fmla="*/ 164440 w 564142"/>
              <a:gd name="csY17" fmla="*/ 150498 h 541253"/>
              <a:gd name="csX18" fmla="*/ 181927 w 564142"/>
              <a:gd name="csY18" fmla="*/ 137796 h 541253"/>
              <a:gd name="csX19" fmla="*/ 238912 w 564142"/>
              <a:gd name="csY19" fmla="*/ 26400 h 541253"/>
              <a:gd name="csX20" fmla="*/ 325222 w 564142"/>
              <a:gd name="csY20" fmla="*/ 26400 h 54125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564142" h="541253">
                <a:moveTo>
                  <a:pt x="325237" y="26400"/>
                </a:moveTo>
                <a:lnTo>
                  <a:pt x="382222" y="137796"/>
                </a:lnTo>
                <a:cubicBezTo>
                  <a:pt x="385689" y="144579"/>
                  <a:pt x="392184" y="149302"/>
                  <a:pt x="399708" y="150498"/>
                </a:cubicBezTo>
                <a:lnTo>
                  <a:pt x="523277" y="170270"/>
                </a:lnTo>
                <a:cubicBezTo>
                  <a:pt x="562322" y="176523"/>
                  <a:pt x="577855" y="224364"/>
                  <a:pt x="549953" y="252357"/>
                </a:cubicBezTo>
                <a:lnTo>
                  <a:pt x="461614" y="340984"/>
                </a:lnTo>
                <a:cubicBezTo>
                  <a:pt x="456239" y="346373"/>
                  <a:pt x="453757" y="354019"/>
                  <a:pt x="454937" y="361543"/>
                </a:cubicBezTo>
                <a:lnTo>
                  <a:pt x="474316" y="485173"/>
                </a:lnTo>
                <a:cubicBezTo>
                  <a:pt x="480432" y="524233"/>
                  <a:pt x="439737" y="553800"/>
                  <a:pt x="404477" y="535905"/>
                </a:cubicBezTo>
                <a:lnTo>
                  <a:pt x="292884" y="479283"/>
                </a:lnTo>
                <a:cubicBezTo>
                  <a:pt x="286086" y="475831"/>
                  <a:pt x="278062" y="475831"/>
                  <a:pt x="271265" y="479283"/>
                </a:cubicBezTo>
                <a:lnTo>
                  <a:pt x="159671" y="535905"/>
                </a:lnTo>
                <a:cubicBezTo>
                  <a:pt x="124411" y="553800"/>
                  <a:pt x="83716" y="524233"/>
                  <a:pt x="89833" y="485173"/>
                </a:cubicBezTo>
                <a:lnTo>
                  <a:pt x="109211" y="361543"/>
                </a:lnTo>
                <a:cubicBezTo>
                  <a:pt x="110392" y="354019"/>
                  <a:pt x="107909" y="346373"/>
                  <a:pt x="102535" y="340984"/>
                </a:cubicBezTo>
                <a:lnTo>
                  <a:pt x="14196" y="252357"/>
                </a:lnTo>
                <a:cubicBezTo>
                  <a:pt x="-13721" y="224349"/>
                  <a:pt x="1827" y="176508"/>
                  <a:pt x="40872" y="170270"/>
                </a:cubicBezTo>
                <a:lnTo>
                  <a:pt x="164440" y="150498"/>
                </a:lnTo>
                <a:cubicBezTo>
                  <a:pt x="171965" y="149287"/>
                  <a:pt x="178460" y="144579"/>
                  <a:pt x="181927" y="137796"/>
                </a:cubicBezTo>
                <a:lnTo>
                  <a:pt x="238912" y="26400"/>
                </a:lnTo>
                <a:cubicBezTo>
                  <a:pt x="256913" y="-8800"/>
                  <a:pt x="307221" y="-8800"/>
                  <a:pt x="325222" y="26400"/>
                </a:cubicBezTo>
                <a:close/>
              </a:path>
            </a:pathLst>
          </a:custGeom>
          <a:solidFill>
            <a:srgbClr val="FFC82D"/>
          </a:solidFill>
          <a:ln w="1507" cap="flat">
            <a:noFill/>
            <a:prstDash val="solid"/>
            <a:miter/>
          </a:ln>
          <a:effectLst>
            <a:outerShdw blurRad="609600" dist="38100" dir="2700000" algn="tl" rotWithShape="0">
              <a:srgbClr val="FFC000">
                <a:alpha val="40000"/>
              </a:srgbClr>
            </a:outerShdw>
          </a:effectLst>
        </p:spPr>
        <p:txBody>
          <a:bodyPr/>
          <a:lstStyle/>
          <a:p>
            <a:endParaRPr lang="en-PK"/>
          </a:p>
        </p:txBody>
      </p:sp>
      <p:sp>
        <p:nvSpPr>
          <p:cNvPr id="20" name="Subtitle 14">
            <a:extLst>
              <a:ext uri="{FF2B5EF4-FFF2-40B4-BE49-F238E27FC236}">
                <a16:creationId xmlns:a16="http://schemas.microsoft.com/office/drawing/2014/main" id="{97B0A064-17E4-94BB-6596-EAFCCC3390C2}"/>
              </a:ext>
            </a:extLst>
          </p:cNvPr>
          <p:cNvSpPr txBox="1">
            <a:spLocks/>
          </p:cNvSpPr>
          <p:nvPr/>
        </p:nvSpPr>
        <p:spPr>
          <a:xfrm>
            <a:off x="1487488" y="3391691"/>
            <a:ext cx="7416824" cy="9014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ikado" panose="020D0003030208020204" pitchFamily="34" charset="0"/>
                <a:ea typeface="Pangea Afrikan" panose="020B0504000000000000"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ikado" panose="020D0003030208020204" pitchFamily="34" charset="0"/>
                <a:ea typeface="Pangea Afrikan" panose="020B0504000000000000"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ikado" panose="020D0003030208020204" pitchFamily="34" charset="0"/>
                <a:ea typeface="Pangea Afrikan" panose="020B0504000000000000"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ikado" panose="020D0003030208020204" pitchFamily="34" charset="0"/>
                <a:ea typeface="Pangea Afrikan" panose="020B0504000000000000"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ikado" panose="020D0003030208020204" pitchFamily="34" charset="0"/>
                <a:ea typeface="Pangea Afrikan" panose="020B0504000000000000"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a:t>To </a:t>
            </a:r>
            <a:r>
              <a:rPr lang="en-GB" sz="2400" dirty="0"/>
              <a:t>prepare a </a:t>
            </a:r>
            <a:r>
              <a:rPr lang="en-US" sz="2400" dirty="0"/>
              <a:t>list </a:t>
            </a:r>
            <a:r>
              <a:rPr lang="en-GB" sz="2400" dirty="0"/>
              <a:t>of things that you can do in </a:t>
            </a:r>
            <a:r>
              <a:rPr lang="en-GB" sz="2400" dirty="0" err="1"/>
              <a:t>Sha</a:t>
            </a:r>
            <a:r>
              <a:rPr lang="en-GB" sz="2400" spc="200" dirty="0" err="1"/>
              <a:t>ʿ</a:t>
            </a:r>
            <a:r>
              <a:rPr lang="en-GB" sz="2400" dirty="0" err="1"/>
              <a:t>ban</a:t>
            </a:r>
            <a:r>
              <a:rPr lang="en-GB" sz="2400" dirty="0"/>
              <a:t> to get ready for the month </a:t>
            </a:r>
            <a:r>
              <a:rPr lang="en-US" sz="2400" dirty="0"/>
              <a:t>of Ramadan</a:t>
            </a:r>
            <a:r>
              <a:rPr lang="en-GB" sz="2400" dirty="0"/>
              <a:t>!</a:t>
            </a:r>
            <a:endParaRPr lang="en-US" sz="2400" dirty="0"/>
          </a:p>
        </p:txBody>
      </p:sp>
      <p:sp>
        <p:nvSpPr>
          <p:cNvPr id="21" name="Rectangle: Rounded Corners 20">
            <a:extLst>
              <a:ext uri="{FF2B5EF4-FFF2-40B4-BE49-F238E27FC236}">
                <a16:creationId xmlns:a16="http://schemas.microsoft.com/office/drawing/2014/main" id="{6BFDD552-1E19-7019-9756-B1AA4D100420}"/>
              </a:ext>
            </a:extLst>
          </p:cNvPr>
          <p:cNvSpPr/>
          <p:nvPr/>
        </p:nvSpPr>
        <p:spPr>
          <a:xfrm>
            <a:off x="609600" y="4703743"/>
            <a:ext cx="6710536" cy="1143000"/>
          </a:xfrm>
          <a:prstGeom prst="roundRect">
            <a:avLst>
              <a:gd name="adj" fmla="val 27286"/>
            </a:avLst>
          </a:prstGeom>
          <a:solidFill>
            <a:schemeClr val="bg1"/>
          </a:solidFill>
          <a:ln>
            <a:noFill/>
          </a:ln>
          <a:effectLst>
            <a:outerShdw blurRad="635000" dist="63500" dir="2700000" algn="tl" rotWithShape="0">
              <a:srgbClr val="00B4B1">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22" name="Graphic 17">
            <a:extLst>
              <a:ext uri="{FF2B5EF4-FFF2-40B4-BE49-F238E27FC236}">
                <a16:creationId xmlns:a16="http://schemas.microsoft.com/office/drawing/2014/main" id="{1A4EE5B2-052E-E67F-6D48-8ACE174A03C8}"/>
              </a:ext>
            </a:extLst>
          </p:cNvPr>
          <p:cNvSpPr/>
          <p:nvPr/>
        </p:nvSpPr>
        <p:spPr>
          <a:xfrm>
            <a:off x="929760" y="5094685"/>
            <a:ext cx="424559" cy="377534"/>
          </a:xfrm>
          <a:custGeom>
            <a:avLst/>
            <a:gdLst>
              <a:gd name="csX0" fmla="*/ 325237 w 564142"/>
              <a:gd name="csY0" fmla="*/ 26400 h 541253"/>
              <a:gd name="csX1" fmla="*/ 382222 w 564142"/>
              <a:gd name="csY1" fmla="*/ 137796 h 541253"/>
              <a:gd name="csX2" fmla="*/ 399708 w 564142"/>
              <a:gd name="csY2" fmla="*/ 150498 h 541253"/>
              <a:gd name="csX3" fmla="*/ 523277 w 564142"/>
              <a:gd name="csY3" fmla="*/ 170270 h 541253"/>
              <a:gd name="csX4" fmla="*/ 549953 w 564142"/>
              <a:gd name="csY4" fmla="*/ 252357 h 541253"/>
              <a:gd name="csX5" fmla="*/ 461614 w 564142"/>
              <a:gd name="csY5" fmla="*/ 340984 h 541253"/>
              <a:gd name="csX6" fmla="*/ 454937 w 564142"/>
              <a:gd name="csY6" fmla="*/ 361543 h 541253"/>
              <a:gd name="csX7" fmla="*/ 474316 w 564142"/>
              <a:gd name="csY7" fmla="*/ 485173 h 541253"/>
              <a:gd name="csX8" fmla="*/ 404477 w 564142"/>
              <a:gd name="csY8" fmla="*/ 535905 h 541253"/>
              <a:gd name="csX9" fmla="*/ 292884 w 564142"/>
              <a:gd name="csY9" fmla="*/ 479283 h 541253"/>
              <a:gd name="csX10" fmla="*/ 271265 w 564142"/>
              <a:gd name="csY10" fmla="*/ 479283 h 541253"/>
              <a:gd name="csX11" fmla="*/ 159671 w 564142"/>
              <a:gd name="csY11" fmla="*/ 535905 h 541253"/>
              <a:gd name="csX12" fmla="*/ 89833 w 564142"/>
              <a:gd name="csY12" fmla="*/ 485173 h 541253"/>
              <a:gd name="csX13" fmla="*/ 109211 w 564142"/>
              <a:gd name="csY13" fmla="*/ 361543 h 541253"/>
              <a:gd name="csX14" fmla="*/ 102535 w 564142"/>
              <a:gd name="csY14" fmla="*/ 340984 h 541253"/>
              <a:gd name="csX15" fmla="*/ 14196 w 564142"/>
              <a:gd name="csY15" fmla="*/ 252357 h 541253"/>
              <a:gd name="csX16" fmla="*/ 40872 w 564142"/>
              <a:gd name="csY16" fmla="*/ 170270 h 541253"/>
              <a:gd name="csX17" fmla="*/ 164440 w 564142"/>
              <a:gd name="csY17" fmla="*/ 150498 h 541253"/>
              <a:gd name="csX18" fmla="*/ 181927 w 564142"/>
              <a:gd name="csY18" fmla="*/ 137796 h 541253"/>
              <a:gd name="csX19" fmla="*/ 238912 w 564142"/>
              <a:gd name="csY19" fmla="*/ 26400 h 541253"/>
              <a:gd name="csX20" fmla="*/ 325222 w 564142"/>
              <a:gd name="csY20" fmla="*/ 26400 h 54125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564142" h="541253">
                <a:moveTo>
                  <a:pt x="325237" y="26400"/>
                </a:moveTo>
                <a:lnTo>
                  <a:pt x="382222" y="137796"/>
                </a:lnTo>
                <a:cubicBezTo>
                  <a:pt x="385689" y="144579"/>
                  <a:pt x="392184" y="149302"/>
                  <a:pt x="399708" y="150498"/>
                </a:cubicBezTo>
                <a:lnTo>
                  <a:pt x="523277" y="170270"/>
                </a:lnTo>
                <a:cubicBezTo>
                  <a:pt x="562322" y="176523"/>
                  <a:pt x="577855" y="224364"/>
                  <a:pt x="549953" y="252357"/>
                </a:cubicBezTo>
                <a:lnTo>
                  <a:pt x="461614" y="340984"/>
                </a:lnTo>
                <a:cubicBezTo>
                  <a:pt x="456239" y="346373"/>
                  <a:pt x="453757" y="354019"/>
                  <a:pt x="454937" y="361543"/>
                </a:cubicBezTo>
                <a:lnTo>
                  <a:pt x="474316" y="485173"/>
                </a:lnTo>
                <a:cubicBezTo>
                  <a:pt x="480432" y="524233"/>
                  <a:pt x="439737" y="553800"/>
                  <a:pt x="404477" y="535905"/>
                </a:cubicBezTo>
                <a:lnTo>
                  <a:pt x="292884" y="479283"/>
                </a:lnTo>
                <a:cubicBezTo>
                  <a:pt x="286086" y="475831"/>
                  <a:pt x="278062" y="475831"/>
                  <a:pt x="271265" y="479283"/>
                </a:cubicBezTo>
                <a:lnTo>
                  <a:pt x="159671" y="535905"/>
                </a:lnTo>
                <a:cubicBezTo>
                  <a:pt x="124411" y="553800"/>
                  <a:pt x="83716" y="524233"/>
                  <a:pt x="89833" y="485173"/>
                </a:cubicBezTo>
                <a:lnTo>
                  <a:pt x="109211" y="361543"/>
                </a:lnTo>
                <a:cubicBezTo>
                  <a:pt x="110392" y="354019"/>
                  <a:pt x="107909" y="346373"/>
                  <a:pt x="102535" y="340984"/>
                </a:cubicBezTo>
                <a:lnTo>
                  <a:pt x="14196" y="252357"/>
                </a:lnTo>
                <a:cubicBezTo>
                  <a:pt x="-13721" y="224349"/>
                  <a:pt x="1827" y="176508"/>
                  <a:pt x="40872" y="170270"/>
                </a:cubicBezTo>
                <a:lnTo>
                  <a:pt x="164440" y="150498"/>
                </a:lnTo>
                <a:cubicBezTo>
                  <a:pt x="171965" y="149287"/>
                  <a:pt x="178460" y="144579"/>
                  <a:pt x="181927" y="137796"/>
                </a:cubicBezTo>
                <a:lnTo>
                  <a:pt x="238912" y="26400"/>
                </a:lnTo>
                <a:cubicBezTo>
                  <a:pt x="256913" y="-8800"/>
                  <a:pt x="307221" y="-8800"/>
                  <a:pt x="325222" y="26400"/>
                </a:cubicBezTo>
                <a:close/>
              </a:path>
            </a:pathLst>
          </a:custGeom>
          <a:solidFill>
            <a:srgbClr val="FFC82D"/>
          </a:solidFill>
          <a:ln w="1507" cap="flat">
            <a:noFill/>
            <a:prstDash val="solid"/>
            <a:miter/>
          </a:ln>
          <a:effectLst>
            <a:outerShdw blurRad="609600" dist="38100" dir="2700000" algn="tl" rotWithShape="0">
              <a:srgbClr val="FFC000">
                <a:alpha val="40000"/>
              </a:srgbClr>
            </a:outerShdw>
          </a:effectLst>
        </p:spPr>
        <p:txBody>
          <a:bodyPr/>
          <a:lstStyle/>
          <a:p>
            <a:endParaRPr lang="en-PK"/>
          </a:p>
        </p:txBody>
      </p:sp>
      <p:sp>
        <p:nvSpPr>
          <p:cNvPr id="23" name="Subtitle 14">
            <a:extLst>
              <a:ext uri="{FF2B5EF4-FFF2-40B4-BE49-F238E27FC236}">
                <a16:creationId xmlns:a16="http://schemas.microsoft.com/office/drawing/2014/main" id="{B1A933DA-BC03-F25A-3D92-51044CFBDEF3}"/>
              </a:ext>
            </a:extLst>
          </p:cNvPr>
          <p:cNvSpPr txBox="1">
            <a:spLocks/>
          </p:cNvSpPr>
          <p:nvPr/>
        </p:nvSpPr>
        <p:spPr>
          <a:xfrm>
            <a:off x="1487488" y="5067690"/>
            <a:ext cx="9289032" cy="5215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ikado" panose="020D0003030208020204" pitchFamily="34" charset="0"/>
                <a:ea typeface="Pangea Afrikan" panose="020B0504000000000000"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ikado" panose="020D0003030208020204" pitchFamily="34" charset="0"/>
                <a:ea typeface="Pangea Afrikan" panose="020B0504000000000000"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ikado" panose="020D0003030208020204" pitchFamily="34" charset="0"/>
                <a:ea typeface="Pangea Afrikan" panose="020B0504000000000000"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ikado" panose="020D0003030208020204" pitchFamily="34" charset="0"/>
                <a:ea typeface="Pangea Afrikan" panose="020B0504000000000000"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ikado" panose="020D0003030208020204" pitchFamily="34" charset="0"/>
                <a:ea typeface="Pangea Afrikan" panose="020B0504000000000000"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400" dirty="0"/>
              <a:t>To learn the </a:t>
            </a:r>
            <a:r>
              <a:rPr lang="en-GB" sz="2400" dirty="0" err="1"/>
              <a:t>du</a:t>
            </a:r>
            <a:r>
              <a:rPr lang="en-GB" sz="2400" spc="200" dirty="0" err="1"/>
              <a:t>ʿ</a:t>
            </a:r>
            <a:r>
              <a:rPr lang="en-GB" sz="2400" dirty="0" err="1"/>
              <a:t>a</a:t>
            </a:r>
            <a:r>
              <a:rPr lang="en-GB" sz="2400" dirty="0"/>
              <a:t> for reaching Ramadan</a:t>
            </a:r>
          </a:p>
        </p:txBody>
      </p:sp>
      <p:sp>
        <p:nvSpPr>
          <p:cNvPr id="24" name="Graphic 32">
            <a:extLst>
              <a:ext uri="{FF2B5EF4-FFF2-40B4-BE49-F238E27FC236}">
                <a16:creationId xmlns:a16="http://schemas.microsoft.com/office/drawing/2014/main" id="{E1F888F6-C222-5420-C2E0-AC74BF278326}"/>
              </a:ext>
            </a:extLst>
          </p:cNvPr>
          <p:cNvSpPr/>
          <p:nvPr/>
        </p:nvSpPr>
        <p:spPr>
          <a:xfrm>
            <a:off x="10128448" y="849870"/>
            <a:ext cx="2417995" cy="1030185"/>
          </a:xfrm>
          <a:custGeom>
            <a:avLst/>
            <a:gdLst>
              <a:gd name="csX0" fmla="*/ 2589448 w 3586974"/>
              <a:gd name="csY0" fmla="*/ 294196 h 1528227"/>
              <a:gd name="csX1" fmla="*/ 2006338 w 3586974"/>
              <a:gd name="csY1" fmla="*/ 749041 h 1528227"/>
              <a:gd name="csX2" fmla="*/ 1347111 w 3586974"/>
              <a:gd name="csY2" fmla="*/ 88 h 1528227"/>
              <a:gd name="csX3" fmla="*/ 721245 w 3586974"/>
              <a:gd name="csY3" fmla="*/ 932045 h 1528227"/>
              <a:gd name="csX4" fmla="*/ 311817 w 3586974"/>
              <a:gd name="csY4" fmla="*/ 828042 h 1528227"/>
              <a:gd name="csX5" fmla="*/ 3951 w 3586974"/>
              <a:gd name="csY5" fmla="*/ 1155214 h 1528227"/>
              <a:gd name="csX6" fmla="*/ 99225 w 3586974"/>
              <a:gd name="csY6" fmla="*/ 1439484 h 1528227"/>
              <a:gd name="csX7" fmla="*/ 271355 w 3586974"/>
              <a:gd name="csY7" fmla="*/ 1488378 h 1528227"/>
              <a:gd name="csX8" fmla="*/ 3241352 w 3586974"/>
              <a:gd name="csY8" fmla="*/ 1507241 h 1528227"/>
              <a:gd name="csX9" fmla="*/ 3584724 w 3586974"/>
              <a:gd name="csY9" fmla="*/ 1259587 h 1528227"/>
              <a:gd name="csX10" fmla="*/ 3414295 w 3586974"/>
              <a:gd name="csY10" fmla="*/ 973172 h 1528227"/>
              <a:gd name="csX11" fmla="*/ 3118487 w 3586974"/>
              <a:gd name="csY11" fmla="*/ 921985 h 1528227"/>
              <a:gd name="csX12" fmla="*/ 2589374 w 3586974"/>
              <a:gd name="csY12" fmla="*/ 294270 h 152822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586974" h="1528227">
                <a:moveTo>
                  <a:pt x="2589448" y="294196"/>
                </a:moveTo>
                <a:cubicBezTo>
                  <a:pt x="2139929" y="242712"/>
                  <a:pt x="2019726" y="595552"/>
                  <a:pt x="2006338" y="749041"/>
                </a:cubicBezTo>
                <a:cubicBezTo>
                  <a:pt x="1960772" y="633721"/>
                  <a:pt x="1894494" y="-8640"/>
                  <a:pt x="1347111" y="88"/>
                </a:cubicBezTo>
                <a:cubicBezTo>
                  <a:pt x="766811" y="9334"/>
                  <a:pt x="722354" y="732694"/>
                  <a:pt x="721245" y="932045"/>
                </a:cubicBezTo>
                <a:cubicBezTo>
                  <a:pt x="597048" y="833368"/>
                  <a:pt x="458723" y="800007"/>
                  <a:pt x="311817" y="828042"/>
                </a:cubicBezTo>
                <a:cubicBezTo>
                  <a:pt x="164911" y="856077"/>
                  <a:pt x="29693" y="984712"/>
                  <a:pt x="3951" y="1155214"/>
                </a:cubicBezTo>
                <a:cubicBezTo>
                  <a:pt x="-11953" y="1260770"/>
                  <a:pt x="20225" y="1382156"/>
                  <a:pt x="99225" y="1439484"/>
                </a:cubicBezTo>
                <a:cubicBezTo>
                  <a:pt x="150043" y="1476395"/>
                  <a:pt x="212031" y="1482904"/>
                  <a:pt x="271355" y="1488378"/>
                </a:cubicBezTo>
                <a:cubicBezTo>
                  <a:pt x="790851" y="1536681"/>
                  <a:pt x="3048584" y="1538678"/>
                  <a:pt x="3241352" y="1507241"/>
                </a:cubicBezTo>
                <a:cubicBezTo>
                  <a:pt x="3385225" y="1483792"/>
                  <a:pt x="3561127" y="1426169"/>
                  <a:pt x="3584724" y="1259587"/>
                </a:cubicBezTo>
                <a:cubicBezTo>
                  <a:pt x="3602181" y="1136574"/>
                  <a:pt x="3515487" y="1017555"/>
                  <a:pt x="3414295" y="973172"/>
                </a:cubicBezTo>
                <a:cubicBezTo>
                  <a:pt x="3313104" y="928790"/>
                  <a:pt x="3225300" y="909484"/>
                  <a:pt x="3118487" y="921985"/>
                </a:cubicBezTo>
                <a:cubicBezTo>
                  <a:pt x="3114566" y="850899"/>
                  <a:pt x="3069370" y="349230"/>
                  <a:pt x="2589374" y="294270"/>
                </a:cubicBezTo>
                <a:close/>
              </a:path>
            </a:pathLst>
          </a:custGeom>
          <a:solidFill>
            <a:schemeClr val="bg1"/>
          </a:solidFill>
          <a:ln w="7384" cap="flat">
            <a:noFill/>
            <a:prstDash val="solid"/>
            <a:miter/>
          </a:ln>
          <a:effectLst>
            <a:outerShdw blurRad="342900" dist="38100" dir="2700000" algn="tl" rotWithShape="0">
              <a:schemeClr val="tx2">
                <a:lumMod val="40000"/>
                <a:lumOff val="60000"/>
                <a:alpha val="40000"/>
              </a:schemeClr>
            </a:outerShdw>
          </a:effectLst>
        </p:spPr>
        <p:txBody>
          <a:bodyPr/>
          <a:lstStyle/>
          <a:p>
            <a:r>
              <a:rPr lang="en-US" dirty="0">
                <a:solidFill>
                  <a:schemeClr val="bg1"/>
                </a:solidFill>
              </a:rPr>
              <a:t>                        </a:t>
            </a:r>
            <a:endParaRPr lang="en-PK" dirty="0">
              <a:solidFill>
                <a:schemeClr val="bg1"/>
              </a:solidFill>
            </a:endParaRPr>
          </a:p>
        </p:txBody>
      </p:sp>
      <p:sp>
        <p:nvSpPr>
          <p:cNvPr id="25" name="Graphic 32">
            <a:extLst>
              <a:ext uri="{FF2B5EF4-FFF2-40B4-BE49-F238E27FC236}">
                <a16:creationId xmlns:a16="http://schemas.microsoft.com/office/drawing/2014/main" id="{5D964935-C033-FC71-21C2-51DAAE1D71B1}"/>
              </a:ext>
            </a:extLst>
          </p:cNvPr>
          <p:cNvSpPr/>
          <p:nvPr/>
        </p:nvSpPr>
        <p:spPr>
          <a:xfrm>
            <a:off x="10983002" y="3538678"/>
            <a:ext cx="2417995" cy="1030185"/>
          </a:xfrm>
          <a:custGeom>
            <a:avLst/>
            <a:gdLst>
              <a:gd name="csX0" fmla="*/ 2589448 w 3586974"/>
              <a:gd name="csY0" fmla="*/ 294196 h 1528227"/>
              <a:gd name="csX1" fmla="*/ 2006338 w 3586974"/>
              <a:gd name="csY1" fmla="*/ 749041 h 1528227"/>
              <a:gd name="csX2" fmla="*/ 1347111 w 3586974"/>
              <a:gd name="csY2" fmla="*/ 88 h 1528227"/>
              <a:gd name="csX3" fmla="*/ 721245 w 3586974"/>
              <a:gd name="csY3" fmla="*/ 932045 h 1528227"/>
              <a:gd name="csX4" fmla="*/ 311817 w 3586974"/>
              <a:gd name="csY4" fmla="*/ 828042 h 1528227"/>
              <a:gd name="csX5" fmla="*/ 3951 w 3586974"/>
              <a:gd name="csY5" fmla="*/ 1155214 h 1528227"/>
              <a:gd name="csX6" fmla="*/ 99225 w 3586974"/>
              <a:gd name="csY6" fmla="*/ 1439484 h 1528227"/>
              <a:gd name="csX7" fmla="*/ 271355 w 3586974"/>
              <a:gd name="csY7" fmla="*/ 1488378 h 1528227"/>
              <a:gd name="csX8" fmla="*/ 3241352 w 3586974"/>
              <a:gd name="csY8" fmla="*/ 1507241 h 1528227"/>
              <a:gd name="csX9" fmla="*/ 3584724 w 3586974"/>
              <a:gd name="csY9" fmla="*/ 1259587 h 1528227"/>
              <a:gd name="csX10" fmla="*/ 3414295 w 3586974"/>
              <a:gd name="csY10" fmla="*/ 973172 h 1528227"/>
              <a:gd name="csX11" fmla="*/ 3118487 w 3586974"/>
              <a:gd name="csY11" fmla="*/ 921985 h 1528227"/>
              <a:gd name="csX12" fmla="*/ 2589374 w 3586974"/>
              <a:gd name="csY12" fmla="*/ 294270 h 152822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586974" h="1528227">
                <a:moveTo>
                  <a:pt x="2589448" y="294196"/>
                </a:moveTo>
                <a:cubicBezTo>
                  <a:pt x="2139929" y="242712"/>
                  <a:pt x="2019726" y="595552"/>
                  <a:pt x="2006338" y="749041"/>
                </a:cubicBezTo>
                <a:cubicBezTo>
                  <a:pt x="1960772" y="633721"/>
                  <a:pt x="1894494" y="-8640"/>
                  <a:pt x="1347111" y="88"/>
                </a:cubicBezTo>
                <a:cubicBezTo>
                  <a:pt x="766811" y="9334"/>
                  <a:pt x="722354" y="732694"/>
                  <a:pt x="721245" y="932045"/>
                </a:cubicBezTo>
                <a:cubicBezTo>
                  <a:pt x="597048" y="833368"/>
                  <a:pt x="458723" y="800007"/>
                  <a:pt x="311817" y="828042"/>
                </a:cubicBezTo>
                <a:cubicBezTo>
                  <a:pt x="164911" y="856077"/>
                  <a:pt x="29693" y="984712"/>
                  <a:pt x="3951" y="1155214"/>
                </a:cubicBezTo>
                <a:cubicBezTo>
                  <a:pt x="-11953" y="1260770"/>
                  <a:pt x="20225" y="1382156"/>
                  <a:pt x="99225" y="1439484"/>
                </a:cubicBezTo>
                <a:cubicBezTo>
                  <a:pt x="150043" y="1476395"/>
                  <a:pt x="212031" y="1482904"/>
                  <a:pt x="271355" y="1488378"/>
                </a:cubicBezTo>
                <a:cubicBezTo>
                  <a:pt x="790851" y="1536681"/>
                  <a:pt x="3048584" y="1538678"/>
                  <a:pt x="3241352" y="1507241"/>
                </a:cubicBezTo>
                <a:cubicBezTo>
                  <a:pt x="3385225" y="1483792"/>
                  <a:pt x="3561127" y="1426169"/>
                  <a:pt x="3584724" y="1259587"/>
                </a:cubicBezTo>
                <a:cubicBezTo>
                  <a:pt x="3602181" y="1136574"/>
                  <a:pt x="3515487" y="1017555"/>
                  <a:pt x="3414295" y="973172"/>
                </a:cubicBezTo>
                <a:cubicBezTo>
                  <a:pt x="3313104" y="928790"/>
                  <a:pt x="3225300" y="909484"/>
                  <a:pt x="3118487" y="921985"/>
                </a:cubicBezTo>
                <a:cubicBezTo>
                  <a:pt x="3114566" y="850899"/>
                  <a:pt x="3069370" y="349230"/>
                  <a:pt x="2589374" y="294270"/>
                </a:cubicBezTo>
                <a:close/>
              </a:path>
            </a:pathLst>
          </a:custGeom>
          <a:solidFill>
            <a:schemeClr val="bg1"/>
          </a:solidFill>
          <a:ln w="7384" cap="flat">
            <a:noFill/>
            <a:prstDash val="solid"/>
            <a:miter/>
          </a:ln>
          <a:effectLst>
            <a:outerShdw blurRad="342900" dist="38100" dir="2700000" algn="tl" rotWithShape="0">
              <a:schemeClr val="tx2">
                <a:lumMod val="40000"/>
                <a:lumOff val="60000"/>
                <a:alpha val="40000"/>
              </a:schemeClr>
            </a:outerShdw>
          </a:effectLst>
        </p:spPr>
        <p:txBody>
          <a:bodyPr/>
          <a:lstStyle/>
          <a:p>
            <a:r>
              <a:rPr lang="en-US" dirty="0">
                <a:solidFill>
                  <a:schemeClr val="bg1"/>
                </a:solidFill>
              </a:rPr>
              <a:t>                        </a:t>
            </a:r>
            <a:endParaRPr lang="en-PK" dirty="0">
              <a:solidFill>
                <a:schemeClr val="bg1"/>
              </a:solidFill>
            </a:endParaRPr>
          </a:p>
        </p:txBody>
      </p:sp>
      <p:sp>
        <p:nvSpPr>
          <p:cNvPr id="26" name="Graphic 32">
            <a:extLst>
              <a:ext uri="{FF2B5EF4-FFF2-40B4-BE49-F238E27FC236}">
                <a16:creationId xmlns:a16="http://schemas.microsoft.com/office/drawing/2014/main" id="{A444CE67-665C-CA6A-0A95-8CA0F4DF73B5}"/>
              </a:ext>
            </a:extLst>
          </p:cNvPr>
          <p:cNvSpPr/>
          <p:nvPr/>
        </p:nvSpPr>
        <p:spPr>
          <a:xfrm>
            <a:off x="8844245" y="5058651"/>
            <a:ext cx="2417995" cy="1030185"/>
          </a:xfrm>
          <a:custGeom>
            <a:avLst/>
            <a:gdLst>
              <a:gd name="csX0" fmla="*/ 2589448 w 3586974"/>
              <a:gd name="csY0" fmla="*/ 294196 h 1528227"/>
              <a:gd name="csX1" fmla="*/ 2006338 w 3586974"/>
              <a:gd name="csY1" fmla="*/ 749041 h 1528227"/>
              <a:gd name="csX2" fmla="*/ 1347111 w 3586974"/>
              <a:gd name="csY2" fmla="*/ 88 h 1528227"/>
              <a:gd name="csX3" fmla="*/ 721245 w 3586974"/>
              <a:gd name="csY3" fmla="*/ 932045 h 1528227"/>
              <a:gd name="csX4" fmla="*/ 311817 w 3586974"/>
              <a:gd name="csY4" fmla="*/ 828042 h 1528227"/>
              <a:gd name="csX5" fmla="*/ 3951 w 3586974"/>
              <a:gd name="csY5" fmla="*/ 1155214 h 1528227"/>
              <a:gd name="csX6" fmla="*/ 99225 w 3586974"/>
              <a:gd name="csY6" fmla="*/ 1439484 h 1528227"/>
              <a:gd name="csX7" fmla="*/ 271355 w 3586974"/>
              <a:gd name="csY7" fmla="*/ 1488378 h 1528227"/>
              <a:gd name="csX8" fmla="*/ 3241352 w 3586974"/>
              <a:gd name="csY8" fmla="*/ 1507241 h 1528227"/>
              <a:gd name="csX9" fmla="*/ 3584724 w 3586974"/>
              <a:gd name="csY9" fmla="*/ 1259587 h 1528227"/>
              <a:gd name="csX10" fmla="*/ 3414295 w 3586974"/>
              <a:gd name="csY10" fmla="*/ 973172 h 1528227"/>
              <a:gd name="csX11" fmla="*/ 3118487 w 3586974"/>
              <a:gd name="csY11" fmla="*/ 921985 h 1528227"/>
              <a:gd name="csX12" fmla="*/ 2589374 w 3586974"/>
              <a:gd name="csY12" fmla="*/ 294270 h 152822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586974" h="1528227">
                <a:moveTo>
                  <a:pt x="2589448" y="294196"/>
                </a:moveTo>
                <a:cubicBezTo>
                  <a:pt x="2139929" y="242712"/>
                  <a:pt x="2019726" y="595552"/>
                  <a:pt x="2006338" y="749041"/>
                </a:cubicBezTo>
                <a:cubicBezTo>
                  <a:pt x="1960772" y="633721"/>
                  <a:pt x="1894494" y="-8640"/>
                  <a:pt x="1347111" y="88"/>
                </a:cubicBezTo>
                <a:cubicBezTo>
                  <a:pt x="766811" y="9334"/>
                  <a:pt x="722354" y="732694"/>
                  <a:pt x="721245" y="932045"/>
                </a:cubicBezTo>
                <a:cubicBezTo>
                  <a:pt x="597048" y="833368"/>
                  <a:pt x="458723" y="800007"/>
                  <a:pt x="311817" y="828042"/>
                </a:cubicBezTo>
                <a:cubicBezTo>
                  <a:pt x="164911" y="856077"/>
                  <a:pt x="29693" y="984712"/>
                  <a:pt x="3951" y="1155214"/>
                </a:cubicBezTo>
                <a:cubicBezTo>
                  <a:pt x="-11953" y="1260770"/>
                  <a:pt x="20225" y="1382156"/>
                  <a:pt x="99225" y="1439484"/>
                </a:cubicBezTo>
                <a:cubicBezTo>
                  <a:pt x="150043" y="1476395"/>
                  <a:pt x="212031" y="1482904"/>
                  <a:pt x="271355" y="1488378"/>
                </a:cubicBezTo>
                <a:cubicBezTo>
                  <a:pt x="790851" y="1536681"/>
                  <a:pt x="3048584" y="1538678"/>
                  <a:pt x="3241352" y="1507241"/>
                </a:cubicBezTo>
                <a:cubicBezTo>
                  <a:pt x="3385225" y="1483792"/>
                  <a:pt x="3561127" y="1426169"/>
                  <a:pt x="3584724" y="1259587"/>
                </a:cubicBezTo>
                <a:cubicBezTo>
                  <a:pt x="3602181" y="1136574"/>
                  <a:pt x="3515487" y="1017555"/>
                  <a:pt x="3414295" y="973172"/>
                </a:cubicBezTo>
                <a:cubicBezTo>
                  <a:pt x="3313104" y="928790"/>
                  <a:pt x="3225300" y="909484"/>
                  <a:pt x="3118487" y="921985"/>
                </a:cubicBezTo>
                <a:cubicBezTo>
                  <a:pt x="3114566" y="850899"/>
                  <a:pt x="3069370" y="349230"/>
                  <a:pt x="2589374" y="294270"/>
                </a:cubicBezTo>
                <a:close/>
              </a:path>
            </a:pathLst>
          </a:custGeom>
          <a:solidFill>
            <a:schemeClr val="bg1"/>
          </a:solidFill>
          <a:ln w="7384" cap="flat">
            <a:noFill/>
            <a:prstDash val="solid"/>
            <a:miter/>
          </a:ln>
          <a:effectLst>
            <a:outerShdw blurRad="342900" dist="38100" dir="2700000" algn="tl" rotWithShape="0">
              <a:schemeClr val="tx2">
                <a:lumMod val="40000"/>
                <a:lumOff val="60000"/>
                <a:alpha val="40000"/>
              </a:schemeClr>
            </a:outerShdw>
          </a:effectLst>
        </p:spPr>
        <p:txBody>
          <a:bodyPr/>
          <a:lstStyle/>
          <a:p>
            <a:r>
              <a:rPr lang="en-US" dirty="0">
                <a:solidFill>
                  <a:schemeClr val="bg1"/>
                </a:solidFill>
              </a:rPr>
              <a:t>                        </a:t>
            </a:r>
            <a:endParaRPr lang="en-PK" dirty="0">
              <a:solidFill>
                <a:schemeClr val="bg1"/>
              </a:solidFill>
            </a:endParaRPr>
          </a:p>
        </p:txBody>
      </p:sp>
    </p:spTree>
    <p:extLst>
      <p:ext uri="{BB962C8B-B14F-4D97-AF65-F5344CB8AC3E}">
        <p14:creationId xmlns:p14="http://schemas.microsoft.com/office/powerpoint/2010/main" val="268563902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2D805-7840-7235-2016-709FBD9A36A8}"/>
              </a:ext>
            </a:extLst>
          </p:cNvPr>
          <p:cNvSpPr>
            <a:spLocks noGrp="1"/>
          </p:cNvSpPr>
          <p:nvPr>
            <p:ph type="title"/>
          </p:nvPr>
        </p:nvSpPr>
        <p:spPr/>
        <p:txBody>
          <a:bodyPr/>
          <a:lstStyle/>
          <a:p>
            <a:r>
              <a:rPr lang="en-US" dirty="0"/>
              <a:t>Thinking Starter</a:t>
            </a:r>
            <a:endParaRPr lang="en-PK" dirty="0"/>
          </a:p>
        </p:txBody>
      </p:sp>
      <p:sp>
        <p:nvSpPr>
          <p:cNvPr id="3" name="Content Placeholder 2">
            <a:extLst>
              <a:ext uri="{FF2B5EF4-FFF2-40B4-BE49-F238E27FC236}">
                <a16:creationId xmlns:a16="http://schemas.microsoft.com/office/drawing/2014/main" id="{48C6E2D1-C574-2736-48BD-62B2C0CB76A0}"/>
              </a:ext>
            </a:extLst>
          </p:cNvPr>
          <p:cNvSpPr>
            <a:spLocks noGrp="1"/>
          </p:cNvSpPr>
          <p:nvPr>
            <p:ph idx="1"/>
          </p:nvPr>
        </p:nvSpPr>
        <p:spPr/>
        <p:txBody>
          <a:bodyPr>
            <a:normAutofit/>
          </a:bodyPr>
          <a:lstStyle/>
          <a:p>
            <a:pPr marL="0" indent="0">
              <a:buNone/>
            </a:pPr>
            <a:r>
              <a:rPr lang="en-US" sz="2800" dirty="0"/>
              <a:t>What do these pictures show?</a:t>
            </a:r>
            <a:endParaRPr lang="en-PK" sz="2800" dirty="0"/>
          </a:p>
        </p:txBody>
      </p:sp>
      <p:sp>
        <p:nvSpPr>
          <p:cNvPr id="4" name="Rectangle: Rounded Corners 3">
            <a:extLst>
              <a:ext uri="{FF2B5EF4-FFF2-40B4-BE49-F238E27FC236}">
                <a16:creationId xmlns:a16="http://schemas.microsoft.com/office/drawing/2014/main" id="{E93304BC-07C7-9164-DD62-715C3304AA0C}"/>
              </a:ext>
            </a:extLst>
          </p:cNvPr>
          <p:cNvSpPr/>
          <p:nvPr/>
        </p:nvSpPr>
        <p:spPr>
          <a:xfrm>
            <a:off x="684358" y="5373216"/>
            <a:ext cx="9732122" cy="792088"/>
          </a:xfrm>
          <a:prstGeom prst="roundRect">
            <a:avLst>
              <a:gd name="adj" fmla="val 36178"/>
            </a:avLst>
          </a:prstGeom>
          <a:solidFill>
            <a:srgbClr val="00B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4B1"/>
              </a:solidFill>
            </a:endParaRPr>
          </a:p>
        </p:txBody>
      </p:sp>
      <p:sp>
        <p:nvSpPr>
          <p:cNvPr id="5" name="Content Placeholder 2">
            <a:extLst>
              <a:ext uri="{FF2B5EF4-FFF2-40B4-BE49-F238E27FC236}">
                <a16:creationId xmlns:a16="http://schemas.microsoft.com/office/drawing/2014/main" id="{61AE75C0-04F3-D592-8159-CBF355FF24CF}"/>
              </a:ext>
            </a:extLst>
          </p:cNvPr>
          <p:cNvSpPr txBox="1">
            <a:spLocks/>
          </p:cNvSpPr>
          <p:nvPr/>
        </p:nvSpPr>
        <p:spPr>
          <a:xfrm>
            <a:off x="911424" y="5467287"/>
            <a:ext cx="3031642" cy="4152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1200"/>
              </a:spcAft>
              <a:buFont typeface="Arial" panose="020B0604020202020204" pitchFamily="34" charset="0"/>
              <a:buNone/>
            </a:pPr>
            <a:r>
              <a:rPr lang="en-US" sz="3200" dirty="0">
                <a:solidFill>
                  <a:schemeClr val="bg1"/>
                </a:solidFill>
                <a:latin typeface="Mikado Medium" panose="02000000000000000000" pitchFamily="50" charset="0"/>
              </a:rPr>
              <a:t>Challenge</a:t>
            </a:r>
          </a:p>
        </p:txBody>
      </p:sp>
      <p:pic>
        <p:nvPicPr>
          <p:cNvPr id="8" name="Picture 7">
            <a:extLst>
              <a:ext uri="{FF2B5EF4-FFF2-40B4-BE49-F238E27FC236}">
                <a16:creationId xmlns:a16="http://schemas.microsoft.com/office/drawing/2014/main" id="{0A7EBD87-CBD6-280C-6618-331595DC25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3872" y="2377191"/>
            <a:ext cx="4608512" cy="2560367"/>
          </a:xfrm>
          <a:prstGeom prst="roundRect">
            <a:avLst>
              <a:gd name="adj" fmla="val 13347"/>
            </a:avLst>
          </a:prstGeom>
          <a:ln>
            <a:noFill/>
          </a:ln>
          <a:effectLst/>
        </p:spPr>
      </p:pic>
      <p:pic>
        <p:nvPicPr>
          <p:cNvPr id="9" name="Picture 8">
            <a:extLst>
              <a:ext uri="{FF2B5EF4-FFF2-40B4-BE49-F238E27FC236}">
                <a16:creationId xmlns:a16="http://schemas.microsoft.com/office/drawing/2014/main" id="{05EF9E2D-18FC-85A7-0BF7-2B7D05946F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358" y="2372090"/>
            <a:ext cx="4001824" cy="2560366"/>
          </a:xfrm>
          <a:prstGeom prst="roundRect">
            <a:avLst>
              <a:gd name="adj" fmla="val 13347"/>
            </a:avLst>
          </a:prstGeom>
          <a:ln>
            <a:noFill/>
          </a:ln>
          <a:effectLst/>
        </p:spPr>
      </p:pic>
      <p:sp>
        <p:nvSpPr>
          <p:cNvPr id="11" name="TextBox 10">
            <a:extLst>
              <a:ext uri="{FF2B5EF4-FFF2-40B4-BE49-F238E27FC236}">
                <a16:creationId xmlns:a16="http://schemas.microsoft.com/office/drawing/2014/main" id="{CE894389-A6ED-0DDE-85DC-4B366C7FAC28}"/>
              </a:ext>
            </a:extLst>
          </p:cNvPr>
          <p:cNvSpPr txBox="1"/>
          <p:nvPr/>
        </p:nvSpPr>
        <p:spPr>
          <a:xfrm>
            <a:off x="3071664" y="5531924"/>
            <a:ext cx="7868279" cy="489365"/>
          </a:xfrm>
          <a:prstGeom prst="rect">
            <a:avLst/>
          </a:prstGeom>
          <a:noFill/>
        </p:spPr>
        <p:txBody>
          <a:bodyPr wrap="square">
            <a:spAutoFit/>
          </a:bodyPr>
          <a:lstStyle/>
          <a:p>
            <a:pPr marL="0" indent="0">
              <a:lnSpc>
                <a:spcPct val="110000"/>
              </a:lnSpc>
              <a:spcBef>
                <a:spcPts val="0"/>
              </a:spcBef>
              <a:spcAft>
                <a:spcPts val="1200"/>
              </a:spcAft>
              <a:buNone/>
            </a:pPr>
            <a:r>
              <a:rPr lang="en-US" sz="2400" dirty="0">
                <a:solidFill>
                  <a:schemeClr val="bg1"/>
                </a:solidFill>
                <a:latin typeface="Mikado Regular" panose="02000000000000000000" pitchFamily="50" charset="0"/>
              </a:rPr>
              <a:t>Can you </a:t>
            </a:r>
            <a:r>
              <a:rPr lang="en-US" sz="2400" dirty="0" err="1">
                <a:solidFill>
                  <a:schemeClr val="bg1"/>
                </a:solidFill>
                <a:latin typeface="Mikado Regular" panose="02000000000000000000" pitchFamily="50" charset="0"/>
              </a:rPr>
              <a:t>summarise</a:t>
            </a:r>
            <a:r>
              <a:rPr lang="en-US" sz="2400" dirty="0">
                <a:solidFill>
                  <a:schemeClr val="bg1"/>
                </a:solidFill>
                <a:latin typeface="Mikado Regular" panose="02000000000000000000" pitchFamily="50" charset="0"/>
              </a:rPr>
              <a:t> both pictures with only 1 word?</a:t>
            </a:r>
          </a:p>
        </p:txBody>
      </p:sp>
      <p:sp>
        <p:nvSpPr>
          <p:cNvPr id="12" name="Graphic 32">
            <a:extLst>
              <a:ext uri="{FF2B5EF4-FFF2-40B4-BE49-F238E27FC236}">
                <a16:creationId xmlns:a16="http://schemas.microsoft.com/office/drawing/2014/main" id="{5536359A-CAEA-094D-3C78-8D6D3856517C}"/>
              </a:ext>
            </a:extLst>
          </p:cNvPr>
          <p:cNvSpPr/>
          <p:nvPr/>
        </p:nvSpPr>
        <p:spPr>
          <a:xfrm>
            <a:off x="10131132" y="1132394"/>
            <a:ext cx="2417995" cy="1030185"/>
          </a:xfrm>
          <a:custGeom>
            <a:avLst/>
            <a:gdLst>
              <a:gd name="csX0" fmla="*/ 2589448 w 3586974"/>
              <a:gd name="csY0" fmla="*/ 294196 h 1528227"/>
              <a:gd name="csX1" fmla="*/ 2006338 w 3586974"/>
              <a:gd name="csY1" fmla="*/ 749041 h 1528227"/>
              <a:gd name="csX2" fmla="*/ 1347111 w 3586974"/>
              <a:gd name="csY2" fmla="*/ 88 h 1528227"/>
              <a:gd name="csX3" fmla="*/ 721245 w 3586974"/>
              <a:gd name="csY3" fmla="*/ 932045 h 1528227"/>
              <a:gd name="csX4" fmla="*/ 311817 w 3586974"/>
              <a:gd name="csY4" fmla="*/ 828042 h 1528227"/>
              <a:gd name="csX5" fmla="*/ 3951 w 3586974"/>
              <a:gd name="csY5" fmla="*/ 1155214 h 1528227"/>
              <a:gd name="csX6" fmla="*/ 99225 w 3586974"/>
              <a:gd name="csY6" fmla="*/ 1439484 h 1528227"/>
              <a:gd name="csX7" fmla="*/ 271355 w 3586974"/>
              <a:gd name="csY7" fmla="*/ 1488378 h 1528227"/>
              <a:gd name="csX8" fmla="*/ 3241352 w 3586974"/>
              <a:gd name="csY8" fmla="*/ 1507241 h 1528227"/>
              <a:gd name="csX9" fmla="*/ 3584724 w 3586974"/>
              <a:gd name="csY9" fmla="*/ 1259587 h 1528227"/>
              <a:gd name="csX10" fmla="*/ 3414295 w 3586974"/>
              <a:gd name="csY10" fmla="*/ 973172 h 1528227"/>
              <a:gd name="csX11" fmla="*/ 3118487 w 3586974"/>
              <a:gd name="csY11" fmla="*/ 921985 h 1528227"/>
              <a:gd name="csX12" fmla="*/ 2589374 w 3586974"/>
              <a:gd name="csY12" fmla="*/ 294270 h 152822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586974" h="1528227">
                <a:moveTo>
                  <a:pt x="2589448" y="294196"/>
                </a:moveTo>
                <a:cubicBezTo>
                  <a:pt x="2139929" y="242712"/>
                  <a:pt x="2019726" y="595552"/>
                  <a:pt x="2006338" y="749041"/>
                </a:cubicBezTo>
                <a:cubicBezTo>
                  <a:pt x="1960772" y="633721"/>
                  <a:pt x="1894494" y="-8640"/>
                  <a:pt x="1347111" y="88"/>
                </a:cubicBezTo>
                <a:cubicBezTo>
                  <a:pt x="766811" y="9334"/>
                  <a:pt x="722354" y="732694"/>
                  <a:pt x="721245" y="932045"/>
                </a:cubicBezTo>
                <a:cubicBezTo>
                  <a:pt x="597048" y="833368"/>
                  <a:pt x="458723" y="800007"/>
                  <a:pt x="311817" y="828042"/>
                </a:cubicBezTo>
                <a:cubicBezTo>
                  <a:pt x="164911" y="856077"/>
                  <a:pt x="29693" y="984712"/>
                  <a:pt x="3951" y="1155214"/>
                </a:cubicBezTo>
                <a:cubicBezTo>
                  <a:pt x="-11953" y="1260770"/>
                  <a:pt x="20225" y="1382156"/>
                  <a:pt x="99225" y="1439484"/>
                </a:cubicBezTo>
                <a:cubicBezTo>
                  <a:pt x="150043" y="1476395"/>
                  <a:pt x="212031" y="1482904"/>
                  <a:pt x="271355" y="1488378"/>
                </a:cubicBezTo>
                <a:cubicBezTo>
                  <a:pt x="790851" y="1536681"/>
                  <a:pt x="3048584" y="1538678"/>
                  <a:pt x="3241352" y="1507241"/>
                </a:cubicBezTo>
                <a:cubicBezTo>
                  <a:pt x="3385225" y="1483792"/>
                  <a:pt x="3561127" y="1426169"/>
                  <a:pt x="3584724" y="1259587"/>
                </a:cubicBezTo>
                <a:cubicBezTo>
                  <a:pt x="3602181" y="1136574"/>
                  <a:pt x="3515487" y="1017555"/>
                  <a:pt x="3414295" y="973172"/>
                </a:cubicBezTo>
                <a:cubicBezTo>
                  <a:pt x="3313104" y="928790"/>
                  <a:pt x="3225300" y="909484"/>
                  <a:pt x="3118487" y="921985"/>
                </a:cubicBezTo>
                <a:cubicBezTo>
                  <a:pt x="3114566" y="850899"/>
                  <a:pt x="3069370" y="349230"/>
                  <a:pt x="2589374" y="294270"/>
                </a:cubicBezTo>
                <a:close/>
              </a:path>
            </a:pathLst>
          </a:custGeom>
          <a:solidFill>
            <a:schemeClr val="bg1"/>
          </a:solidFill>
          <a:ln w="7384" cap="flat">
            <a:noFill/>
            <a:prstDash val="solid"/>
            <a:miter/>
          </a:ln>
          <a:effectLst>
            <a:outerShdw blurRad="342900" dist="38100" dir="2700000" algn="tl" rotWithShape="0">
              <a:schemeClr val="tx2">
                <a:lumMod val="40000"/>
                <a:lumOff val="60000"/>
                <a:alpha val="40000"/>
              </a:schemeClr>
            </a:outerShdw>
          </a:effectLst>
        </p:spPr>
        <p:txBody>
          <a:bodyPr/>
          <a:lstStyle/>
          <a:p>
            <a:r>
              <a:rPr lang="en-US" dirty="0">
                <a:solidFill>
                  <a:schemeClr val="bg1"/>
                </a:solidFill>
              </a:rPr>
              <a:t>                        </a:t>
            </a:r>
            <a:endParaRPr lang="en-PK" dirty="0">
              <a:solidFill>
                <a:schemeClr val="bg1"/>
              </a:solidFill>
            </a:endParaRPr>
          </a:p>
        </p:txBody>
      </p:sp>
      <p:sp>
        <p:nvSpPr>
          <p:cNvPr id="13" name="Graphic 32">
            <a:extLst>
              <a:ext uri="{FF2B5EF4-FFF2-40B4-BE49-F238E27FC236}">
                <a16:creationId xmlns:a16="http://schemas.microsoft.com/office/drawing/2014/main" id="{6FC602D1-B8BD-A3AE-230C-3A2E9CB1A16A}"/>
              </a:ext>
            </a:extLst>
          </p:cNvPr>
          <p:cNvSpPr/>
          <p:nvPr/>
        </p:nvSpPr>
        <p:spPr>
          <a:xfrm>
            <a:off x="6888088" y="-743395"/>
            <a:ext cx="3744416" cy="1595306"/>
          </a:xfrm>
          <a:custGeom>
            <a:avLst/>
            <a:gdLst>
              <a:gd name="csX0" fmla="*/ 2589448 w 3586974"/>
              <a:gd name="csY0" fmla="*/ 294196 h 1528227"/>
              <a:gd name="csX1" fmla="*/ 2006338 w 3586974"/>
              <a:gd name="csY1" fmla="*/ 749041 h 1528227"/>
              <a:gd name="csX2" fmla="*/ 1347111 w 3586974"/>
              <a:gd name="csY2" fmla="*/ 88 h 1528227"/>
              <a:gd name="csX3" fmla="*/ 721245 w 3586974"/>
              <a:gd name="csY3" fmla="*/ 932045 h 1528227"/>
              <a:gd name="csX4" fmla="*/ 311817 w 3586974"/>
              <a:gd name="csY4" fmla="*/ 828042 h 1528227"/>
              <a:gd name="csX5" fmla="*/ 3951 w 3586974"/>
              <a:gd name="csY5" fmla="*/ 1155214 h 1528227"/>
              <a:gd name="csX6" fmla="*/ 99225 w 3586974"/>
              <a:gd name="csY6" fmla="*/ 1439484 h 1528227"/>
              <a:gd name="csX7" fmla="*/ 271355 w 3586974"/>
              <a:gd name="csY7" fmla="*/ 1488378 h 1528227"/>
              <a:gd name="csX8" fmla="*/ 3241352 w 3586974"/>
              <a:gd name="csY8" fmla="*/ 1507241 h 1528227"/>
              <a:gd name="csX9" fmla="*/ 3584724 w 3586974"/>
              <a:gd name="csY9" fmla="*/ 1259587 h 1528227"/>
              <a:gd name="csX10" fmla="*/ 3414295 w 3586974"/>
              <a:gd name="csY10" fmla="*/ 973172 h 1528227"/>
              <a:gd name="csX11" fmla="*/ 3118487 w 3586974"/>
              <a:gd name="csY11" fmla="*/ 921985 h 1528227"/>
              <a:gd name="csX12" fmla="*/ 2589374 w 3586974"/>
              <a:gd name="csY12" fmla="*/ 294270 h 152822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586974" h="1528227">
                <a:moveTo>
                  <a:pt x="2589448" y="294196"/>
                </a:moveTo>
                <a:cubicBezTo>
                  <a:pt x="2139929" y="242712"/>
                  <a:pt x="2019726" y="595552"/>
                  <a:pt x="2006338" y="749041"/>
                </a:cubicBezTo>
                <a:cubicBezTo>
                  <a:pt x="1960772" y="633721"/>
                  <a:pt x="1894494" y="-8640"/>
                  <a:pt x="1347111" y="88"/>
                </a:cubicBezTo>
                <a:cubicBezTo>
                  <a:pt x="766811" y="9334"/>
                  <a:pt x="722354" y="732694"/>
                  <a:pt x="721245" y="932045"/>
                </a:cubicBezTo>
                <a:cubicBezTo>
                  <a:pt x="597048" y="833368"/>
                  <a:pt x="458723" y="800007"/>
                  <a:pt x="311817" y="828042"/>
                </a:cubicBezTo>
                <a:cubicBezTo>
                  <a:pt x="164911" y="856077"/>
                  <a:pt x="29693" y="984712"/>
                  <a:pt x="3951" y="1155214"/>
                </a:cubicBezTo>
                <a:cubicBezTo>
                  <a:pt x="-11953" y="1260770"/>
                  <a:pt x="20225" y="1382156"/>
                  <a:pt x="99225" y="1439484"/>
                </a:cubicBezTo>
                <a:cubicBezTo>
                  <a:pt x="150043" y="1476395"/>
                  <a:pt x="212031" y="1482904"/>
                  <a:pt x="271355" y="1488378"/>
                </a:cubicBezTo>
                <a:cubicBezTo>
                  <a:pt x="790851" y="1536681"/>
                  <a:pt x="3048584" y="1538678"/>
                  <a:pt x="3241352" y="1507241"/>
                </a:cubicBezTo>
                <a:cubicBezTo>
                  <a:pt x="3385225" y="1483792"/>
                  <a:pt x="3561127" y="1426169"/>
                  <a:pt x="3584724" y="1259587"/>
                </a:cubicBezTo>
                <a:cubicBezTo>
                  <a:pt x="3602181" y="1136574"/>
                  <a:pt x="3515487" y="1017555"/>
                  <a:pt x="3414295" y="973172"/>
                </a:cubicBezTo>
                <a:cubicBezTo>
                  <a:pt x="3313104" y="928790"/>
                  <a:pt x="3225300" y="909484"/>
                  <a:pt x="3118487" y="921985"/>
                </a:cubicBezTo>
                <a:cubicBezTo>
                  <a:pt x="3114566" y="850899"/>
                  <a:pt x="3069370" y="349230"/>
                  <a:pt x="2589374" y="294270"/>
                </a:cubicBezTo>
                <a:close/>
              </a:path>
            </a:pathLst>
          </a:custGeom>
          <a:solidFill>
            <a:schemeClr val="bg1"/>
          </a:solidFill>
          <a:ln w="7384" cap="flat">
            <a:noFill/>
            <a:prstDash val="solid"/>
            <a:miter/>
          </a:ln>
          <a:effectLst>
            <a:outerShdw blurRad="342900" dist="38100" dir="2700000" algn="tl" rotWithShape="0">
              <a:schemeClr val="tx2">
                <a:lumMod val="40000"/>
                <a:lumOff val="60000"/>
                <a:alpha val="40000"/>
              </a:schemeClr>
            </a:outerShdw>
          </a:effectLst>
        </p:spPr>
        <p:txBody>
          <a:bodyPr/>
          <a:lstStyle/>
          <a:p>
            <a:r>
              <a:rPr lang="en-US" dirty="0">
                <a:solidFill>
                  <a:schemeClr val="bg1"/>
                </a:solidFill>
              </a:rPr>
              <a:t>                        </a:t>
            </a:r>
            <a:endParaRPr lang="en-PK" dirty="0">
              <a:solidFill>
                <a:schemeClr val="bg1"/>
              </a:solidFill>
            </a:endParaRPr>
          </a:p>
        </p:txBody>
      </p:sp>
    </p:spTree>
    <p:extLst>
      <p:ext uri="{BB962C8B-B14F-4D97-AF65-F5344CB8AC3E}">
        <p14:creationId xmlns:p14="http://schemas.microsoft.com/office/powerpoint/2010/main" val="136399349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grpId="0" nodeType="after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build="p"/>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build="p"/>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4C2C3-F76F-489A-85ED-83E20DFED901}"/>
              </a:ext>
            </a:extLst>
          </p:cNvPr>
          <p:cNvSpPr>
            <a:spLocks noGrp="1"/>
          </p:cNvSpPr>
          <p:nvPr>
            <p:ph type="title"/>
          </p:nvPr>
        </p:nvSpPr>
        <p:spPr/>
        <p:txBody>
          <a:bodyPr/>
          <a:lstStyle/>
          <a:p>
            <a:endParaRPr lang="en-GB" dirty="0"/>
          </a:p>
        </p:txBody>
      </p:sp>
      <p:graphicFrame>
        <p:nvGraphicFramePr>
          <p:cNvPr id="4" name="Content Placeholder 3">
            <a:extLst>
              <a:ext uri="{FF2B5EF4-FFF2-40B4-BE49-F238E27FC236}">
                <a16:creationId xmlns:a16="http://schemas.microsoft.com/office/drawing/2014/main" id="{E121FC48-7034-49D5-BB6C-0434ED0B8FBD}"/>
              </a:ext>
            </a:extLst>
          </p:cNvPr>
          <p:cNvGraphicFramePr>
            <a:graphicFrameLocks noGrp="1"/>
          </p:cNvGraphicFramePr>
          <p:nvPr>
            <p:ph idx="1"/>
            <p:extLst>
              <p:ext uri="{D42A27DB-BD31-4B8C-83A1-F6EECF244321}">
                <p14:modId xmlns:p14="http://schemas.microsoft.com/office/powerpoint/2010/main" val="178728368"/>
              </p:ext>
            </p:extLst>
          </p:nvPr>
        </p:nvGraphicFramePr>
        <p:xfrm>
          <a:off x="609600" y="620688"/>
          <a:ext cx="7150752" cy="5712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B8D4CBBC-A9DE-453E-ADFA-16DE25626AE8}"/>
              </a:ext>
            </a:extLst>
          </p:cNvPr>
          <p:cNvSpPr txBox="1"/>
          <p:nvPr/>
        </p:nvSpPr>
        <p:spPr>
          <a:xfrm>
            <a:off x="7968208" y="2097383"/>
            <a:ext cx="3312368"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dirty="0">
                <a:latin typeface="Mikado" panose="020D0003030208020204" pitchFamily="34" charset="0"/>
                <a:cs typeface="Calibri"/>
              </a:rPr>
              <a:t>You might already know that Ramadan is the ninth month of the Islamic Calander.</a:t>
            </a:r>
          </a:p>
          <a:p>
            <a:pPr algn="ctr"/>
            <a:endParaRPr lang="en-GB" sz="2400" dirty="0">
              <a:latin typeface="Mikado" panose="020D0003030208020204" pitchFamily="34" charset="0"/>
              <a:cs typeface="Calibri"/>
            </a:endParaRPr>
          </a:p>
          <a:p>
            <a:pPr algn="ctr"/>
            <a:r>
              <a:rPr lang="en-GB" sz="2400" dirty="0">
                <a:latin typeface="Mikado Medium" panose="02000000000000000000" pitchFamily="50" charset="0"/>
                <a:cs typeface="Calibri"/>
              </a:rPr>
              <a:t>But what is the month BEFORE Ramadan called?</a:t>
            </a:r>
          </a:p>
        </p:txBody>
      </p:sp>
      <p:sp>
        <p:nvSpPr>
          <p:cNvPr id="3" name="Oval 2">
            <a:extLst>
              <a:ext uri="{FF2B5EF4-FFF2-40B4-BE49-F238E27FC236}">
                <a16:creationId xmlns:a16="http://schemas.microsoft.com/office/drawing/2014/main" id="{E899D90B-6E75-C1EA-B00C-93B69364647C}"/>
              </a:ext>
            </a:extLst>
          </p:cNvPr>
          <p:cNvSpPr/>
          <p:nvPr/>
        </p:nvSpPr>
        <p:spPr>
          <a:xfrm>
            <a:off x="1631504" y="474584"/>
            <a:ext cx="360040" cy="360040"/>
          </a:xfrm>
          <a:prstGeom prst="ellipse">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latin typeface="Mikado Medium" panose="02000000000000000000" pitchFamily="50" charset="0"/>
              </a:rPr>
              <a:t>1</a:t>
            </a:r>
            <a:endParaRPr lang="en-PK" dirty="0">
              <a:latin typeface="Mikado Medium" panose="02000000000000000000" pitchFamily="50" charset="0"/>
            </a:endParaRPr>
          </a:p>
        </p:txBody>
      </p:sp>
      <p:sp>
        <p:nvSpPr>
          <p:cNvPr id="6" name="Oval 5">
            <a:extLst>
              <a:ext uri="{FF2B5EF4-FFF2-40B4-BE49-F238E27FC236}">
                <a16:creationId xmlns:a16="http://schemas.microsoft.com/office/drawing/2014/main" id="{D38D5611-2937-6325-84AE-268845C2C512}"/>
              </a:ext>
            </a:extLst>
          </p:cNvPr>
          <p:cNvSpPr/>
          <p:nvPr/>
        </p:nvSpPr>
        <p:spPr>
          <a:xfrm>
            <a:off x="4004956" y="474584"/>
            <a:ext cx="360040" cy="360040"/>
          </a:xfrm>
          <a:prstGeom prst="ellipse">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latin typeface="Mikado Medium" panose="02000000000000000000" pitchFamily="50" charset="0"/>
              </a:rPr>
              <a:t>2</a:t>
            </a:r>
            <a:endParaRPr lang="en-PK" dirty="0">
              <a:latin typeface="Mikado Medium" panose="02000000000000000000" pitchFamily="50" charset="0"/>
            </a:endParaRPr>
          </a:p>
        </p:txBody>
      </p:sp>
      <p:sp>
        <p:nvSpPr>
          <p:cNvPr id="7" name="Oval 6">
            <a:extLst>
              <a:ext uri="{FF2B5EF4-FFF2-40B4-BE49-F238E27FC236}">
                <a16:creationId xmlns:a16="http://schemas.microsoft.com/office/drawing/2014/main" id="{166DFA65-BCCA-F023-E1B1-B4ECB3A4431D}"/>
              </a:ext>
            </a:extLst>
          </p:cNvPr>
          <p:cNvSpPr/>
          <p:nvPr/>
        </p:nvSpPr>
        <p:spPr>
          <a:xfrm>
            <a:off x="6356263" y="474584"/>
            <a:ext cx="360040" cy="360040"/>
          </a:xfrm>
          <a:prstGeom prst="ellipse">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latin typeface="Mikado Medium" panose="02000000000000000000" pitchFamily="50" charset="0"/>
              </a:rPr>
              <a:t>3</a:t>
            </a:r>
            <a:endParaRPr lang="en-PK" dirty="0">
              <a:latin typeface="Mikado Medium" panose="02000000000000000000" pitchFamily="50" charset="0"/>
            </a:endParaRPr>
          </a:p>
        </p:txBody>
      </p:sp>
      <p:sp>
        <p:nvSpPr>
          <p:cNvPr id="8" name="Oval 7">
            <a:extLst>
              <a:ext uri="{FF2B5EF4-FFF2-40B4-BE49-F238E27FC236}">
                <a16:creationId xmlns:a16="http://schemas.microsoft.com/office/drawing/2014/main" id="{51F7F10C-60AD-698D-F845-E9E7D4A431B0}"/>
              </a:ext>
            </a:extLst>
          </p:cNvPr>
          <p:cNvSpPr/>
          <p:nvPr/>
        </p:nvSpPr>
        <p:spPr>
          <a:xfrm>
            <a:off x="1631504" y="1917363"/>
            <a:ext cx="360040" cy="360040"/>
          </a:xfrm>
          <a:prstGeom prst="ellipse">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latin typeface="Mikado Medium" panose="02000000000000000000" pitchFamily="50" charset="0"/>
              </a:rPr>
              <a:t>4</a:t>
            </a:r>
            <a:endParaRPr lang="en-PK" dirty="0">
              <a:latin typeface="Mikado Medium" panose="02000000000000000000" pitchFamily="50" charset="0"/>
            </a:endParaRPr>
          </a:p>
        </p:txBody>
      </p:sp>
      <p:sp>
        <p:nvSpPr>
          <p:cNvPr id="9" name="Oval 8">
            <a:extLst>
              <a:ext uri="{FF2B5EF4-FFF2-40B4-BE49-F238E27FC236}">
                <a16:creationId xmlns:a16="http://schemas.microsoft.com/office/drawing/2014/main" id="{56908BE6-AADE-2146-0EC0-67CF40F77FF8}"/>
              </a:ext>
            </a:extLst>
          </p:cNvPr>
          <p:cNvSpPr/>
          <p:nvPr/>
        </p:nvSpPr>
        <p:spPr>
          <a:xfrm>
            <a:off x="4004956" y="1917363"/>
            <a:ext cx="360040" cy="360040"/>
          </a:xfrm>
          <a:prstGeom prst="ellipse">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latin typeface="Mikado Medium" panose="02000000000000000000" pitchFamily="50" charset="0"/>
              </a:rPr>
              <a:t>5</a:t>
            </a:r>
            <a:endParaRPr lang="en-PK" dirty="0">
              <a:latin typeface="Mikado Medium" panose="02000000000000000000" pitchFamily="50" charset="0"/>
            </a:endParaRPr>
          </a:p>
        </p:txBody>
      </p:sp>
      <p:sp>
        <p:nvSpPr>
          <p:cNvPr id="10" name="Oval 9">
            <a:extLst>
              <a:ext uri="{FF2B5EF4-FFF2-40B4-BE49-F238E27FC236}">
                <a16:creationId xmlns:a16="http://schemas.microsoft.com/office/drawing/2014/main" id="{CA46F5A7-793A-D7C1-C78E-B78918C11D97}"/>
              </a:ext>
            </a:extLst>
          </p:cNvPr>
          <p:cNvSpPr/>
          <p:nvPr/>
        </p:nvSpPr>
        <p:spPr>
          <a:xfrm>
            <a:off x="6356263" y="1917363"/>
            <a:ext cx="360040" cy="360040"/>
          </a:xfrm>
          <a:prstGeom prst="ellipse">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latin typeface="Mikado Medium" panose="02000000000000000000" pitchFamily="50" charset="0"/>
              </a:rPr>
              <a:t>6</a:t>
            </a:r>
            <a:endParaRPr lang="en-PK" dirty="0">
              <a:latin typeface="Mikado Medium" panose="02000000000000000000" pitchFamily="50" charset="0"/>
            </a:endParaRPr>
          </a:p>
        </p:txBody>
      </p:sp>
      <p:sp>
        <p:nvSpPr>
          <p:cNvPr id="11" name="Oval 10">
            <a:extLst>
              <a:ext uri="{FF2B5EF4-FFF2-40B4-BE49-F238E27FC236}">
                <a16:creationId xmlns:a16="http://schemas.microsoft.com/office/drawing/2014/main" id="{77C30F68-B513-230A-2F85-77D4F1F50FAA}"/>
              </a:ext>
            </a:extLst>
          </p:cNvPr>
          <p:cNvSpPr/>
          <p:nvPr/>
        </p:nvSpPr>
        <p:spPr>
          <a:xfrm>
            <a:off x="1631504" y="3433850"/>
            <a:ext cx="360040" cy="360040"/>
          </a:xfrm>
          <a:prstGeom prst="ellipse">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latin typeface="Mikado Medium" panose="02000000000000000000" pitchFamily="50" charset="0"/>
              </a:rPr>
              <a:t>7</a:t>
            </a:r>
            <a:endParaRPr lang="en-PK" dirty="0">
              <a:latin typeface="Mikado Medium" panose="02000000000000000000" pitchFamily="50" charset="0"/>
            </a:endParaRPr>
          </a:p>
        </p:txBody>
      </p:sp>
      <p:sp>
        <p:nvSpPr>
          <p:cNvPr id="12" name="Oval 11">
            <a:extLst>
              <a:ext uri="{FF2B5EF4-FFF2-40B4-BE49-F238E27FC236}">
                <a16:creationId xmlns:a16="http://schemas.microsoft.com/office/drawing/2014/main" id="{44275105-3995-C4D8-F384-B6D55D8252EC}"/>
              </a:ext>
            </a:extLst>
          </p:cNvPr>
          <p:cNvSpPr/>
          <p:nvPr/>
        </p:nvSpPr>
        <p:spPr>
          <a:xfrm>
            <a:off x="4004956" y="3433850"/>
            <a:ext cx="360040" cy="360040"/>
          </a:xfrm>
          <a:prstGeom prst="ellipse">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latin typeface="Mikado Medium" panose="02000000000000000000" pitchFamily="50" charset="0"/>
              </a:rPr>
              <a:t>8</a:t>
            </a:r>
            <a:endParaRPr lang="en-PK" dirty="0">
              <a:latin typeface="Mikado Medium" panose="02000000000000000000" pitchFamily="50" charset="0"/>
            </a:endParaRPr>
          </a:p>
        </p:txBody>
      </p:sp>
      <p:sp>
        <p:nvSpPr>
          <p:cNvPr id="13" name="Oval 12">
            <a:extLst>
              <a:ext uri="{FF2B5EF4-FFF2-40B4-BE49-F238E27FC236}">
                <a16:creationId xmlns:a16="http://schemas.microsoft.com/office/drawing/2014/main" id="{74733A2A-7B27-5A2C-2112-B85561FB655F}"/>
              </a:ext>
            </a:extLst>
          </p:cNvPr>
          <p:cNvSpPr/>
          <p:nvPr/>
        </p:nvSpPr>
        <p:spPr>
          <a:xfrm>
            <a:off x="6356263" y="3433850"/>
            <a:ext cx="360040" cy="360040"/>
          </a:xfrm>
          <a:prstGeom prst="ellipse">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latin typeface="Mikado Medium" panose="02000000000000000000" pitchFamily="50" charset="0"/>
              </a:rPr>
              <a:t>9</a:t>
            </a:r>
            <a:endParaRPr lang="en-PK" dirty="0">
              <a:latin typeface="Mikado Medium" panose="02000000000000000000" pitchFamily="50" charset="0"/>
            </a:endParaRPr>
          </a:p>
        </p:txBody>
      </p:sp>
      <p:sp>
        <p:nvSpPr>
          <p:cNvPr id="14" name="Oval 13">
            <a:extLst>
              <a:ext uri="{FF2B5EF4-FFF2-40B4-BE49-F238E27FC236}">
                <a16:creationId xmlns:a16="http://schemas.microsoft.com/office/drawing/2014/main" id="{F7256AB9-75BA-A7D3-0302-87605446A996}"/>
              </a:ext>
            </a:extLst>
          </p:cNvPr>
          <p:cNvSpPr/>
          <p:nvPr/>
        </p:nvSpPr>
        <p:spPr>
          <a:xfrm>
            <a:off x="1631504" y="4876629"/>
            <a:ext cx="360040" cy="360040"/>
          </a:xfrm>
          <a:prstGeom prst="ellipse">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PK" sz="2000" dirty="0">
              <a:latin typeface="Mikado Medium" panose="02000000000000000000" pitchFamily="50" charset="0"/>
            </a:endParaRPr>
          </a:p>
        </p:txBody>
      </p:sp>
      <p:sp>
        <p:nvSpPr>
          <p:cNvPr id="15" name="Oval 14">
            <a:extLst>
              <a:ext uri="{FF2B5EF4-FFF2-40B4-BE49-F238E27FC236}">
                <a16:creationId xmlns:a16="http://schemas.microsoft.com/office/drawing/2014/main" id="{52C634AF-B784-AD59-1F57-C7CEAF7D3597}"/>
              </a:ext>
            </a:extLst>
          </p:cNvPr>
          <p:cNvSpPr/>
          <p:nvPr/>
        </p:nvSpPr>
        <p:spPr>
          <a:xfrm>
            <a:off x="4004956" y="4876629"/>
            <a:ext cx="360040" cy="360040"/>
          </a:xfrm>
          <a:prstGeom prst="ellipse">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PK" dirty="0">
              <a:latin typeface="Mikado Medium" panose="02000000000000000000" pitchFamily="50" charset="0"/>
            </a:endParaRPr>
          </a:p>
        </p:txBody>
      </p:sp>
      <p:sp>
        <p:nvSpPr>
          <p:cNvPr id="16" name="Oval 15">
            <a:extLst>
              <a:ext uri="{FF2B5EF4-FFF2-40B4-BE49-F238E27FC236}">
                <a16:creationId xmlns:a16="http://schemas.microsoft.com/office/drawing/2014/main" id="{76B6A178-7AEA-0FEE-9E38-3AEE3BA4E4DD}"/>
              </a:ext>
            </a:extLst>
          </p:cNvPr>
          <p:cNvSpPr/>
          <p:nvPr/>
        </p:nvSpPr>
        <p:spPr>
          <a:xfrm>
            <a:off x="6356263" y="4876629"/>
            <a:ext cx="360040" cy="360040"/>
          </a:xfrm>
          <a:prstGeom prst="ellipse">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PK" dirty="0">
              <a:latin typeface="Mikado Medium" panose="02000000000000000000" pitchFamily="50" charset="0"/>
            </a:endParaRPr>
          </a:p>
        </p:txBody>
      </p:sp>
      <p:sp>
        <p:nvSpPr>
          <p:cNvPr id="18" name="TextBox 17">
            <a:extLst>
              <a:ext uri="{FF2B5EF4-FFF2-40B4-BE49-F238E27FC236}">
                <a16:creationId xmlns:a16="http://schemas.microsoft.com/office/drawing/2014/main" id="{08F8F76A-9CB6-2876-46E1-8CA14409DBFB}"/>
              </a:ext>
            </a:extLst>
          </p:cNvPr>
          <p:cNvSpPr txBox="1"/>
          <p:nvPr/>
        </p:nvSpPr>
        <p:spPr>
          <a:xfrm>
            <a:off x="1547664" y="4876629"/>
            <a:ext cx="527720" cy="369332"/>
          </a:xfrm>
          <a:prstGeom prst="rect">
            <a:avLst/>
          </a:prstGeom>
          <a:noFill/>
        </p:spPr>
        <p:txBody>
          <a:bodyPr wrap="square">
            <a:spAutoFit/>
          </a:bodyPr>
          <a:lstStyle/>
          <a:p>
            <a:pPr algn="ctr"/>
            <a:r>
              <a:rPr lang="en-US" sz="1800" dirty="0">
                <a:solidFill>
                  <a:schemeClr val="bg1"/>
                </a:solidFill>
                <a:latin typeface="Mikado Medium" panose="02000000000000000000" pitchFamily="50" charset="0"/>
              </a:rPr>
              <a:t>10</a:t>
            </a:r>
            <a:endParaRPr lang="en-PK" sz="1800" dirty="0">
              <a:solidFill>
                <a:schemeClr val="bg1"/>
              </a:solidFill>
              <a:latin typeface="Mikado Medium" panose="02000000000000000000" pitchFamily="50" charset="0"/>
            </a:endParaRPr>
          </a:p>
        </p:txBody>
      </p:sp>
      <p:sp>
        <p:nvSpPr>
          <p:cNvPr id="19" name="TextBox 18">
            <a:extLst>
              <a:ext uri="{FF2B5EF4-FFF2-40B4-BE49-F238E27FC236}">
                <a16:creationId xmlns:a16="http://schemas.microsoft.com/office/drawing/2014/main" id="{0E6D05F9-4ECA-3438-ACE3-95CF2E93EAFA}"/>
              </a:ext>
            </a:extLst>
          </p:cNvPr>
          <p:cNvSpPr txBox="1"/>
          <p:nvPr/>
        </p:nvSpPr>
        <p:spPr>
          <a:xfrm>
            <a:off x="3921116" y="4876629"/>
            <a:ext cx="527720" cy="369332"/>
          </a:xfrm>
          <a:prstGeom prst="rect">
            <a:avLst/>
          </a:prstGeom>
          <a:noFill/>
        </p:spPr>
        <p:txBody>
          <a:bodyPr wrap="square">
            <a:spAutoFit/>
          </a:bodyPr>
          <a:lstStyle/>
          <a:p>
            <a:pPr algn="ctr"/>
            <a:r>
              <a:rPr lang="en-US" sz="1800" dirty="0">
                <a:solidFill>
                  <a:schemeClr val="bg1"/>
                </a:solidFill>
                <a:latin typeface="Mikado Medium" panose="02000000000000000000" pitchFamily="50" charset="0"/>
              </a:rPr>
              <a:t>11</a:t>
            </a:r>
            <a:endParaRPr lang="en-PK" sz="1800" dirty="0">
              <a:solidFill>
                <a:schemeClr val="bg1"/>
              </a:solidFill>
              <a:latin typeface="Mikado Medium" panose="02000000000000000000" pitchFamily="50" charset="0"/>
            </a:endParaRPr>
          </a:p>
        </p:txBody>
      </p:sp>
      <p:sp>
        <p:nvSpPr>
          <p:cNvPr id="20" name="TextBox 19">
            <a:extLst>
              <a:ext uri="{FF2B5EF4-FFF2-40B4-BE49-F238E27FC236}">
                <a16:creationId xmlns:a16="http://schemas.microsoft.com/office/drawing/2014/main" id="{D32B09C2-9204-160B-9B05-66661C6874E2}"/>
              </a:ext>
            </a:extLst>
          </p:cNvPr>
          <p:cNvSpPr txBox="1"/>
          <p:nvPr/>
        </p:nvSpPr>
        <p:spPr>
          <a:xfrm>
            <a:off x="6272423" y="4876629"/>
            <a:ext cx="527720" cy="369332"/>
          </a:xfrm>
          <a:prstGeom prst="rect">
            <a:avLst/>
          </a:prstGeom>
          <a:noFill/>
        </p:spPr>
        <p:txBody>
          <a:bodyPr wrap="square">
            <a:spAutoFit/>
          </a:bodyPr>
          <a:lstStyle/>
          <a:p>
            <a:pPr algn="ctr"/>
            <a:r>
              <a:rPr lang="en-US" sz="1800" dirty="0">
                <a:solidFill>
                  <a:schemeClr val="bg1"/>
                </a:solidFill>
                <a:latin typeface="Mikado Medium" panose="02000000000000000000" pitchFamily="50" charset="0"/>
              </a:rPr>
              <a:t>12</a:t>
            </a:r>
            <a:endParaRPr lang="en-PK" sz="1800" dirty="0">
              <a:solidFill>
                <a:schemeClr val="bg1"/>
              </a:solidFill>
              <a:latin typeface="Mikado Medium" panose="02000000000000000000" pitchFamily="50" charset="0"/>
            </a:endParaRPr>
          </a:p>
        </p:txBody>
      </p:sp>
      <p:sp>
        <p:nvSpPr>
          <p:cNvPr id="21" name="Graphic 32">
            <a:extLst>
              <a:ext uri="{FF2B5EF4-FFF2-40B4-BE49-F238E27FC236}">
                <a16:creationId xmlns:a16="http://schemas.microsoft.com/office/drawing/2014/main" id="{B8652577-4951-1664-1387-CE975563B4C0}"/>
              </a:ext>
            </a:extLst>
          </p:cNvPr>
          <p:cNvSpPr/>
          <p:nvPr/>
        </p:nvSpPr>
        <p:spPr>
          <a:xfrm>
            <a:off x="10373402" y="387453"/>
            <a:ext cx="2417995" cy="1030185"/>
          </a:xfrm>
          <a:custGeom>
            <a:avLst/>
            <a:gdLst>
              <a:gd name="csX0" fmla="*/ 2589448 w 3586974"/>
              <a:gd name="csY0" fmla="*/ 294196 h 1528227"/>
              <a:gd name="csX1" fmla="*/ 2006338 w 3586974"/>
              <a:gd name="csY1" fmla="*/ 749041 h 1528227"/>
              <a:gd name="csX2" fmla="*/ 1347111 w 3586974"/>
              <a:gd name="csY2" fmla="*/ 88 h 1528227"/>
              <a:gd name="csX3" fmla="*/ 721245 w 3586974"/>
              <a:gd name="csY3" fmla="*/ 932045 h 1528227"/>
              <a:gd name="csX4" fmla="*/ 311817 w 3586974"/>
              <a:gd name="csY4" fmla="*/ 828042 h 1528227"/>
              <a:gd name="csX5" fmla="*/ 3951 w 3586974"/>
              <a:gd name="csY5" fmla="*/ 1155214 h 1528227"/>
              <a:gd name="csX6" fmla="*/ 99225 w 3586974"/>
              <a:gd name="csY6" fmla="*/ 1439484 h 1528227"/>
              <a:gd name="csX7" fmla="*/ 271355 w 3586974"/>
              <a:gd name="csY7" fmla="*/ 1488378 h 1528227"/>
              <a:gd name="csX8" fmla="*/ 3241352 w 3586974"/>
              <a:gd name="csY8" fmla="*/ 1507241 h 1528227"/>
              <a:gd name="csX9" fmla="*/ 3584724 w 3586974"/>
              <a:gd name="csY9" fmla="*/ 1259587 h 1528227"/>
              <a:gd name="csX10" fmla="*/ 3414295 w 3586974"/>
              <a:gd name="csY10" fmla="*/ 973172 h 1528227"/>
              <a:gd name="csX11" fmla="*/ 3118487 w 3586974"/>
              <a:gd name="csY11" fmla="*/ 921985 h 1528227"/>
              <a:gd name="csX12" fmla="*/ 2589374 w 3586974"/>
              <a:gd name="csY12" fmla="*/ 294270 h 152822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586974" h="1528227">
                <a:moveTo>
                  <a:pt x="2589448" y="294196"/>
                </a:moveTo>
                <a:cubicBezTo>
                  <a:pt x="2139929" y="242712"/>
                  <a:pt x="2019726" y="595552"/>
                  <a:pt x="2006338" y="749041"/>
                </a:cubicBezTo>
                <a:cubicBezTo>
                  <a:pt x="1960772" y="633721"/>
                  <a:pt x="1894494" y="-8640"/>
                  <a:pt x="1347111" y="88"/>
                </a:cubicBezTo>
                <a:cubicBezTo>
                  <a:pt x="766811" y="9334"/>
                  <a:pt x="722354" y="732694"/>
                  <a:pt x="721245" y="932045"/>
                </a:cubicBezTo>
                <a:cubicBezTo>
                  <a:pt x="597048" y="833368"/>
                  <a:pt x="458723" y="800007"/>
                  <a:pt x="311817" y="828042"/>
                </a:cubicBezTo>
                <a:cubicBezTo>
                  <a:pt x="164911" y="856077"/>
                  <a:pt x="29693" y="984712"/>
                  <a:pt x="3951" y="1155214"/>
                </a:cubicBezTo>
                <a:cubicBezTo>
                  <a:pt x="-11953" y="1260770"/>
                  <a:pt x="20225" y="1382156"/>
                  <a:pt x="99225" y="1439484"/>
                </a:cubicBezTo>
                <a:cubicBezTo>
                  <a:pt x="150043" y="1476395"/>
                  <a:pt x="212031" y="1482904"/>
                  <a:pt x="271355" y="1488378"/>
                </a:cubicBezTo>
                <a:cubicBezTo>
                  <a:pt x="790851" y="1536681"/>
                  <a:pt x="3048584" y="1538678"/>
                  <a:pt x="3241352" y="1507241"/>
                </a:cubicBezTo>
                <a:cubicBezTo>
                  <a:pt x="3385225" y="1483792"/>
                  <a:pt x="3561127" y="1426169"/>
                  <a:pt x="3584724" y="1259587"/>
                </a:cubicBezTo>
                <a:cubicBezTo>
                  <a:pt x="3602181" y="1136574"/>
                  <a:pt x="3515487" y="1017555"/>
                  <a:pt x="3414295" y="973172"/>
                </a:cubicBezTo>
                <a:cubicBezTo>
                  <a:pt x="3313104" y="928790"/>
                  <a:pt x="3225300" y="909484"/>
                  <a:pt x="3118487" y="921985"/>
                </a:cubicBezTo>
                <a:cubicBezTo>
                  <a:pt x="3114566" y="850899"/>
                  <a:pt x="3069370" y="349230"/>
                  <a:pt x="2589374" y="294270"/>
                </a:cubicBezTo>
                <a:close/>
              </a:path>
            </a:pathLst>
          </a:custGeom>
          <a:solidFill>
            <a:schemeClr val="bg1"/>
          </a:solidFill>
          <a:ln w="7384" cap="flat">
            <a:noFill/>
            <a:prstDash val="solid"/>
            <a:miter/>
          </a:ln>
          <a:effectLst>
            <a:outerShdw blurRad="342900" dist="38100" dir="2700000" algn="tl" rotWithShape="0">
              <a:schemeClr val="tx2">
                <a:lumMod val="40000"/>
                <a:lumOff val="60000"/>
                <a:alpha val="40000"/>
              </a:schemeClr>
            </a:outerShdw>
          </a:effectLst>
        </p:spPr>
        <p:txBody>
          <a:bodyPr/>
          <a:lstStyle/>
          <a:p>
            <a:r>
              <a:rPr lang="en-US" dirty="0">
                <a:solidFill>
                  <a:schemeClr val="bg1"/>
                </a:solidFill>
              </a:rPr>
              <a:t>                        </a:t>
            </a:r>
            <a:endParaRPr lang="en-PK" dirty="0">
              <a:solidFill>
                <a:schemeClr val="bg1"/>
              </a:solidFill>
            </a:endParaRPr>
          </a:p>
        </p:txBody>
      </p:sp>
    </p:spTree>
    <p:extLst>
      <p:ext uri="{BB962C8B-B14F-4D97-AF65-F5344CB8AC3E}">
        <p14:creationId xmlns:p14="http://schemas.microsoft.com/office/powerpoint/2010/main" val="1374607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89EBD-E55B-E591-2662-601808B72D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513F97-C6E1-21AC-3A08-7001B2DB49C3}"/>
              </a:ext>
            </a:extLst>
          </p:cNvPr>
          <p:cNvSpPr>
            <a:spLocks noGrp="1"/>
          </p:cNvSpPr>
          <p:nvPr>
            <p:ph type="title"/>
          </p:nvPr>
        </p:nvSpPr>
        <p:spPr/>
        <p:txBody>
          <a:bodyPr/>
          <a:lstStyle/>
          <a:p>
            <a:endParaRPr lang="en-GB" dirty="0"/>
          </a:p>
        </p:txBody>
      </p:sp>
      <p:graphicFrame>
        <p:nvGraphicFramePr>
          <p:cNvPr id="4" name="Content Placeholder 3">
            <a:extLst>
              <a:ext uri="{FF2B5EF4-FFF2-40B4-BE49-F238E27FC236}">
                <a16:creationId xmlns:a16="http://schemas.microsoft.com/office/drawing/2014/main" id="{5B2AF275-BC0E-432A-C846-973C7F939E69}"/>
              </a:ext>
            </a:extLst>
          </p:cNvPr>
          <p:cNvGraphicFramePr>
            <a:graphicFrameLocks noGrp="1"/>
          </p:cNvGraphicFramePr>
          <p:nvPr>
            <p:ph idx="1"/>
            <p:extLst>
              <p:ext uri="{D42A27DB-BD31-4B8C-83A1-F6EECF244321}">
                <p14:modId xmlns:p14="http://schemas.microsoft.com/office/powerpoint/2010/main" val="1695633237"/>
              </p:ext>
            </p:extLst>
          </p:nvPr>
        </p:nvGraphicFramePr>
        <p:xfrm>
          <a:off x="609600" y="620688"/>
          <a:ext cx="7150752" cy="5712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5B13E1DB-693D-4C13-4C77-D229E61A71EE}"/>
              </a:ext>
            </a:extLst>
          </p:cNvPr>
          <p:cNvSpPr txBox="1"/>
          <p:nvPr/>
        </p:nvSpPr>
        <p:spPr>
          <a:xfrm>
            <a:off x="8231151" y="3613870"/>
            <a:ext cx="288032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dirty="0">
                <a:latin typeface="Mikado Medium" panose="02000000000000000000" pitchFamily="50" charset="0"/>
                <a:cs typeface="Calibri"/>
              </a:rPr>
              <a:t>The</a:t>
            </a:r>
            <a:r>
              <a:rPr lang="en-GB" sz="2400" dirty="0">
                <a:latin typeface="Mikado" panose="020D0003030208020204" pitchFamily="34" charset="0"/>
                <a:cs typeface="Calibri"/>
              </a:rPr>
              <a:t> </a:t>
            </a:r>
            <a:r>
              <a:rPr lang="en-GB" sz="2400" dirty="0">
                <a:latin typeface="Mikado Medium" panose="02000000000000000000" pitchFamily="50" charset="0"/>
                <a:cs typeface="Calibri"/>
              </a:rPr>
              <a:t>month BEFORE Ramadan is</a:t>
            </a:r>
          </a:p>
          <a:p>
            <a:pPr lvl="0" algn="ctr"/>
            <a:r>
              <a:rPr lang="en-GB" sz="2400" b="1" dirty="0">
                <a:solidFill>
                  <a:srgbClr val="00B4B1"/>
                </a:solidFill>
                <a:latin typeface="Mikado" panose="020D0003030208020204" pitchFamily="34" charset="0"/>
              </a:rPr>
              <a:t>Sha</a:t>
            </a:r>
            <a:r>
              <a:rPr lang="en-PK" sz="2400" b="1" spc="200" dirty="0">
                <a:solidFill>
                  <a:srgbClr val="00B4B1"/>
                </a:solidFill>
                <a:latin typeface="Mikado" panose="020D0003030208020204" pitchFamily="34" charset="0"/>
              </a:rPr>
              <a:t>ʿ</a:t>
            </a:r>
            <a:r>
              <a:rPr lang="en-US" sz="2400" b="1" dirty="0">
                <a:solidFill>
                  <a:srgbClr val="00B4B1"/>
                </a:solidFill>
                <a:latin typeface="Mikado" panose="020D0003030208020204" pitchFamily="34" charset="0"/>
              </a:rPr>
              <a:t>ban</a:t>
            </a:r>
            <a:r>
              <a:rPr lang="en-US" sz="2400" b="1" dirty="0">
                <a:latin typeface="Mikado" panose="020D0003030208020204" pitchFamily="34" charset="0"/>
              </a:rPr>
              <a:t>.</a:t>
            </a:r>
            <a:endParaRPr lang="en-GB" sz="2400" b="1" dirty="0">
              <a:latin typeface="Mikado" panose="020D0003030208020204" pitchFamily="34" charset="0"/>
            </a:endParaRPr>
          </a:p>
          <a:p>
            <a:pPr algn="ctr"/>
            <a:endParaRPr lang="en-GB" sz="2400" dirty="0">
              <a:latin typeface="Mikado Medium" panose="02000000000000000000" pitchFamily="50" charset="0"/>
              <a:cs typeface="Calibri"/>
            </a:endParaRPr>
          </a:p>
        </p:txBody>
      </p:sp>
      <p:sp>
        <p:nvSpPr>
          <p:cNvPr id="3" name="Oval 2">
            <a:extLst>
              <a:ext uri="{FF2B5EF4-FFF2-40B4-BE49-F238E27FC236}">
                <a16:creationId xmlns:a16="http://schemas.microsoft.com/office/drawing/2014/main" id="{F5413D09-6E2A-78EE-02C8-4926DCBE3204}"/>
              </a:ext>
            </a:extLst>
          </p:cNvPr>
          <p:cNvSpPr/>
          <p:nvPr/>
        </p:nvSpPr>
        <p:spPr>
          <a:xfrm>
            <a:off x="1631504" y="474584"/>
            <a:ext cx="360040" cy="360040"/>
          </a:xfrm>
          <a:prstGeom prst="ellipse">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latin typeface="Mikado Medium" panose="02000000000000000000" pitchFamily="50" charset="0"/>
              </a:rPr>
              <a:t>1</a:t>
            </a:r>
            <a:endParaRPr lang="en-PK" dirty="0">
              <a:latin typeface="Mikado Medium" panose="02000000000000000000" pitchFamily="50" charset="0"/>
            </a:endParaRPr>
          </a:p>
        </p:txBody>
      </p:sp>
      <p:sp>
        <p:nvSpPr>
          <p:cNvPr id="6" name="Oval 5">
            <a:extLst>
              <a:ext uri="{FF2B5EF4-FFF2-40B4-BE49-F238E27FC236}">
                <a16:creationId xmlns:a16="http://schemas.microsoft.com/office/drawing/2014/main" id="{E473AE72-D165-9176-87DF-31A840F8B2CF}"/>
              </a:ext>
            </a:extLst>
          </p:cNvPr>
          <p:cNvSpPr/>
          <p:nvPr/>
        </p:nvSpPr>
        <p:spPr>
          <a:xfrm>
            <a:off x="4004956" y="474584"/>
            <a:ext cx="360040" cy="360040"/>
          </a:xfrm>
          <a:prstGeom prst="ellipse">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latin typeface="Mikado Medium" panose="02000000000000000000" pitchFamily="50" charset="0"/>
              </a:rPr>
              <a:t>2</a:t>
            </a:r>
            <a:endParaRPr lang="en-PK" dirty="0">
              <a:latin typeface="Mikado Medium" panose="02000000000000000000" pitchFamily="50" charset="0"/>
            </a:endParaRPr>
          </a:p>
        </p:txBody>
      </p:sp>
      <p:sp>
        <p:nvSpPr>
          <p:cNvPr id="7" name="Oval 6">
            <a:extLst>
              <a:ext uri="{FF2B5EF4-FFF2-40B4-BE49-F238E27FC236}">
                <a16:creationId xmlns:a16="http://schemas.microsoft.com/office/drawing/2014/main" id="{5750594C-1D21-4F23-E887-8D6FCCCE42DE}"/>
              </a:ext>
            </a:extLst>
          </p:cNvPr>
          <p:cNvSpPr/>
          <p:nvPr/>
        </p:nvSpPr>
        <p:spPr>
          <a:xfrm>
            <a:off x="6356263" y="474584"/>
            <a:ext cx="360040" cy="360040"/>
          </a:xfrm>
          <a:prstGeom prst="ellipse">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latin typeface="Mikado Medium" panose="02000000000000000000" pitchFamily="50" charset="0"/>
              </a:rPr>
              <a:t>3</a:t>
            </a:r>
            <a:endParaRPr lang="en-PK" dirty="0">
              <a:latin typeface="Mikado Medium" panose="02000000000000000000" pitchFamily="50" charset="0"/>
            </a:endParaRPr>
          </a:p>
        </p:txBody>
      </p:sp>
      <p:sp>
        <p:nvSpPr>
          <p:cNvPr id="8" name="Oval 7">
            <a:extLst>
              <a:ext uri="{FF2B5EF4-FFF2-40B4-BE49-F238E27FC236}">
                <a16:creationId xmlns:a16="http://schemas.microsoft.com/office/drawing/2014/main" id="{1F0906A6-02E3-9EC7-34E0-498078BBF20F}"/>
              </a:ext>
            </a:extLst>
          </p:cNvPr>
          <p:cNvSpPr/>
          <p:nvPr/>
        </p:nvSpPr>
        <p:spPr>
          <a:xfrm>
            <a:off x="1631504" y="1917363"/>
            <a:ext cx="360040" cy="360040"/>
          </a:xfrm>
          <a:prstGeom prst="ellipse">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latin typeface="Mikado Medium" panose="02000000000000000000" pitchFamily="50" charset="0"/>
              </a:rPr>
              <a:t>4</a:t>
            </a:r>
            <a:endParaRPr lang="en-PK" dirty="0">
              <a:latin typeface="Mikado Medium" panose="02000000000000000000" pitchFamily="50" charset="0"/>
            </a:endParaRPr>
          </a:p>
        </p:txBody>
      </p:sp>
      <p:sp>
        <p:nvSpPr>
          <p:cNvPr id="9" name="Oval 8">
            <a:extLst>
              <a:ext uri="{FF2B5EF4-FFF2-40B4-BE49-F238E27FC236}">
                <a16:creationId xmlns:a16="http://schemas.microsoft.com/office/drawing/2014/main" id="{721CA5E9-A051-BAB2-CE75-F4AB47A02ACD}"/>
              </a:ext>
            </a:extLst>
          </p:cNvPr>
          <p:cNvSpPr/>
          <p:nvPr/>
        </p:nvSpPr>
        <p:spPr>
          <a:xfrm>
            <a:off x="4004956" y="1917363"/>
            <a:ext cx="360040" cy="360040"/>
          </a:xfrm>
          <a:prstGeom prst="ellipse">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latin typeface="Mikado Medium" panose="02000000000000000000" pitchFamily="50" charset="0"/>
              </a:rPr>
              <a:t>5</a:t>
            </a:r>
            <a:endParaRPr lang="en-PK" dirty="0">
              <a:latin typeface="Mikado Medium" panose="02000000000000000000" pitchFamily="50" charset="0"/>
            </a:endParaRPr>
          </a:p>
        </p:txBody>
      </p:sp>
      <p:sp>
        <p:nvSpPr>
          <p:cNvPr id="10" name="Oval 9">
            <a:extLst>
              <a:ext uri="{FF2B5EF4-FFF2-40B4-BE49-F238E27FC236}">
                <a16:creationId xmlns:a16="http://schemas.microsoft.com/office/drawing/2014/main" id="{19A8B397-2ED8-C633-F864-F8306EF62713}"/>
              </a:ext>
            </a:extLst>
          </p:cNvPr>
          <p:cNvSpPr/>
          <p:nvPr/>
        </p:nvSpPr>
        <p:spPr>
          <a:xfrm>
            <a:off x="6356263" y="1917363"/>
            <a:ext cx="360040" cy="360040"/>
          </a:xfrm>
          <a:prstGeom prst="ellipse">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latin typeface="Mikado Medium" panose="02000000000000000000" pitchFamily="50" charset="0"/>
              </a:rPr>
              <a:t>6</a:t>
            </a:r>
            <a:endParaRPr lang="en-PK" dirty="0">
              <a:latin typeface="Mikado Medium" panose="02000000000000000000" pitchFamily="50" charset="0"/>
            </a:endParaRPr>
          </a:p>
        </p:txBody>
      </p:sp>
      <p:sp>
        <p:nvSpPr>
          <p:cNvPr id="11" name="Oval 10">
            <a:extLst>
              <a:ext uri="{FF2B5EF4-FFF2-40B4-BE49-F238E27FC236}">
                <a16:creationId xmlns:a16="http://schemas.microsoft.com/office/drawing/2014/main" id="{4C877E1A-FAE0-099A-3B29-759A3927E275}"/>
              </a:ext>
            </a:extLst>
          </p:cNvPr>
          <p:cNvSpPr/>
          <p:nvPr/>
        </p:nvSpPr>
        <p:spPr>
          <a:xfrm>
            <a:off x="1631504" y="3433850"/>
            <a:ext cx="360040" cy="360040"/>
          </a:xfrm>
          <a:prstGeom prst="ellipse">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latin typeface="Mikado Medium" panose="02000000000000000000" pitchFamily="50" charset="0"/>
              </a:rPr>
              <a:t>7</a:t>
            </a:r>
            <a:endParaRPr lang="en-PK" dirty="0">
              <a:latin typeface="Mikado Medium" panose="02000000000000000000" pitchFamily="50" charset="0"/>
            </a:endParaRPr>
          </a:p>
        </p:txBody>
      </p:sp>
      <p:sp>
        <p:nvSpPr>
          <p:cNvPr id="12" name="Oval 11">
            <a:extLst>
              <a:ext uri="{FF2B5EF4-FFF2-40B4-BE49-F238E27FC236}">
                <a16:creationId xmlns:a16="http://schemas.microsoft.com/office/drawing/2014/main" id="{994DC467-B25E-73BF-CA72-30FC27990534}"/>
              </a:ext>
            </a:extLst>
          </p:cNvPr>
          <p:cNvSpPr/>
          <p:nvPr/>
        </p:nvSpPr>
        <p:spPr>
          <a:xfrm>
            <a:off x="4004956" y="3433850"/>
            <a:ext cx="360040" cy="360040"/>
          </a:xfrm>
          <a:prstGeom prst="ellipse">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latin typeface="Mikado Medium" panose="02000000000000000000" pitchFamily="50" charset="0"/>
              </a:rPr>
              <a:t>8</a:t>
            </a:r>
            <a:endParaRPr lang="en-PK" dirty="0">
              <a:latin typeface="Mikado Medium" panose="02000000000000000000" pitchFamily="50" charset="0"/>
            </a:endParaRPr>
          </a:p>
        </p:txBody>
      </p:sp>
      <p:sp>
        <p:nvSpPr>
          <p:cNvPr id="13" name="Oval 12">
            <a:extLst>
              <a:ext uri="{FF2B5EF4-FFF2-40B4-BE49-F238E27FC236}">
                <a16:creationId xmlns:a16="http://schemas.microsoft.com/office/drawing/2014/main" id="{9B4F4DE0-9EAC-E8D2-5B34-AACBFE4F8997}"/>
              </a:ext>
            </a:extLst>
          </p:cNvPr>
          <p:cNvSpPr/>
          <p:nvPr/>
        </p:nvSpPr>
        <p:spPr>
          <a:xfrm>
            <a:off x="6356263" y="3433850"/>
            <a:ext cx="360040" cy="360040"/>
          </a:xfrm>
          <a:prstGeom prst="ellipse">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latin typeface="Mikado Medium" panose="02000000000000000000" pitchFamily="50" charset="0"/>
              </a:rPr>
              <a:t>9</a:t>
            </a:r>
            <a:endParaRPr lang="en-PK" dirty="0">
              <a:latin typeface="Mikado Medium" panose="02000000000000000000" pitchFamily="50" charset="0"/>
            </a:endParaRPr>
          </a:p>
        </p:txBody>
      </p:sp>
      <p:sp>
        <p:nvSpPr>
          <p:cNvPr id="14" name="Oval 13">
            <a:extLst>
              <a:ext uri="{FF2B5EF4-FFF2-40B4-BE49-F238E27FC236}">
                <a16:creationId xmlns:a16="http://schemas.microsoft.com/office/drawing/2014/main" id="{FDAF5C78-3DDB-74BD-60DA-492CAB690EFE}"/>
              </a:ext>
            </a:extLst>
          </p:cNvPr>
          <p:cNvSpPr/>
          <p:nvPr/>
        </p:nvSpPr>
        <p:spPr>
          <a:xfrm>
            <a:off x="1631504" y="4876629"/>
            <a:ext cx="360040" cy="360040"/>
          </a:xfrm>
          <a:prstGeom prst="ellipse">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PK" sz="2000" dirty="0">
              <a:latin typeface="Mikado Medium" panose="02000000000000000000" pitchFamily="50" charset="0"/>
            </a:endParaRPr>
          </a:p>
        </p:txBody>
      </p:sp>
      <p:sp>
        <p:nvSpPr>
          <p:cNvPr id="15" name="Oval 14">
            <a:extLst>
              <a:ext uri="{FF2B5EF4-FFF2-40B4-BE49-F238E27FC236}">
                <a16:creationId xmlns:a16="http://schemas.microsoft.com/office/drawing/2014/main" id="{61E84A52-B6C8-FDAE-1BA1-F1E11E814C18}"/>
              </a:ext>
            </a:extLst>
          </p:cNvPr>
          <p:cNvSpPr/>
          <p:nvPr/>
        </p:nvSpPr>
        <p:spPr>
          <a:xfrm>
            <a:off x="4004956" y="4876629"/>
            <a:ext cx="360040" cy="360040"/>
          </a:xfrm>
          <a:prstGeom prst="ellipse">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PK" dirty="0">
              <a:latin typeface="Mikado Medium" panose="02000000000000000000" pitchFamily="50" charset="0"/>
            </a:endParaRPr>
          </a:p>
        </p:txBody>
      </p:sp>
      <p:sp>
        <p:nvSpPr>
          <p:cNvPr id="16" name="Oval 15">
            <a:extLst>
              <a:ext uri="{FF2B5EF4-FFF2-40B4-BE49-F238E27FC236}">
                <a16:creationId xmlns:a16="http://schemas.microsoft.com/office/drawing/2014/main" id="{AFFC1529-3F0E-2EF0-6FA4-9954102DFC35}"/>
              </a:ext>
            </a:extLst>
          </p:cNvPr>
          <p:cNvSpPr/>
          <p:nvPr/>
        </p:nvSpPr>
        <p:spPr>
          <a:xfrm>
            <a:off x="6356263" y="4876629"/>
            <a:ext cx="360040" cy="360040"/>
          </a:xfrm>
          <a:prstGeom prst="ellipse">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PK" dirty="0">
              <a:latin typeface="Mikado Medium" panose="02000000000000000000" pitchFamily="50" charset="0"/>
            </a:endParaRPr>
          </a:p>
        </p:txBody>
      </p:sp>
      <p:sp>
        <p:nvSpPr>
          <p:cNvPr id="18" name="TextBox 17">
            <a:extLst>
              <a:ext uri="{FF2B5EF4-FFF2-40B4-BE49-F238E27FC236}">
                <a16:creationId xmlns:a16="http://schemas.microsoft.com/office/drawing/2014/main" id="{CF91CB1B-D82D-DC2A-C829-BBB8F8FE75EF}"/>
              </a:ext>
            </a:extLst>
          </p:cNvPr>
          <p:cNvSpPr txBox="1"/>
          <p:nvPr/>
        </p:nvSpPr>
        <p:spPr>
          <a:xfrm>
            <a:off x="1547664" y="4876629"/>
            <a:ext cx="527720" cy="369332"/>
          </a:xfrm>
          <a:prstGeom prst="rect">
            <a:avLst/>
          </a:prstGeom>
          <a:noFill/>
        </p:spPr>
        <p:txBody>
          <a:bodyPr wrap="square">
            <a:spAutoFit/>
          </a:bodyPr>
          <a:lstStyle/>
          <a:p>
            <a:pPr algn="ctr"/>
            <a:r>
              <a:rPr lang="en-US" sz="1800" dirty="0">
                <a:solidFill>
                  <a:schemeClr val="bg1"/>
                </a:solidFill>
                <a:latin typeface="Mikado Medium" panose="02000000000000000000" pitchFamily="50" charset="0"/>
              </a:rPr>
              <a:t>10</a:t>
            </a:r>
            <a:endParaRPr lang="en-PK" sz="1800" dirty="0">
              <a:solidFill>
                <a:schemeClr val="bg1"/>
              </a:solidFill>
              <a:latin typeface="Mikado Medium" panose="02000000000000000000" pitchFamily="50" charset="0"/>
            </a:endParaRPr>
          </a:p>
        </p:txBody>
      </p:sp>
      <p:sp>
        <p:nvSpPr>
          <p:cNvPr id="19" name="TextBox 18">
            <a:extLst>
              <a:ext uri="{FF2B5EF4-FFF2-40B4-BE49-F238E27FC236}">
                <a16:creationId xmlns:a16="http://schemas.microsoft.com/office/drawing/2014/main" id="{3959DF27-3A1A-E58A-BB0C-3CCE6C323667}"/>
              </a:ext>
            </a:extLst>
          </p:cNvPr>
          <p:cNvSpPr txBox="1"/>
          <p:nvPr/>
        </p:nvSpPr>
        <p:spPr>
          <a:xfrm>
            <a:off x="3921116" y="4876629"/>
            <a:ext cx="527720" cy="369332"/>
          </a:xfrm>
          <a:prstGeom prst="rect">
            <a:avLst/>
          </a:prstGeom>
          <a:noFill/>
        </p:spPr>
        <p:txBody>
          <a:bodyPr wrap="square">
            <a:spAutoFit/>
          </a:bodyPr>
          <a:lstStyle/>
          <a:p>
            <a:pPr algn="ctr"/>
            <a:r>
              <a:rPr lang="en-US" sz="1800" dirty="0">
                <a:solidFill>
                  <a:schemeClr val="bg1"/>
                </a:solidFill>
                <a:latin typeface="Mikado Medium" panose="02000000000000000000" pitchFamily="50" charset="0"/>
              </a:rPr>
              <a:t>11</a:t>
            </a:r>
            <a:endParaRPr lang="en-PK" sz="1800" dirty="0">
              <a:solidFill>
                <a:schemeClr val="bg1"/>
              </a:solidFill>
              <a:latin typeface="Mikado Medium" panose="02000000000000000000" pitchFamily="50" charset="0"/>
            </a:endParaRPr>
          </a:p>
        </p:txBody>
      </p:sp>
      <p:sp>
        <p:nvSpPr>
          <p:cNvPr id="20" name="TextBox 19">
            <a:extLst>
              <a:ext uri="{FF2B5EF4-FFF2-40B4-BE49-F238E27FC236}">
                <a16:creationId xmlns:a16="http://schemas.microsoft.com/office/drawing/2014/main" id="{EACF7766-FA2F-82CF-EE17-B8D0CC0C1BB7}"/>
              </a:ext>
            </a:extLst>
          </p:cNvPr>
          <p:cNvSpPr txBox="1"/>
          <p:nvPr/>
        </p:nvSpPr>
        <p:spPr>
          <a:xfrm>
            <a:off x="6272423" y="4876629"/>
            <a:ext cx="527720" cy="369332"/>
          </a:xfrm>
          <a:prstGeom prst="rect">
            <a:avLst/>
          </a:prstGeom>
          <a:noFill/>
        </p:spPr>
        <p:txBody>
          <a:bodyPr wrap="square">
            <a:spAutoFit/>
          </a:bodyPr>
          <a:lstStyle/>
          <a:p>
            <a:pPr algn="ctr"/>
            <a:r>
              <a:rPr lang="en-US" sz="1800" dirty="0">
                <a:solidFill>
                  <a:schemeClr val="bg1"/>
                </a:solidFill>
                <a:latin typeface="Mikado Medium" panose="02000000000000000000" pitchFamily="50" charset="0"/>
              </a:rPr>
              <a:t>12</a:t>
            </a:r>
            <a:endParaRPr lang="en-PK" sz="1800" dirty="0">
              <a:solidFill>
                <a:schemeClr val="bg1"/>
              </a:solidFill>
              <a:latin typeface="Mikado Medium" panose="02000000000000000000" pitchFamily="50" charset="0"/>
            </a:endParaRPr>
          </a:p>
        </p:txBody>
      </p:sp>
      <p:sp>
        <p:nvSpPr>
          <p:cNvPr id="17" name="Graphic 32">
            <a:extLst>
              <a:ext uri="{FF2B5EF4-FFF2-40B4-BE49-F238E27FC236}">
                <a16:creationId xmlns:a16="http://schemas.microsoft.com/office/drawing/2014/main" id="{B89CF93E-70A2-9895-32FB-86EF65062D7E}"/>
              </a:ext>
            </a:extLst>
          </p:cNvPr>
          <p:cNvSpPr/>
          <p:nvPr/>
        </p:nvSpPr>
        <p:spPr>
          <a:xfrm>
            <a:off x="10373402" y="387453"/>
            <a:ext cx="2417995" cy="1030185"/>
          </a:xfrm>
          <a:custGeom>
            <a:avLst/>
            <a:gdLst>
              <a:gd name="csX0" fmla="*/ 2589448 w 3586974"/>
              <a:gd name="csY0" fmla="*/ 294196 h 1528227"/>
              <a:gd name="csX1" fmla="*/ 2006338 w 3586974"/>
              <a:gd name="csY1" fmla="*/ 749041 h 1528227"/>
              <a:gd name="csX2" fmla="*/ 1347111 w 3586974"/>
              <a:gd name="csY2" fmla="*/ 88 h 1528227"/>
              <a:gd name="csX3" fmla="*/ 721245 w 3586974"/>
              <a:gd name="csY3" fmla="*/ 932045 h 1528227"/>
              <a:gd name="csX4" fmla="*/ 311817 w 3586974"/>
              <a:gd name="csY4" fmla="*/ 828042 h 1528227"/>
              <a:gd name="csX5" fmla="*/ 3951 w 3586974"/>
              <a:gd name="csY5" fmla="*/ 1155214 h 1528227"/>
              <a:gd name="csX6" fmla="*/ 99225 w 3586974"/>
              <a:gd name="csY6" fmla="*/ 1439484 h 1528227"/>
              <a:gd name="csX7" fmla="*/ 271355 w 3586974"/>
              <a:gd name="csY7" fmla="*/ 1488378 h 1528227"/>
              <a:gd name="csX8" fmla="*/ 3241352 w 3586974"/>
              <a:gd name="csY8" fmla="*/ 1507241 h 1528227"/>
              <a:gd name="csX9" fmla="*/ 3584724 w 3586974"/>
              <a:gd name="csY9" fmla="*/ 1259587 h 1528227"/>
              <a:gd name="csX10" fmla="*/ 3414295 w 3586974"/>
              <a:gd name="csY10" fmla="*/ 973172 h 1528227"/>
              <a:gd name="csX11" fmla="*/ 3118487 w 3586974"/>
              <a:gd name="csY11" fmla="*/ 921985 h 1528227"/>
              <a:gd name="csX12" fmla="*/ 2589374 w 3586974"/>
              <a:gd name="csY12" fmla="*/ 294270 h 152822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586974" h="1528227">
                <a:moveTo>
                  <a:pt x="2589448" y="294196"/>
                </a:moveTo>
                <a:cubicBezTo>
                  <a:pt x="2139929" y="242712"/>
                  <a:pt x="2019726" y="595552"/>
                  <a:pt x="2006338" y="749041"/>
                </a:cubicBezTo>
                <a:cubicBezTo>
                  <a:pt x="1960772" y="633721"/>
                  <a:pt x="1894494" y="-8640"/>
                  <a:pt x="1347111" y="88"/>
                </a:cubicBezTo>
                <a:cubicBezTo>
                  <a:pt x="766811" y="9334"/>
                  <a:pt x="722354" y="732694"/>
                  <a:pt x="721245" y="932045"/>
                </a:cubicBezTo>
                <a:cubicBezTo>
                  <a:pt x="597048" y="833368"/>
                  <a:pt x="458723" y="800007"/>
                  <a:pt x="311817" y="828042"/>
                </a:cubicBezTo>
                <a:cubicBezTo>
                  <a:pt x="164911" y="856077"/>
                  <a:pt x="29693" y="984712"/>
                  <a:pt x="3951" y="1155214"/>
                </a:cubicBezTo>
                <a:cubicBezTo>
                  <a:pt x="-11953" y="1260770"/>
                  <a:pt x="20225" y="1382156"/>
                  <a:pt x="99225" y="1439484"/>
                </a:cubicBezTo>
                <a:cubicBezTo>
                  <a:pt x="150043" y="1476395"/>
                  <a:pt x="212031" y="1482904"/>
                  <a:pt x="271355" y="1488378"/>
                </a:cubicBezTo>
                <a:cubicBezTo>
                  <a:pt x="790851" y="1536681"/>
                  <a:pt x="3048584" y="1538678"/>
                  <a:pt x="3241352" y="1507241"/>
                </a:cubicBezTo>
                <a:cubicBezTo>
                  <a:pt x="3385225" y="1483792"/>
                  <a:pt x="3561127" y="1426169"/>
                  <a:pt x="3584724" y="1259587"/>
                </a:cubicBezTo>
                <a:cubicBezTo>
                  <a:pt x="3602181" y="1136574"/>
                  <a:pt x="3515487" y="1017555"/>
                  <a:pt x="3414295" y="973172"/>
                </a:cubicBezTo>
                <a:cubicBezTo>
                  <a:pt x="3313104" y="928790"/>
                  <a:pt x="3225300" y="909484"/>
                  <a:pt x="3118487" y="921985"/>
                </a:cubicBezTo>
                <a:cubicBezTo>
                  <a:pt x="3114566" y="850899"/>
                  <a:pt x="3069370" y="349230"/>
                  <a:pt x="2589374" y="294270"/>
                </a:cubicBezTo>
                <a:close/>
              </a:path>
            </a:pathLst>
          </a:custGeom>
          <a:solidFill>
            <a:schemeClr val="bg1"/>
          </a:solidFill>
          <a:ln w="7384" cap="flat">
            <a:noFill/>
            <a:prstDash val="solid"/>
            <a:miter/>
          </a:ln>
          <a:effectLst>
            <a:outerShdw blurRad="342900" dist="38100" dir="2700000" algn="tl" rotWithShape="0">
              <a:schemeClr val="tx2">
                <a:lumMod val="40000"/>
                <a:lumOff val="60000"/>
                <a:alpha val="40000"/>
              </a:schemeClr>
            </a:outerShdw>
          </a:effectLst>
        </p:spPr>
        <p:txBody>
          <a:bodyPr/>
          <a:lstStyle/>
          <a:p>
            <a:r>
              <a:rPr lang="en-US" dirty="0">
                <a:solidFill>
                  <a:schemeClr val="bg1"/>
                </a:solidFill>
              </a:rPr>
              <a:t>                        </a:t>
            </a:r>
            <a:endParaRPr lang="en-PK" dirty="0">
              <a:solidFill>
                <a:schemeClr val="bg1"/>
              </a:solidFill>
            </a:endParaRPr>
          </a:p>
        </p:txBody>
      </p:sp>
    </p:spTree>
    <p:extLst>
      <p:ext uri="{BB962C8B-B14F-4D97-AF65-F5344CB8AC3E}">
        <p14:creationId xmlns:p14="http://schemas.microsoft.com/office/powerpoint/2010/main" val="399891401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1613D-83E5-0B48-E02D-B0A66D20B0ED}"/>
              </a:ext>
            </a:extLst>
          </p:cNvPr>
          <p:cNvSpPr>
            <a:spLocks noGrp="1"/>
          </p:cNvSpPr>
          <p:nvPr>
            <p:ph type="title"/>
          </p:nvPr>
        </p:nvSpPr>
        <p:spPr/>
        <p:txBody>
          <a:bodyPr>
            <a:normAutofit/>
          </a:bodyPr>
          <a:lstStyle/>
          <a:p>
            <a:r>
              <a:rPr lang="en-US" dirty="0"/>
              <a:t>Sh</a:t>
            </a:r>
            <a:r>
              <a:rPr lang="en-US" spc="-200" dirty="0"/>
              <a:t>a</a:t>
            </a:r>
            <a:r>
              <a:rPr lang="en-PK" b="1" spc="200" dirty="0">
                <a:solidFill>
                  <a:srgbClr val="002060"/>
                </a:solidFill>
                <a:latin typeface="Mikado" panose="020D0003030208020204" pitchFamily="34" charset="0"/>
              </a:rPr>
              <a:t>ʿ</a:t>
            </a:r>
            <a:r>
              <a:rPr lang="en-US" dirty="0"/>
              <a:t>ban</a:t>
            </a:r>
            <a:endParaRPr lang="en-PK" dirty="0"/>
          </a:p>
        </p:txBody>
      </p:sp>
      <p:sp>
        <p:nvSpPr>
          <p:cNvPr id="3" name="Content Placeholder 2">
            <a:extLst>
              <a:ext uri="{FF2B5EF4-FFF2-40B4-BE49-F238E27FC236}">
                <a16:creationId xmlns:a16="http://schemas.microsoft.com/office/drawing/2014/main" id="{CCEC67B5-707F-7DFA-CD24-B0EFCBA6591F}"/>
              </a:ext>
            </a:extLst>
          </p:cNvPr>
          <p:cNvSpPr>
            <a:spLocks noGrp="1"/>
          </p:cNvSpPr>
          <p:nvPr>
            <p:ph idx="1"/>
          </p:nvPr>
        </p:nvSpPr>
        <p:spPr>
          <a:xfrm>
            <a:off x="609600" y="1600201"/>
            <a:ext cx="5774432" cy="4525963"/>
          </a:xfrm>
        </p:spPr>
        <p:txBody>
          <a:bodyPr>
            <a:normAutofit lnSpcReduction="10000"/>
          </a:bodyPr>
          <a:lstStyle/>
          <a:p>
            <a:pPr marL="0" indent="0">
              <a:buNone/>
            </a:pPr>
            <a:r>
              <a:rPr lang="en-GB" sz="2800" dirty="0"/>
              <a:t>For this </a:t>
            </a:r>
            <a:r>
              <a:rPr lang="en-GB" sz="2800" dirty="0" err="1"/>
              <a:t>Ramaḍān</a:t>
            </a:r>
            <a:r>
              <a:rPr lang="en-GB" sz="2800" dirty="0"/>
              <a:t> to be our best, we should start preparing now, both spiritually and physically. </a:t>
            </a:r>
          </a:p>
          <a:p>
            <a:pPr marL="0" indent="0">
              <a:buNone/>
            </a:pPr>
            <a:endParaRPr lang="en-GB" sz="2800" dirty="0"/>
          </a:p>
          <a:p>
            <a:pPr marL="0" indent="0">
              <a:buNone/>
            </a:pPr>
            <a:r>
              <a:rPr lang="en-GB" sz="2800" dirty="0">
                <a:solidFill>
                  <a:srgbClr val="00B4B1"/>
                </a:solidFill>
                <a:latin typeface="Mikado Medium" panose="02000000000000000000" pitchFamily="50" charset="0"/>
              </a:rPr>
              <a:t>The month of Sha</a:t>
            </a:r>
            <a:r>
              <a:rPr lang="en-PK" sz="2800" b="1" spc="200" dirty="0">
                <a:solidFill>
                  <a:srgbClr val="00B4B1"/>
                </a:solidFill>
              </a:rPr>
              <a:t>ʿ</a:t>
            </a:r>
            <a:r>
              <a:rPr lang="en-GB" sz="2800" dirty="0" err="1">
                <a:solidFill>
                  <a:srgbClr val="00B4B1"/>
                </a:solidFill>
                <a:latin typeface="Mikado Medium" panose="02000000000000000000" pitchFamily="50" charset="0"/>
              </a:rPr>
              <a:t>bān</a:t>
            </a:r>
            <a:r>
              <a:rPr lang="en-GB" sz="2800" dirty="0">
                <a:solidFill>
                  <a:srgbClr val="00B4B1"/>
                </a:solidFill>
                <a:latin typeface="Mikado Medium" panose="02000000000000000000" pitchFamily="50" charset="0"/>
              </a:rPr>
              <a:t> is like the sunnah prayers. </a:t>
            </a:r>
          </a:p>
          <a:p>
            <a:pPr marL="0" indent="0">
              <a:buNone/>
            </a:pPr>
            <a:endParaRPr lang="en-GB" sz="2800" dirty="0"/>
          </a:p>
          <a:p>
            <a:pPr marL="0" indent="0">
              <a:buNone/>
            </a:pPr>
            <a:r>
              <a:rPr lang="en-GB" sz="2800" dirty="0"/>
              <a:t>The sunnah prayers help us to get into the ‘mode’ of </a:t>
            </a:r>
            <a:r>
              <a:rPr lang="en-GB" sz="2800" dirty="0" err="1"/>
              <a:t>ṣalāḥ</a:t>
            </a:r>
            <a:r>
              <a:rPr lang="en-GB" sz="2800" dirty="0"/>
              <a:t> and prepare us for the </a:t>
            </a:r>
            <a:r>
              <a:rPr lang="en-GB" sz="2800" dirty="0" err="1"/>
              <a:t>farḍ</a:t>
            </a:r>
            <a:r>
              <a:rPr lang="en-GB" sz="2800" dirty="0"/>
              <a:t> prayers. </a:t>
            </a:r>
          </a:p>
          <a:p>
            <a:pPr marL="0" indent="0">
              <a:buNone/>
            </a:pPr>
            <a:endParaRPr lang="en-GB" sz="2800" dirty="0">
              <a:latin typeface="Cabin"/>
            </a:endParaRPr>
          </a:p>
          <a:p>
            <a:endParaRPr lang="en-PK" sz="2800" dirty="0"/>
          </a:p>
        </p:txBody>
      </p:sp>
      <p:pic>
        <p:nvPicPr>
          <p:cNvPr id="71" name="Graphic 70">
            <a:extLst>
              <a:ext uri="{FF2B5EF4-FFF2-40B4-BE49-F238E27FC236}">
                <a16:creationId xmlns:a16="http://schemas.microsoft.com/office/drawing/2014/main" id="{DBBFC6C8-36BC-3004-22B6-B15F7DF396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12024" y="-171400"/>
            <a:ext cx="5163353" cy="9433048"/>
          </a:xfrm>
          <a:prstGeom prst="rect">
            <a:avLst/>
          </a:prstGeom>
        </p:spPr>
      </p:pic>
      <p:sp>
        <p:nvSpPr>
          <p:cNvPr id="72" name="Graphic 32">
            <a:extLst>
              <a:ext uri="{FF2B5EF4-FFF2-40B4-BE49-F238E27FC236}">
                <a16:creationId xmlns:a16="http://schemas.microsoft.com/office/drawing/2014/main" id="{9D039A47-9B30-65CA-8BFA-97E5A2A335C5}"/>
              </a:ext>
            </a:extLst>
          </p:cNvPr>
          <p:cNvSpPr/>
          <p:nvPr/>
        </p:nvSpPr>
        <p:spPr>
          <a:xfrm>
            <a:off x="9566176" y="2852936"/>
            <a:ext cx="2016224" cy="772845"/>
          </a:xfrm>
          <a:custGeom>
            <a:avLst/>
            <a:gdLst>
              <a:gd name="csX0" fmla="*/ 2589448 w 3586974"/>
              <a:gd name="csY0" fmla="*/ 294196 h 1528227"/>
              <a:gd name="csX1" fmla="*/ 2006338 w 3586974"/>
              <a:gd name="csY1" fmla="*/ 749041 h 1528227"/>
              <a:gd name="csX2" fmla="*/ 1347111 w 3586974"/>
              <a:gd name="csY2" fmla="*/ 88 h 1528227"/>
              <a:gd name="csX3" fmla="*/ 721245 w 3586974"/>
              <a:gd name="csY3" fmla="*/ 932045 h 1528227"/>
              <a:gd name="csX4" fmla="*/ 311817 w 3586974"/>
              <a:gd name="csY4" fmla="*/ 828042 h 1528227"/>
              <a:gd name="csX5" fmla="*/ 3951 w 3586974"/>
              <a:gd name="csY5" fmla="*/ 1155214 h 1528227"/>
              <a:gd name="csX6" fmla="*/ 99225 w 3586974"/>
              <a:gd name="csY6" fmla="*/ 1439484 h 1528227"/>
              <a:gd name="csX7" fmla="*/ 271355 w 3586974"/>
              <a:gd name="csY7" fmla="*/ 1488378 h 1528227"/>
              <a:gd name="csX8" fmla="*/ 3241352 w 3586974"/>
              <a:gd name="csY8" fmla="*/ 1507241 h 1528227"/>
              <a:gd name="csX9" fmla="*/ 3584724 w 3586974"/>
              <a:gd name="csY9" fmla="*/ 1259587 h 1528227"/>
              <a:gd name="csX10" fmla="*/ 3414295 w 3586974"/>
              <a:gd name="csY10" fmla="*/ 973172 h 1528227"/>
              <a:gd name="csX11" fmla="*/ 3118487 w 3586974"/>
              <a:gd name="csY11" fmla="*/ 921985 h 1528227"/>
              <a:gd name="csX12" fmla="*/ 2589374 w 3586974"/>
              <a:gd name="csY12" fmla="*/ 294270 h 152822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586974" h="1528227">
                <a:moveTo>
                  <a:pt x="2589448" y="294196"/>
                </a:moveTo>
                <a:cubicBezTo>
                  <a:pt x="2139929" y="242712"/>
                  <a:pt x="2019726" y="595552"/>
                  <a:pt x="2006338" y="749041"/>
                </a:cubicBezTo>
                <a:cubicBezTo>
                  <a:pt x="1960772" y="633721"/>
                  <a:pt x="1894494" y="-8640"/>
                  <a:pt x="1347111" y="88"/>
                </a:cubicBezTo>
                <a:cubicBezTo>
                  <a:pt x="766811" y="9334"/>
                  <a:pt x="722354" y="732694"/>
                  <a:pt x="721245" y="932045"/>
                </a:cubicBezTo>
                <a:cubicBezTo>
                  <a:pt x="597048" y="833368"/>
                  <a:pt x="458723" y="800007"/>
                  <a:pt x="311817" y="828042"/>
                </a:cubicBezTo>
                <a:cubicBezTo>
                  <a:pt x="164911" y="856077"/>
                  <a:pt x="29693" y="984712"/>
                  <a:pt x="3951" y="1155214"/>
                </a:cubicBezTo>
                <a:cubicBezTo>
                  <a:pt x="-11953" y="1260770"/>
                  <a:pt x="20225" y="1382156"/>
                  <a:pt x="99225" y="1439484"/>
                </a:cubicBezTo>
                <a:cubicBezTo>
                  <a:pt x="150043" y="1476395"/>
                  <a:pt x="212031" y="1482904"/>
                  <a:pt x="271355" y="1488378"/>
                </a:cubicBezTo>
                <a:cubicBezTo>
                  <a:pt x="790851" y="1536681"/>
                  <a:pt x="3048584" y="1538678"/>
                  <a:pt x="3241352" y="1507241"/>
                </a:cubicBezTo>
                <a:cubicBezTo>
                  <a:pt x="3385225" y="1483792"/>
                  <a:pt x="3561127" y="1426169"/>
                  <a:pt x="3584724" y="1259587"/>
                </a:cubicBezTo>
                <a:cubicBezTo>
                  <a:pt x="3602181" y="1136574"/>
                  <a:pt x="3515487" y="1017555"/>
                  <a:pt x="3414295" y="973172"/>
                </a:cubicBezTo>
                <a:cubicBezTo>
                  <a:pt x="3313104" y="928790"/>
                  <a:pt x="3225300" y="909484"/>
                  <a:pt x="3118487" y="921985"/>
                </a:cubicBezTo>
                <a:cubicBezTo>
                  <a:pt x="3114566" y="850899"/>
                  <a:pt x="3069370" y="349230"/>
                  <a:pt x="2589374" y="294270"/>
                </a:cubicBezTo>
                <a:close/>
              </a:path>
            </a:pathLst>
          </a:custGeom>
          <a:solidFill>
            <a:schemeClr val="bg1"/>
          </a:solidFill>
          <a:ln w="7384" cap="flat">
            <a:noFill/>
            <a:prstDash val="solid"/>
            <a:miter/>
          </a:ln>
          <a:effectLst>
            <a:outerShdw blurRad="342900" dist="38100" dir="2700000" algn="tl" rotWithShape="0">
              <a:schemeClr val="tx2">
                <a:lumMod val="40000"/>
                <a:lumOff val="60000"/>
                <a:alpha val="40000"/>
              </a:schemeClr>
            </a:outerShdw>
          </a:effectLst>
        </p:spPr>
        <p:txBody>
          <a:bodyPr/>
          <a:lstStyle/>
          <a:p>
            <a:r>
              <a:rPr lang="en-US" dirty="0">
                <a:solidFill>
                  <a:schemeClr val="bg1"/>
                </a:solidFill>
              </a:rPr>
              <a:t>                        </a:t>
            </a:r>
            <a:endParaRPr lang="en-PK" dirty="0">
              <a:solidFill>
                <a:schemeClr val="bg1"/>
              </a:solidFill>
            </a:endParaRPr>
          </a:p>
        </p:txBody>
      </p:sp>
      <p:sp>
        <p:nvSpPr>
          <p:cNvPr id="73" name="Graphic 32">
            <a:extLst>
              <a:ext uri="{FF2B5EF4-FFF2-40B4-BE49-F238E27FC236}">
                <a16:creationId xmlns:a16="http://schemas.microsoft.com/office/drawing/2014/main" id="{8BC31390-1A9A-FFFA-E2B2-345B0FEA6E4C}"/>
              </a:ext>
            </a:extLst>
          </p:cNvPr>
          <p:cNvSpPr/>
          <p:nvPr/>
        </p:nvSpPr>
        <p:spPr>
          <a:xfrm>
            <a:off x="6096000" y="5661248"/>
            <a:ext cx="2016224" cy="772845"/>
          </a:xfrm>
          <a:custGeom>
            <a:avLst/>
            <a:gdLst>
              <a:gd name="csX0" fmla="*/ 2589448 w 3586974"/>
              <a:gd name="csY0" fmla="*/ 294196 h 1528227"/>
              <a:gd name="csX1" fmla="*/ 2006338 w 3586974"/>
              <a:gd name="csY1" fmla="*/ 749041 h 1528227"/>
              <a:gd name="csX2" fmla="*/ 1347111 w 3586974"/>
              <a:gd name="csY2" fmla="*/ 88 h 1528227"/>
              <a:gd name="csX3" fmla="*/ 721245 w 3586974"/>
              <a:gd name="csY3" fmla="*/ 932045 h 1528227"/>
              <a:gd name="csX4" fmla="*/ 311817 w 3586974"/>
              <a:gd name="csY4" fmla="*/ 828042 h 1528227"/>
              <a:gd name="csX5" fmla="*/ 3951 w 3586974"/>
              <a:gd name="csY5" fmla="*/ 1155214 h 1528227"/>
              <a:gd name="csX6" fmla="*/ 99225 w 3586974"/>
              <a:gd name="csY6" fmla="*/ 1439484 h 1528227"/>
              <a:gd name="csX7" fmla="*/ 271355 w 3586974"/>
              <a:gd name="csY7" fmla="*/ 1488378 h 1528227"/>
              <a:gd name="csX8" fmla="*/ 3241352 w 3586974"/>
              <a:gd name="csY8" fmla="*/ 1507241 h 1528227"/>
              <a:gd name="csX9" fmla="*/ 3584724 w 3586974"/>
              <a:gd name="csY9" fmla="*/ 1259587 h 1528227"/>
              <a:gd name="csX10" fmla="*/ 3414295 w 3586974"/>
              <a:gd name="csY10" fmla="*/ 973172 h 1528227"/>
              <a:gd name="csX11" fmla="*/ 3118487 w 3586974"/>
              <a:gd name="csY11" fmla="*/ 921985 h 1528227"/>
              <a:gd name="csX12" fmla="*/ 2589374 w 3586974"/>
              <a:gd name="csY12" fmla="*/ 294270 h 152822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586974" h="1528227">
                <a:moveTo>
                  <a:pt x="2589448" y="294196"/>
                </a:moveTo>
                <a:cubicBezTo>
                  <a:pt x="2139929" y="242712"/>
                  <a:pt x="2019726" y="595552"/>
                  <a:pt x="2006338" y="749041"/>
                </a:cubicBezTo>
                <a:cubicBezTo>
                  <a:pt x="1960772" y="633721"/>
                  <a:pt x="1894494" y="-8640"/>
                  <a:pt x="1347111" y="88"/>
                </a:cubicBezTo>
                <a:cubicBezTo>
                  <a:pt x="766811" y="9334"/>
                  <a:pt x="722354" y="732694"/>
                  <a:pt x="721245" y="932045"/>
                </a:cubicBezTo>
                <a:cubicBezTo>
                  <a:pt x="597048" y="833368"/>
                  <a:pt x="458723" y="800007"/>
                  <a:pt x="311817" y="828042"/>
                </a:cubicBezTo>
                <a:cubicBezTo>
                  <a:pt x="164911" y="856077"/>
                  <a:pt x="29693" y="984712"/>
                  <a:pt x="3951" y="1155214"/>
                </a:cubicBezTo>
                <a:cubicBezTo>
                  <a:pt x="-11953" y="1260770"/>
                  <a:pt x="20225" y="1382156"/>
                  <a:pt x="99225" y="1439484"/>
                </a:cubicBezTo>
                <a:cubicBezTo>
                  <a:pt x="150043" y="1476395"/>
                  <a:pt x="212031" y="1482904"/>
                  <a:pt x="271355" y="1488378"/>
                </a:cubicBezTo>
                <a:cubicBezTo>
                  <a:pt x="790851" y="1536681"/>
                  <a:pt x="3048584" y="1538678"/>
                  <a:pt x="3241352" y="1507241"/>
                </a:cubicBezTo>
                <a:cubicBezTo>
                  <a:pt x="3385225" y="1483792"/>
                  <a:pt x="3561127" y="1426169"/>
                  <a:pt x="3584724" y="1259587"/>
                </a:cubicBezTo>
                <a:cubicBezTo>
                  <a:pt x="3602181" y="1136574"/>
                  <a:pt x="3515487" y="1017555"/>
                  <a:pt x="3414295" y="973172"/>
                </a:cubicBezTo>
                <a:cubicBezTo>
                  <a:pt x="3313104" y="928790"/>
                  <a:pt x="3225300" y="909484"/>
                  <a:pt x="3118487" y="921985"/>
                </a:cubicBezTo>
                <a:cubicBezTo>
                  <a:pt x="3114566" y="850899"/>
                  <a:pt x="3069370" y="349230"/>
                  <a:pt x="2589374" y="294270"/>
                </a:cubicBezTo>
                <a:close/>
              </a:path>
            </a:pathLst>
          </a:custGeom>
          <a:solidFill>
            <a:schemeClr val="bg1"/>
          </a:solidFill>
          <a:ln w="7384" cap="flat">
            <a:noFill/>
            <a:prstDash val="solid"/>
            <a:miter/>
          </a:ln>
          <a:effectLst>
            <a:outerShdw blurRad="342900" dist="38100" dir="2700000" algn="tl" rotWithShape="0">
              <a:schemeClr val="tx2">
                <a:lumMod val="40000"/>
                <a:lumOff val="60000"/>
                <a:alpha val="40000"/>
              </a:schemeClr>
            </a:outerShdw>
          </a:effectLst>
        </p:spPr>
        <p:txBody>
          <a:bodyPr/>
          <a:lstStyle/>
          <a:p>
            <a:r>
              <a:rPr lang="en-US" dirty="0">
                <a:solidFill>
                  <a:schemeClr val="bg1"/>
                </a:solidFill>
              </a:rPr>
              <a:t>                        </a:t>
            </a:r>
            <a:endParaRPr lang="en-PK" dirty="0">
              <a:solidFill>
                <a:schemeClr val="bg1"/>
              </a:solidFill>
            </a:endParaRPr>
          </a:p>
        </p:txBody>
      </p:sp>
    </p:spTree>
    <p:extLst>
      <p:ext uri="{BB962C8B-B14F-4D97-AF65-F5344CB8AC3E}">
        <p14:creationId xmlns:p14="http://schemas.microsoft.com/office/powerpoint/2010/main" val="25213581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6D310-59FE-F265-2D0E-764879DFDF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58ADF2-287B-5408-B065-3D5F0652AA3C}"/>
              </a:ext>
            </a:extLst>
          </p:cNvPr>
          <p:cNvSpPr>
            <a:spLocks noGrp="1"/>
          </p:cNvSpPr>
          <p:nvPr>
            <p:ph type="title"/>
          </p:nvPr>
        </p:nvSpPr>
        <p:spPr/>
        <p:txBody>
          <a:bodyPr>
            <a:normAutofit/>
          </a:bodyPr>
          <a:lstStyle/>
          <a:p>
            <a:r>
              <a:rPr lang="en-US" dirty="0"/>
              <a:t>Virtues of Sh</a:t>
            </a:r>
            <a:r>
              <a:rPr lang="en-US" spc="-200" dirty="0"/>
              <a:t>a</a:t>
            </a:r>
            <a:r>
              <a:rPr lang="en-PK" b="1" spc="200" dirty="0">
                <a:solidFill>
                  <a:srgbClr val="002060"/>
                </a:solidFill>
                <a:latin typeface="Mikado" panose="020D0003030208020204" pitchFamily="34" charset="0"/>
              </a:rPr>
              <a:t>ʿ</a:t>
            </a:r>
            <a:r>
              <a:rPr lang="en-US" dirty="0"/>
              <a:t>ban</a:t>
            </a:r>
            <a:endParaRPr lang="en-PK" dirty="0"/>
          </a:p>
        </p:txBody>
      </p:sp>
      <p:sp>
        <p:nvSpPr>
          <p:cNvPr id="3" name="Content Placeholder 2">
            <a:extLst>
              <a:ext uri="{FF2B5EF4-FFF2-40B4-BE49-F238E27FC236}">
                <a16:creationId xmlns:a16="http://schemas.microsoft.com/office/drawing/2014/main" id="{F1603BB7-F2BD-5911-C70A-E4A05411C6D7}"/>
              </a:ext>
            </a:extLst>
          </p:cNvPr>
          <p:cNvSpPr>
            <a:spLocks noGrp="1"/>
          </p:cNvSpPr>
          <p:nvPr>
            <p:ph idx="1"/>
          </p:nvPr>
        </p:nvSpPr>
        <p:spPr>
          <a:xfrm>
            <a:off x="609600" y="4509120"/>
            <a:ext cx="10742984" cy="4525963"/>
          </a:xfrm>
        </p:spPr>
        <p:txBody>
          <a:bodyPr>
            <a:normAutofit/>
          </a:bodyPr>
          <a:lstStyle/>
          <a:p>
            <a:pPr marL="0" indent="0">
              <a:lnSpc>
                <a:spcPct val="150000"/>
              </a:lnSpc>
              <a:buNone/>
            </a:pPr>
            <a:r>
              <a:rPr lang="en-US" sz="2800" dirty="0">
                <a:solidFill>
                  <a:srgbClr val="00B4B1"/>
                </a:solidFill>
              </a:rPr>
              <a:t>This hadith tells us that one way to prepare for Ramadan is to......?</a:t>
            </a:r>
            <a:endParaRPr lang="en-US" sz="2800" dirty="0"/>
          </a:p>
          <a:p>
            <a:pPr marL="0" indent="0">
              <a:lnSpc>
                <a:spcPct val="150000"/>
              </a:lnSpc>
              <a:buNone/>
            </a:pPr>
            <a:r>
              <a:rPr lang="en-US" sz="2800" dirty="0">
                <a:solidFill>
                  <a:srgbClr val="00B4B1"/>
                </a:solidFill>
                <a:latin typeface="Mikado Medium" panose="02000000000000000000" pitchFamily="50" charset="0"/>
              </a:rPr>
              <a:t>How will this help you in Ramadan?</a:t>
            </a:r>
          </a:p>
        </p:txBody>
      </p:sp>
      <p:sp>
        <p:nvSpPr>
          <p:cNvPr id="4" name="Oval 3">
            <a:extLst>
              <a:ext uri="{FF2B5EF4-FFF2-40B4-BE49-F238E27FC236}">
                <a16:creationId xmlns:a16="http://schemas.microsoft.com/office/drawing/2014/main" id="{463E94EA-2240-C270-7FB7-2D5D4ADDFDB8}"/>
              </a:ext>
            </a:extLst>
          </p:cNvPr>
          <p:cNvSpPr/>
          <p:nvPr/>
        </p:nvSpPr>
        <p:spPr>
          <a:xfrm>
            <a:off x="10897067" y="533680"/>
            <a:ext cx="650160" cy="650160"/>
          </a:xfrm>
          <a:prstGeom prst="ellipse">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3200" dirty="0">
                <a:latin typeface="Mikado Medium" panose="02000000000000000000" pitchFamily="50" charset="0"/>
              </a:rPr>
              <a:t>1</a:t>
            </a:r>
            <a:endParaRPr lang="en-PK" sz="3200" dirty="0">
              <a:latin typeface="Mikado Medium" panose="02000000000000000000" pitchFamily="50" charset="0"/>
            </a:endParaRPr>
          </a:p>
        </p:txBody>
      </p:sp>
      <p:sp>
        <p:nvSpPr>
          <p:cNvPr id="5" name="Rectangle: Rounded Corners 4">
            <a:extLst>
              <a:ext uri="{FF2B5EF4-FFF2-40B4-BE49-F238E27FC236}">
                <a16:creationId xmlns:a16="http://schemas.microsoft.com/office/drawing/2014/main" id="{DC6355BF-3C7A-0AA1-C936-FF80AA6725EF}"/>
              </a:ext>
            </a:extLst>
          </p:cNvPr>
          <p:cNvSpPr/>
          <p:nvPr/>
        </p:nvSpPr>
        <p:spPr>
          <a:xfrm>
            <a:off x="2207568" y="1556792"/>
            <a:ext cx="7776864" cy="2304256"/>
          </a:xfrm>
          <a:prstGeom prst="roundRect">
            <a:avLst>
              <a:gd name="adj" fmla="val 27286"/>
            </a:avLst>
          </a:prstGeom>
          <a:solidFill>
            <a:schemeClr val="bg1"/>
          </a:solidFill>
          <a:ln>
            <a:noFill/>
          </a:ln>
          <a:effectLst>
            <a:outerShdw blurRad="635000" dist="63500" dir="2700000" algn="tl" rotWithShape="0">
              <a:srgbClr val="00B4B1">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6" name="Content Placeholder 2">
            <a:extLst>
              <a:ext uri="{FF2B5EF4-FFF2-40B4-BE49-F238E27FC236}">
                <a16:creationId xmlns:a16="http://schemas.microsoft.com/office/drawing/2014/main" id="{FBDF8F88-B71E-8525-8447-FA959975C7EC}"/>
              </a:ext>
            </a:extLst>
          </p:cNvPr>
          <p:cNvSpPr txBox="1">
            <a:spLocks/>
          </p:cNvSpPr>
          <p:nvPr/>
        </p:nvSpPr>
        <p:spPr>
          <a:xfrm>
            <a:off x="2783633" y="2001835"/>
            <a:ext cx="6634844"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ikado" panose="020D0003030208020204" pitchFamily="34" charset="0"/>
                <a:ea typeface="Pangea Afrikan" panose="020B0504000000000000"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ikado" panose="020D0003030208020204" pitchFamily="34" charset="0"/>
                <a:ea typeface="Pangea Afrikan" panose="020B0504000000000000"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ikado" panose="020D0003030208020204" pitchFamily="34" charset="0"/>
                <a:ea typeface="Pangea Afrikan" panose="020B0504000000000000"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ikado" panose="020D0003030208020204" pitchFamily="34" charset="0"/>
                <a:ea typeface="Pangea Afrikan" panose="020B0504000000000000"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ikado" panose="020D0003030208020204" pitchFamily="34" charset="0"/>
                <a:ea typeface="Pangea Afrikan" panose="020B0504000000000000"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400" dirty="0" err="1"/>
              <a:t>ʿĀ’ishah</a:t>
            </a:r>
            <a:r>
              <a:rPr lang="en-GB" sz="2400" dirty="0"/>
              <a:t> (</a:t>
            </a:r>
            <a:r>
              <a:rPr lang="en-GB" sz="2400" dirty="0" err="1"/>
              <a:t>raḍiy</a:t>
            </a:r>
            <a:r>
              <a:rPr lang="en-GB" sz="2400" dirty="0"/>
              <a:t> </a:t>
            </a:r>
            <a:r>
              <a:rPr lang="en-GB" sz="2400" dirty="0" err="1"/>
              <a:t>Allāhu</a:t>
            </a:r>
            <a:r>
              <a:rPr lang="en-GB" sz="2400" dirty="0"/>
              <a:t> </a:t>
            </a:r>
            <a:r>
              <a:rPr lang="en-GB" sz="2400" dirty="0" err="1"/>
              <a:t>ʿanhā</a:t>
            </a:r>
            <a:r>
              <a:rPr lang="en-GB" sz="2400" dirty="0"/>
              <a:t>) said:</a:t>
            </a:r>
          </a:p>
          <a:p>
            <a:pPr marL="0" indent="0" algn="ctr">
              <a:buNone/>
            </a:pPr>
            <a:r>
              <a:rPr lang="en-GB" sz="2800" dirty="0"/>
              <a:t>“I did not see him </a:t>
            </a:r>
            <a:r>
              <a:rPr lang="ar-SA" sz="1800" dirty="0"/>
              <a:t>صلى الله عليه وسلم</a:t>
            </a:r>
            <a:r>
              <a:rPr lang="en-GB" sz="1800" dirty="0"/>
              <a:t> </a:t>
            </a:r>
            <a:r>
              <a:rPr lang="en-GB" sz="2800" dirty="0"/>
              <a:t>fast in any month as much as he fasted in </a:t>
            </a:r>
            <a:r>
              <a:rPr lang="en-GB" sz="2800" dirty="0" err="1"/>
              <a:t>Sha</a:t>
            </a:r>
            <a:r>
              <a:rPr lang="en-GB" sz="2800" spc="200" dirty="0" err="1"/>
              <a:t>ʿ</a:t>
            </a:r>
            <a:r>
              <a:rPr lang="en-GB" sz="2800" dirty="0" err="1"/>
              <a:t>bān</a:t>
            </a:r>
            <a:r>
              <a:rPr lang="en-GB" sz="2800" dirty="0"/>
              <a:t>.” </a:t>
            </a:r>
          </a:p>
          <a:p>
            <a:pPr marL="0" indent="0" algn="ctr">
              <a:buNone/>
            </a:pPr>
            <a:r>
              <a:rPr lang="en-GB" sz="1600" dirty="0"/>
              <a:t>(Muslim)</a:t>
            </a:r>
            <a:endParaRPr lang="en-GB" sz="2800" dirty="0"/>
          </a:p>
        </p:txBody>
      </p:sp>
      <p:sp>
        <p:nvSpPr>
          <p:cNvPr id="7" name="Graphic 32">
            <a:extLst>
              <a:ext uri="{FF2B5EF4-FFF2-40B4-BE49-F238E27FC236}">
                <a16:creationId xmlns:a16="http://schemas.microsoft.com/office/drawing/2014/main" id="{D16605D9-E8A5-9D43-7DB8-77996E93DBCF}"/>
              </a:ext>
            </a:extLst>
          </p:cNvPr>
          <p:cNvSpPr/>
          <p:nvPr/>
        </p:nvSpPr>
        <p:spPr>
          <a:xfrm>
            <a:off x="7458165" y="5924274"/>
            <a:ext cx="3438902" cy="1318176"/>
          </a:xfrm>
          <a:custGeom>
            <a:avLst/>
            <a:gdLst>
              <a:gd name="csX0" fmla="*/ 2589448 w 3586974"/>
              <a:gd name="csY0" fmla="*/ 294196 h 1528227"/>
              <a:gd name="csX1" fmla="*/ 2006338 w 3586974"/>
              <a:gd name="csY1" fmla="*/ 749041 h 1528227"/>
              <a:gd name="csX2" fmla="*/ 1347111 w 3586974"/>
              <a:gd name="csY2" fmla="*/ 88 h 1528227"/>
              <a:gd name="csX3" fmla="*/ 721245 w 3586974"/>
              <a:gd name="csY3" fmla="*/ 932045 h 1528227"/>
              <a:gd name="csX4" fmla="*/ 311817 w 3586974"/>
              <a:gd name="csY4" fmla="*/ 828042 h 1528227"/>
              <a:gd name="csX5" fmla="*/ 3951 w 3586974"/>
              <a:gd name="csY5" fmla="*/ 1155214 h 1528227"/>
              <a:gd name="csX6" fmla="*/ 99225 w 3586974"/>
              <a:gd name="csY6" fmla="*/ 1439484 h 1528227"/>
              <a:gd name="csX7" fmla="*/ 271355 w 3586974"/>
              <a:gd name="csY7" fmla="*/ 1488378 h 1528227"/>
              <a:gd name="csX8" fmla="*/ 3241352 w 3586974"/>
              <a:gd name="csY8" fmla="*/ 1507241 h 1528227"/>
              <a:gd name="csX9" fmla="*/ 3584724 w 3586974"/>
              <a:gd name="csY9" fmla="*/ 1259587 h 1528227"/>
              <a:gd name="csX10" fmla="*/ 3414295 w 3586974"/>
              <a:gd name="csY10" fmla="*/ 973172 h 1528227"/>
              <a:gd name="csX11" fmla="*/ 3118487 w 3586974"/>
              <a:gd name="csY11" fmla="*/ 921985 h 1528227"/>
              <a:gd name="csX12" fmla="*/ 2589374 w 3586974"/>
              <a:gd name="csY12" fmla="*/ 294270 h 152822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586974" h="1528227">
                <a:moveTo>
                  <a:pt x="2589448" y="294196"/>
                </a:moveTo>
                <a:cubicBezTo>
                  <a:pt x="2139929" y="242712"/>
                  <a:pt x="2019726" y="595552"/>
                  <a:pt x="2006338" y="749041"/>
                </a:cubicBezTo>
                <a:cubicBezTo>
                  <a:pt x="1960772" y="633721"/>
                  <a:pt x="1894494" y="-8640"/>
                  <a:pt x="1347111" y="88"/>
                </a:cubicBezTo>
                <a:cubicBezTo>
                  <a:pt x="766811" y="9334"/>
                  <a:pt x="722354" y="732694"/>
                  <a:pt x="721245" y="932045"/>
                </a:cubicBezTo>
                <a:cubicBezTo>
                  <a:pt x="597048" y="833368"/>
                  <a:pt x="458723" y="800007"/>
                  <a:pt x="311817" y="828042"/>
                </a:cubicBezTo>
                <a:cubicBezTo>
                  <a:pt x="164911" y="856077"/>
                  <a:pt x="29693" y="984712"/>
                  <a:pt x="3951" y="1155214"/>
                </a:cubicBezTo>
                <a:cubicBezTo>
                  <a:pt x="-11953" y="1260770"/>
                  <a:pt x="20225" y="1382156"/>
                  <a:pt x="99225" y="1439484"/>
                </a:cubicBezTo>
                <a:cubicBezTo>
                  <a:pt x="150043" y="1476395"/>
                  <a:pt x="212031" y="1482904"/>
                  <a:pt x="271355" y="1488378"/>
                </a:cubicBezTo>
                <a:cubicBezTo>
                  <a:pt x="790851" y="1536681"/>
                  <a:pt x="3048584" y="1538678"/>
                  <a:pt x="3241352" y="1507241"/>
                </a:cubicBezTo>
                <a:cubicBezTo>
                  <a:pt x="3385225" y="1483792"/>
                  <a:pt x="3561127" y="1426169"/>
                  <a:pt x="3584724" y="1259587"/>
                </a:cubicBezTo>
                <a:cubicBezTo>
                  <a:pt x="3602181" y="1136574"/>
                  <a:pt x="3515487" y="1017555"/>
                  <a:pt x="3414295" y="973172"/>
                </a:cubicBezTo>
                <a:cubicBezTo>
                  <a:pt x="3313104" y="928790"/>
                  <a:pt x="3225300" y="909484"/>
                  <a:pt x="3118487" y="921985"/>
                </a:cubicBezTo>
                <a:cubicBezTo>
                  <a:pt x="3114566" y="850899"/>
                  <a:pt x="3069370" y="349230"/>
                  <a:pt x="2589374" y="294270"/>
                </a:cubicBezTo>
                <a:close/>
              </a:path>
            </a:pathLst>
          </a:custGeom>
          <a:solidFill>
            <a:schemeClr val="bg1"/>
          </a:solidFill>
          <a:ln w="7384" cap="flat">
            <a:noFill/>
            <a:prstDash val="solid"/>
            <a:miter/>
          </a:ln>
          <a:effectLst>
            <a:outerShdw blurRad="342900" dist="38100" dir="2700000" algn="tl" rotWithShape="0">
              <a:schemeClr val="tx2">
                <a:lumMod val="40000"/>
                <a:lumOff val="60000"/>
                <a:alpha val="40000"/>
              </a:schemeClr>
            </a:outerShdw>
          </a:effectLst>
        </p:spPr>
        <p:txBody>
          <a:bodyPr/>
          <a:lstStyle/>
          <a:p>
            <a:r>
              <a:rPr lang="en-US" dirty="0">
                <a:solidFill>
                  <a:schemeClr val="bg1"/>
                </a:solidFill>
              </a:rPr>
              <a:t>                        </a:t>
            </a:r>
            <a:endParaRPr lang="en-PK" dirty="0">
              <a:solidFill>
                <a:schemeClr val="bg1"/>
              </a:solidFill>
            </a:endParaRPr>
          </a:p>
        </p:txBody>
      </p:sp>
    </p:spTree>
    <p:extLst>
      <p:ext uri="{BB962C8B-B14F-4D97-AF65-F5344CB8AC3E}">
        <p14:creationId xmlns:p14="http://schemas.microsoft.com/office/powerpoint/2010/main" val="188828876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FD46A-4739-08F3-A9BB-7FA537AF5156}"/>
              </a:ext>
            </a:extLst>
          </p:cNvPr>
          <p:cNvSpPr>
            <a:spLocks noGrp="1"/>
          </p:cNvSpPr>
          <p:nvPr>
            <p:ph type="title"/>
          </p:nvPr>
        </p:nvSpPr>
        <p:spPr/>
        <p:txBody>
          <a:bodyPr/>
          <a:lstStyle/>
          <a:p>
            <a:r>
              <a:rPr lang="en-US" dirty="0"/>
              <a:t>Question</a:t>
            </a:r>
            <a:endParaRPr lang="en-PK" dirty="0"/>
          </a:p>
        </p:txBody>
      </p:sp>
      <p:sp>
        <p:nvSpPr>
          <p:cNvPr id="3" name="Content Placeholder 2">
            <a:extLst>
              <a:ext uri="{FF2B5EF4-FFF2-40B4-BE49-F238E27FC236}">
                <a16:creationId xmlns:a16="http://schemas.microsoft.com/office/drawing/2014/main" id="{6E6C3713-0204-8E92-F411-F9F84BBA85EB}"/>
              </a:ext>
            </a:extLst>
          </p:cNvPr>
          <p:cNvSpPr>
            <a:spLocks noGrp="1"/>
          </p:cNvSpPr>
          <p:nvPr>
            <p:ph idx="1"/>
          </p:nvPr>
        </p:nvSpPr>
        <p:spPr>
          <a:xfrm>
            <a:off x="609600" y="1600201"/>
            <a:ext cx="5846440" cy="3484983"/>
          </a:xfrm>
        </p:spPr>
        <p:txBody>
          <a:bodyPr>
            <a:normAutofit/>
          </a:bodyPr>
          <a:lstStyle/>
          <a:p>
            <a:pPr marL="0" indent="0">
              <a:buNone/>
            </a:pPr>
            <a:r>
              <a:rPr lang="en-US" dirty="0"/>
              <a:t>How many times are our actions raised to Allah?</a:t>
            </a:r>
          </a:p>
          <a:p>
            <a:endParaRPr lang="en-US" dirty="0"/>
          </a:p>
          <a:p>
            <a:pPr marL="514350" indent="-514350">
              <a:buFont typeface="+mj-lt"/>
              <a:buAutoNum type="arabicPeriod"/>
            </a:pPr>
            <a:r>
              <a:rPr lang="en-US" dirty="0"/>
              <a:t>Daily</a:t>
            </a:r>
          </a:p>
          <a:p>
            <a:pPr marL="514350" indent="-514350">
              <a:buFont typeface="+mj-lt"/>
              <a:buAutoNum type="arabicPeriod"/>
            </a:pPr>
            <a:r>
              <a:rPr lang="en-US" dirty="0"/>
              <a:t>Weekly</a:t>
            </a:r>
          </a:p>
          <a:p>
            <a:pPr marL="514350" indent="-514350">
              <a:buFont typeface="+mj-lt"/>
              <a:buAutoNum type="arabicPeriod"/>
            </a:pPr>
            <a:r>
              <a:rPr lang="en-US" dirty="0"/>
              <a:t>Annually</a:t>
            </a:r>
          </a:p>
          <a:p>
            <a:endParaRPr lang="en-US" dirty="0"/>
          </a:p>
          <a:p>
            <a:endParaRPr lang="en-PK" dirty="0"/>
          </a:p>
        </p:txBody>
      </p:sp>
      <p:sp>
        <p:nvSpPr>
          <p:cNvPr id="5" name="TextBox 4">
            <a:extLst>
              <a:ext uri="{FF2B5EF4-FFF2-40B4-BE49-F238E27FC236}">
                <a16:creationId xmlns:a16="http://schemas.microsoft.com/office/drawing/2014/main" id="{7FD92689-EAD8-83FB-1906-72D9984CBF59}"/>
              </a:ext>
            </a:extLst>
          </p:cNvPr>
          <p:cNvSpPr txBox="1"/>
          <p:nvPr/>
        </p:nvSpPr>
        <p:spPr>
          <a:xfrm>
            <a:off x="609600" y="5517232"/>
            <a:ext cx="3312368" cy="584775"/>
          </a:xfrm>
          <a:prstGeom prst="rect">
            <a:avLst/>
          </a:prstGeom>
          <a:noFill/>
        </p:spPr>
        <p:txBody>
          <a:bodyPr wrap="square">
            <a:spAutoFit/>
          </a:bodyPr>
          <a:lstStyle/>
          <a:p>
            <a:r>
              <a:rPr lang="en-US" sz="3200" dirty="0">
                <a:solidFill>
                  <a:srgbClr val="00B4B1"/>
                </a:solidFill>
              </a:rPr>
              <a:t>Answer: All three!</a:t>
            </a:r>
          </a:p>
        </p:txBody>
      </p:sp>
      <p:pic>
        <p:nvPicPr>
          <p:cNvPr id="7" name="Graphic 6">
            <a:extLst>
              <a:ext uri="{FF2B5EF4-FFF2-40B4-BE49-F238E27FC236}">
                <a16:creationId xmlns:a16="http://schemas.microsoft.com/office/drawing/2014/main" id="{5FF144BC-A08D-6B77-536D-B4EC11838F9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94259" y="1047255"/>
            <a:ext cx="17831870" cy="6692895"/>
          </a:xfrm>
          <a:prstGeom prst="rect">
            <a:avLst/>
          </a:prstGeom>
        </p:spPr>
      </p:pic>
      <p:sp>
        <p:nvSpPr>
          <p:cNvPr id="8" name="Graphic 32">
            <a:extLst>
              <a:ext uri="{FF2B5EF4-FFF2-40B4-BE49-F238E27FC236}">
                <a16:creationId xmlns:a16="http://schemas.microsoft.com/office/drawing/2014/main" id="{68A7C35A-4BE3-DB6B-D996-CB37EBB3C863}"/>
              </a:ext>
            </a:extLst>
          </p:cNvPr>
          <p:cNvSpPr/>
          <p:nvPr/>
        </p:nvSpPr>
        <p:spPr>
          <a:xfrm>
            <a:off x="6816080" y="1232904"/>
            <a:ext cx="1440160" cy="552032"/>
          </a:xfrm>
          <a:custGeom>
            <a:avLst/>
            <a:gdLst>
              <a:gd name="csX0" fmla="*/ 2589448 w 3586974"/>
              <a:gd name="csY0" fmla="*/ 294196 h 1528227"/>
              <a:gd name="csX1" fmla="*/ 2006338 w 3586974"/>
              <a:gd name="csY1" fmla="*/ 749041 h 1528227"/>
              <a:gd name="csX2" fmla="*/ 1347111 w 3586974"/>
              <a:gd name="csY2" fmla="*/ 88 h 1528227"/>
              <a:gd name="csX3" fmla="*/ 721245 w 3586974"/>
              <a:gd name="csY3" fmla="*/ 932045 h 1528227"/>
              <a:gd name="csX4" fmla="*/ 311817 w 3586974"/>
              <a:gd name="csY4" fmla="*/ 828042 h 1528227"/>
              <a:gd name="csX5" fmla="*/ 3951 w 3586974"/>
              <a:gd name="csY5" fmla="*/ 1155214 h 1528227"/>
              <a:gd name="csX6" fmla="*/ 99225 w 3586974"/>
              <a:gd name="csY6" fmla="*/ 1439484 h 1528227"/>
              <a:gd name="csX7" fmla="*/ 271355 w 3586974"/>
              <a:gd name="csY7" fmla="*/ 1488378 h 1528227"/>
              <a:gd name="csX8" fmla="*/ 3241352 w 3586974"/>
              <a:gd name="csY8" fmla="*/ 1507241 h 1528227"/>
              <a:gd name="csX9" fmla="*/ 3584724 w 3586974"/>
              <a:gd name="csY9" fmla="*/ 1259587 h 1528227"/>
              <a:gd name="csX10" fmla="*/ 3414295 w 3586974"/>
              <a:gd name="csY10" fmla="*/ 973172 h 1528227"/>
              <a:gd name="csX11" fmla="*/ 3118487 w 3586974"/>
              <a:gd name="csY11" fmla="*/ 921985 h 1528227"/>
              <a:gd name="csX12" fmla="*/ 2589374 w 3586974"/>
              <a:gd name="csY12" fmla="*/ 294270 h 152822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586974" h="1528227">
                <a:moveTo>
                  <a:pt x="2589448" y="294196"/>
                </a:moveTo>
                <a:cubicBezTo>
                  <a:pt x="2139929" y="242712"/>
                  <a:pt x="2019726" y="595552"/>
                  <a:pt x="2006338" y="749041"/>
                </a:cubicBezTo>
                <a:cubicBezTo>
                  <a:pt x="1960772" y="633721"/>
                  <a:pt x="1894494" y="-8640"/>
                  <a:pt x="1347111" y="88"/>
                </a:cubicBezTo>
                <a:cubicBezTo>
                  <a:pt x="766811" y="9334"/>
                  <a:pt x="722354" y="732694"/>
                  <a:pt x="721245" y="932045"/>
                </a:cubicBezTo>
                <a:cubicBezTo>
                  <a:pt x="597048" y="833368"/>
                  <a:pt x="458723" y="800007"/>
                  <a:pt x="311817" y="828042"/>
                </a:cubicBezTo>
                <a:cubicBezTo>
                  <a:pt x="164911" y="856077"/>
                  <a:pt x="29693" y="984712"/>
                  <a:pt x="3951" y="1155214"/>
                </a:cubicBezTo>
                <a:cubicBezTo>
                  <a:pt x="-11953" y="1260770"/>
                  <a:pt x="20225" y="1382156"/>
                  <a:pt x="99225" y="1439484"/>
                </a:cubicBezTo>
                <a:cubicBezTo>
                  <a:pt x="150043" y="1476395"/>
                  <a:pt x="212031" y="1482904"/>
                  <a:pt x="271355" y="1488378"/>
                </a:cubicBezTo>
                <a:cubicBezTo>
                  <a:pt x="790851" y="1536681"/>
                  <a:pt x="3048584" y="1538678"/>
                  <a:pt x="3241352" y="1507241"/>
                </a:cubicBezTo>
                <a:cubicBezTo>
                  <a:pt x="3385225" y="1483792"/>
                  <a:pt x="3561127" y="1426169"/>
                  <a:pt x="3584724" y="1259587"/>
                </a:cubicBezTo>
                <a:cubicBezTo>
                  <a:pt x="3602181" y="1136574"/>
                  <a:pt x="3515487" y="1017555"/>
                  <a:pt x="3414295" y="973172"/>
                </a:cubicBezTo>
                <a:cubicBezTo>
                  <a:pt x="3313104" y="928790"/>
                  <a:pt x="3225300" y="909484"/>
                  <a:pt x="3118487" y="921985"/>
                </a:cubicBezTo>
                <a:cubicBezTo>
                  <a:pt x="3114566" y="850899"/>
                  <a:pt x="3069370" y="349230"/>
                  <a:pt x="2589374" y="294270"/>
                </a:cubicBezTo>
                <a:close/>
              </a:path>
            </a:pathLst>
          </a:custGeom>
          <a:solidFill>
            <a:schemeClr val="bg1"/>
          </a:solidFill>
          <a:ln w="7384" cap="flat">
            <a:noFill/>
            <a:prstDash val="solid"/>
            <a:miter/>
          </a:ln>
          <a:effectLst>
            <a:outerShdw blurRad="342900" dist="38100" dir="2700000" algn="tl" rotWithShape="0">
              <a:schemeClr val="tx2">
                <a:lumMod val="40000"/>
                <a:lumOff val="60000"/>
                <a:alpha val="40000"/>
              </a:schemeClr>
            </a:outerShdw>
          </a:effectLst>
        </p:spPr>
        <p:txBody>
          <a:bodyPr/>
          <a:lstStyle/>
          <a:p>
            <a:r>
              <a:rPr lang="en-US" dirty="0">
                <a:solidFill>
                  <a:schemeClr val="bg1"/>
                </a:solidFill>
              </a:rPr>
              <a:t>                        </a:t>
            </a:r>
            <a:endParaRPr lang="en-PK" dirty="0">
              <a:solidFill>
                <a:schemeClr val="bg1"/>
              </a:solidFill>
            </a:endParaRPr>
          </a:p>
        </p:txBody>
      </p:sp>
      <p:sp>
        <p:nvSpPr>
          <p:cNvPr id="9" name="Graphic 32">
            <a:extLst>
              <a:ext uri="{FF2B5EF4-FFF2-40B4-BE49-F238E27FC236}">
                <a16:creationId xmlns:a16="http://schemas.microsoft.com/office/drawing/2014/main" id="{7D5B8808-EB34-13A9-C92D-29AF4EF8563D}"/>
              </a:ext>
            </a:extLst>
          </p:cNvPr>
          <p:cNvSpPr/>
          <p:nvPr/>
        </p:nvSpPr>
        <p:spPr>
          <a:xfrm>
            <a:off x="9840416" y="578974"/>
            <a:ext cx="2047763" cy="784934"/>
          </a:xfrm>
          <a:custGeom>
            <a:avLst/>
            <a:gdLst>
              <a:gd name="csX0" fmla="*/ 2589448 w 3586974"/>
              <a:gd name="csY0" fmla="*/ 294196 h 1528227"/>
              <a:gd name="csX1" fmla="*/ 2006338 w 3586974"/>
              <a:gd name="csY1" fmla="*/ 749041 h 1528227"/>
              <a:gd name="csX2" fmla="*/ 1347111 w 3586974"/>
              <a:gd name="csY2" fmla="*/ 88 h 1528227"/>
              <a:gd name="csX3" fmla="*/ 721245 w 3586974"/>
              <a:gd name="csY3" fmla="*/ 932045 h 1528227"/>
              <a:gd name="csX4" fmla="*/ 311817 w 3586974"/>
              <a:gd name="csY4" fmla="*/ 828042 h 1528227"/>
              <a:gd name="csX5" fmla="*/ 3951 w 3586974"/>
              <a:gd name="csY5" fmla="*/ 1155214 h 1528227"/>
              <a:gd name="csX6" fmla="*/ 99225 w 3586974"/>
              <a:gd name="csY6" fmla="*/ 1439484 h 1528227"/>
              <a:gd name="csX7" fmla="*/ 271355 w 3586974"/>
              <a:gd name="csY7" fmla="*/ 1488378 h 1528227"/>
              <a:gd name="csX8" fmla="*/ 3241352 w 3586974"/>
              <a:gd name="csY8" fmla="*/ 1507241 h 1528227"/>
              <a:gd name="csX9" fmla="*/ 3584724 w 3586974"/>
              <a:gd name="csY9" fmla="*/ 1259587 h 1528227"/>
              <a:gd name="csX10" fmla="*/ 3414295 w 3586974"/>
              <a:gd name="csY10" fmla="*/ 973172 h 1528227"/>
              <a:gd name="csX11" fmla="*/ 3118487 w 3586974"/>
              <a:gd name="csY11" fmla="*/ 921985 h 1528227"/>
              <a:gd name="csX12" fmla="*/ 2589374 w 3586974"/>
              <a:gd name="csY12" fmla="*/ 294270 h 152822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586974" h="1528227">
                <a:moveTo>
                  <a:pt x="2589448" y="294196"/>
                </a:moveTo>
                <a:cubicBezTo>
                  <a:pt x="2139929" y="242712"/>
                  <a:pt x="2019726" y="595552"/>
                  <a:pt x="2006338" y="749041"/>
                </a:cubicBezTo>
                <a:cubicBezTo>
                  <a:pt x="1960772" y="633721"/>
                  <a:pt x="1894494" y="-8640"/>
                  <a:pt x="1347111" y="88"/>
                </a:cubicBezTo>
                <a:cubicBezTo>
                  <a:pt x="766811" y="9334"/>
                  <a:pt x="722354" y="732694"/>
                  <a:pt x="721245" y="932045"/>
                </a:cubicBezTo>
                <a:cubicBezTo>
                  <a:pt x="597048" y="833368"/>
                  <a:pt x="458723" y="800007"/>
                  <a:pt x="311817" y="828042"/>
                </a:cubicBezTo>
                <a:cubicBezTo>
                  <a:pt x="164911" y="856077"/>
                  <a:pt x="29693" y="984712"/>
                  <a:pt x="3951" y="1155214"/>
                </a:cubicBezTo>
                <a:cubicBezTo>
                  <a:pt x="-11953" y="1260770"/>
                  <a:pt x="20225" y="1382156"/>
                  <a:pt x="99225" y="1439484"/>
                </a:cubicBezTo>
                <a:cubicBezTo>
                  <a:pt x="150043" y="1476395"/>
                  <a:pt x="212031" y="1482904"/>
                  <a:pt x="271355" y="1488378"/>
                </a:cubicBezTo>
                <a:cubicBezTo>
                  <a:pt x="790851" y="1536681"/>
                  <a:pt x="3048584" y="1538678"/>
                  <a:pt x="3241352" y="1507241"/>
                </a:cubicBezTo>
                <a:cubicBezTo>
                  <a:pt x="3385225" y="1483792"/>
                  <a:pt x="3561127" y="1426169"/>
                  <a:pt x="3584724" y="1259587"/>
                </a:cubicBezTo>
                <a:cubicBezTo>
                  <a:pt x="3602181" y="1136574"/>
                  <a:pt x="3515487" y="1017555"/>
                  <a:pt x="3414295" y="973172"/>
                </a:cubicBezTo>
                <a:cubicBezTo>
                  <a:pt x="3313104" y="928790"/>
                  <a:pt x="3225300" y="909484"/>
                  <a:pt x="3118487" y="921985"/>
                </a:cubicBezTo>
                <a:cubicBezTo>
                  <a:pt x="3114566" y="850899"/>
                  <a:pt x="3069370" y="349230"/>
                  <a:pt x="2589374" y="294270"/>
                </a:cubicBezTo>
                <a:close/>
              </a:path>
            </a:pathLst>
          </a:custGeom>
          <a:solidFill>
            <a:schemeClr val="bg1"/>
          </a:solidFill>
          <a:ln w="7384" cap="flat">
            <a:noFill/>
            <a:prstDash val="solid"/>
            <a:miter/>
          </a:ln>
          <a:effectLst>
            <a:outerShdw blurRad="342900" dist="38100" dir="2700000" algn="tl" rotWithShape="0">
              <a:schemeClr val="tx2">
                <a:lumMod val="40000"/>
                <a:lumOff val="60000"/>
                <a:alpha val="40000"/>
              </a:schemeClr>
            </a:outerShdw>
          </a:effectLst>
        </p:spPr>
        <p:txBody>
          <a:bodyPr/>
          <a:lstStyle/>
          <a:p>
            <a:r>
              <a:rPr lang="en-US" dirty="0">
                <a:solidFill>
                  <a:schemeClr val="bg1"/>
                </a:solidFill>
              </a:rPr>
              <a:t>                        </a:t>
            </a:r>
            <a:endParaRPr lang="en-PK" dirty="0">
              <a:solidFill>
                <a:schemeClr val="bg1"/>
              </a:solidFill>
            </a:endParaRPr>
          </a:p>
        </p:txBody>
      </p:sp>
    </p:spTree>
    <p:extLst>
      <p:ext uri="{BB962C8B-B14F-4D97-AF65-F5344CB8AC3E}">
        <p14:creationId xmlns:p14="http://schemas.microsoft.com/office/powerpoint/2010/main" val="294794040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25497-BEF1-0304-70A9-3FF53ECEC6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8000CD-4227-C288-351F-AA219D241795}"/>
              </a:ext>
            </a:extLst>
          </p:cNvPr>
          <p:cNvSpPr>
            <a:spLocks noGrp="1"/>
          </p:cNvSpPr>
          <p:nvPr>
            <p:ph type="title"/>
          </p:nvPr>
        </p:nvSpPr>
        <p:spPr/>
        <p:txBody>
          <a:bodyPr>
            <a:normAutofit/>
          </a:bodyPr>
          <a:lstStyle/>
          <a:p>
            <a:r>
              <a:rPr lang="en-US" dirty="0"/>
              <a:t>Virtues of Sh</a:t>
            </a:r>
            <a:r>
              <a:rPr lang="en-US" spc="-200" dirty="0"/>
              <a:t>a</a:t>
            </a:r>
            <a:r>
              <a:rPr lang="en-PK" b="1" spc="200" dirty="0">
                <a:solidFill>
                  <a:srgbClr val="002060"/>
                </a:solidFill>
                <a:latin typeface="Mikado" panose="020D0003030208020204" pitchFamily="34" charset="0"/>
              </a:rPr>
              <a:t>ʿ</a:t>
            </a:r>
            <a:r>
              <a:rPr lang="en-US" dirty="0"/>
              <a:t>ban</a:t>
            </a:r>
            <a:endParaRPr lang="en-PK" dirty="0"/>
          </a:p>
        </p:txBody>
      </p:sp>
      <p:sp>
        <p:nvSpPr>
          <p:cNvPr id="3" name="Content Placeholder 2">
            <a:extLst>
              <a:ext uri="{FF2B5EF4-FFF2-40B4-BE49-F238E27FC236}">
                <a16:creationId xmlns:a16="http://schemas.microsoft.com/office/drawing/2014/main" id="{9886F76D-4F12-DCB5-5B50-BEAE27540C9C}"/>
              </a:ext>
            </a:extLst>
          </p:cNvPr>
          <p:cNvSpPr>
            <a:spLocks noGrp="1"/>
          </p:cNvSpPr>
          <p:nvPr>
            <p:ph idx="1"/>
          </p:nvPr>
        </p:nvSpPr>
        <p:spPr>
          <a:xfrm>
            <a:off x="609600" y="4605274"/>
            <a:ext cx="10742984" cy="4525963"/>
          </a:xfrm>
        </p:spPr>
        <p:txBody>
          <a:bodyPr>
            <a:normAutofit/>
          </a:bodyPr>
          <a:lstStyle/>
          <a:p>
            <a:pPr marL="0" indent="0">
              <a:lnSpc>
                <a:spcPct val="150000"/>
              </a:lnSpc>
              <a:buNone/>
            </a:pPr>
            <a:r>
              <a:rPr lang="en-US" sz="2600" dirty="0">
                <a:solidFill>
                  <a:srgbClr val="00B4B1"/>
                </a:solidFill>
              </a:rPr>
              <a:t>This tells us that one way to prepare for Ramadan is to......?</a:t>
            </a:r>
            <a:endParaRPr lang="en-US" sz="2600" dirty="0"/>
          </a:p>
          <a:p>
            <a:pPr marL="0" indent="0">
              <a:lnSpc>
                <a:spcPct val="150000"/>
              </a:lnSpc>
              <a:buNone/>
            </a:pPr>
            <a:r>
              <a:rPr lang="en-US" sz="2600" dirty="0">
                <a:solidFill>
                  <a:srgbClr val="00B4B1"/>
                </a:solidFill>
                <a:latin typeface="Mikado Medium" panose="02000000000000000000" pitchFamily="50" charset="0"/>
              </a:rPr>
              <a:t>How will this help you in Ramadan?</a:t>
            </a:r>
          </a:p>
        </p:txBody>
      </p:sp>
      <p:sp>
        <p:nvSpPr>
          <p:cNvPr id="4" name="Oval 3">
            <a:extLst>
              <a:ext uri="{FF2B5EF4-FFF2-40B4-BE49-F238E27FC236}">
                <a16:creationId xmlns:a16="http://schemas.microsoft.com/office/drawing/2014/main" id="{C0C929A3-74C6-42BF-9FC9-2541C41888AA}"/>
              </a:ext>
            </a:extLst>
          </p:cNvPr>
          <p:cNvSpPr/>
          <p:nvPr/>
        </p:nvSpPr>
        <p:spPr>
          <a:xfrm>
            <a:off x="10897067" y="533680"/>
            <a:ext cx="650160" cy="650160"/>
          </a:xfrm>
          <a:prstGeom prst="ellipse">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3200" dirty="0">
                <a:latin typeface="Mikado Medium" panose="02000000000000000000" pitchFamily="50" charset="0"/>
              </a:rPr>
              <a:t>2</a:t>
            </a:r>
            <a:endParaRPr lang="en-PK" sz="3200" dirty="0">
              <a:latin typeface="Mikado Medium" panose="02000000000000000000" pitchFamily="50" charset="0"/>
            </a:endParaRPr>
          </a:p>
        </p:txBody>
      </p:sp>
      <p:sp>
        <p:nvSpPr>
          <p:cNvPr id="6" name="Content Placeholder 2">
            <a:extLst>
              <a:ext uri="{FF2B5EF4-FFF2-40B4-BE49-F238E27FC236}">
                <a16:creationId xmlns:a16="http://schemas.microsoft.com/office/drawing/2014/main" id="{DE5A1430-FAA1-7654-3DC9-F233408986FF}"/>
              </a:ext>
            </a:extLst>
          </p:cNvPr>
          <p:cNvSpPr txBox="1">
            <a:spLocks/>
          </p:cNvSpPr>
          <p:nvPr/>
        </p:nvSpPr>
        <p:spPr>
          <a:xfrm>
            <a:off x="609600" y="1420256"/>
            <a:ext cx="10742984" cy="3512553"/>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ikado" panose="020D0003030208020204" pitchFamily="34" charset="0"/>
                <a:ea typeface="Pangea Afrikan" panose="020B0504000000000000"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ikado" panose="020D0003030208020204" pitchFamily="34" charset="0"/>
                <a:ea typeface="Pangea Afrikan" panose="020B0504000000000000"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ikado" panose="020D0003030208020204" pitchFamily="34" charset="0"/>
                <a:ea typeface="Pangea Afrikan" panose="020B0504000000000000"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ikado" panose="020D0003030208020204" pitchFamily="34" charset="0"/>
                <a:ea typeface="Pangea Afrikan" panose="020B0504000000000000"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ikado" panose="020D0003030208020204" pitchFamily="34" charset="0"/>
                <a:ea typeface="Pangea Afrikan" panose="020B0504000000000000"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GB" sz="2800" dirty="0"/>
              <a:t>Our actions are raised up </a:t>
            </a:r>
            <a:r>
              <a:rPr lang="en-GB" sz="2800" dirty="0">
                <a:highlight>
                  <a:srgbClr val="FDE5DB"/>
                </a:highlight>
              </a:rPr>
              <a:t>daily</a:t>
            </a:r>
            <a:r>
              <a:rPr lang="en-GB" sz="2800" dirty="0"/>
              <a:t> to Allah twice: in the morning and the evening. </a:t>
            </a:r>
            <a:endParaRPr lang="ar-EG" sz="2800" dirty="0"/>
          </a:p>
          <a:p>
            <a:pPr marL="0" indent="0">
              <a:lnSpc>
                <a:spcPct val="120000"/>
              </a:lnSpc>
              <a:buNone/>
            </a:pPr>
            <a:r>
              <a:rPr lang="en-GB" sz="2800" dirty="0"/>
              <a:t>Then, they are raised up </a:t>
            </a:r>
            <a:r>
              <a:rPr lang="en-GB" sz="2800" dirty="0">
                <a:highlight>
                  <a:srgbClr val="FDE5DB"/>
                </a:highlight>
              </a:rPr>
              <a:t>weekly</a:t>
            </a:r>
            <a:r>
              <a:rPr lang="en-GB" sz="2800" dirty="0"/>
              <a:t> to Allah twice: on Monday and Thursday. </a:t>
            </a:r>
            <a:endParaRPr lang="ar-EG" sz="2800" dirty="0"/>
          </a:p>
          <a:p>
            <a:pPr marL="0" indent="0">
              <a:lnSpc>
                <a:spcPct val="120000"/>
              </a:lnSpc>
              <a:buNone/>
            </a:pPr>
            <a:r>
              <a:rPr lang="en-GB" sz="2800" dirty="0"/>
              <a:t>They are then, raised up to Allah </a:t>
            </a:r>
            <a:r>
              <a:rPr lang="en-GB" sz="2800" dirty="0">
                <a:highlight>
                  <a:srgbClr val="FDE5DB"/>
                </a:highlight>
              </a:rPr>
              <a:t>yearly</a:t>
            </a:r>
            <a:r>
              <a:rPr lang="en-GB" sz="2800" dirty="0"/>
              <a:t> in </a:t>
            </a:r>
            <a:r>
              <a:rPr lang="en-GB" sz="2800" dirty="0" err="1"/>
              <a:t>Sha</a:t>
            </a:r>
            <a:r>
              <a:rPr lang="en-GB" sz="2800" spc="200" dirty="0" err="1"/>
              <a:t>ʿ</a:t>
            </a:r>
            <a:r>
              <a:rPr lang="en-GB" sz="2800" dirty="0" err="1"/>
              <a:t>bān</a:t>
            </a:r>
            <a:r>
              <a:rPr lang="en-GB" sz="2800" dirty="0"/>
              <a:t>. </a:t>
            </a:r>
            <a:endParaRPr lang="ar-EG" sz="2800" dirty="0"/>
          </a:p>
          <a:p>
            <a:pPr marL="0" indent="0">
              <a:lnSpc>
                <a:spcPct val="120000"/>
              </a:lnSpc>
              <a:buNone/>
            </a:pPr>
            <a:r>
              <a:rPr lang="en-GB" sz="2800" dirty="0"/>
              <a:t>Thus, the Prophet</a:t>
            </a:r>
            <a:r>
              <a:rPr lang="ar-IQ" sz="2800" dirty="0"/>
              <a:t>صلى الله عليه وسلم </a:t>
            </a:r>
            <a:r>
              <a:rPr lang="en-GB" sz="2800" dirty="0"/>
              <a:t> liked for his ‘annual performance review’ to correspond with him being in a state of fasting.</a:t>
            </a:r>
          </a:p>
        </p:txBody>
      </p:sp>
      <p:sp>
        <p:nvSpPr>
          <p:cNvPr id="7" name="Graphic 32">
            <a:extLst>
              <a:ext uri="{FF2B5EF4-FFF2-40B4-BE49-F238E27FC236}">
                <a16:creationId xmlns:a16="http://schemas.microsoft.com/office/drawing/2014/main" id="{8CA092F8-CDAC-FCD1-50E2-5909702A7BF5}"/>
              </a:ext>
            </a:extLst>
          </p:cNvPr>
          <p:cNvSpPr/>
          <p:nvPr/>
        </p:nvSpPr>
        <p:spPr>
          <a:xfrm>
            <a:off x="9324292" y="5437744"/>
            <a:ext cx="2016224" cy="772845"/>
          </a:xfrm>
          <a:custGeom>
            <a:avLst/>
            <a:gdLst>
              <a:gd name="csX0" fmla="*/ 2589448 w 3586974"/>
              <a:gd name="csY0" fmla="*/ 294196 h 1528227"/>
              <a:gd name="csX1" fmla="*/ 2006338 w 3586974"/>
              <a:gd name="csY1" fmla="*/ 749041 h 1528227"/>
              <a:gd name="csX2" fmla="*/ 1347111 w 3586974"/>
              <a:gd name="csY2" fmla="*/ 88 h 1528227"/>
              <a:gd name="csX3" fmla="*/ 721245 w 3586974"/>
              <a:gd name="csY3" fmla="*/ 932045 h 1528227"/>
              <a:gd name="csX4" fmla="*/ 311817 w 3586974"/>
              <a:gd name="csY4" fmla="*/ 828042 h 1528227"/>
              <a:gd name="csX5" fmla="*/ 3951 w 3586974"/>
              <a:gd name="csY5" fmla="*/ 1155214 h 1528227"/>
              <a:gd name="csX6" fmla="*/ 99225 w 3586974"/>
              <a:gd name="csY6" fmla="*/ 1439484 h 1528227"/>
              <a:gd name="csX7" fmla="*/ 271355 w 3586974"/>
              <a:gd name="csY7" fmla="*/ 1488378 h 1528227"/>
              <a:gd name="csX8" fmla="*/ 3241352 w 3586974"/>
              <a:gd name="csY8" fmla="*/ 1507241 h 1528227"/>
              <a:gd name="csX9" fmla="*/ 3584724 w 3586974"/>
              <a:gd name="csY9" fmla="*/ 1259587 h 1528227"/>
              <a:gd name="csX10" fmla="*/ 3414295 w 3586974"/>
              <a:gd name="csY10" fmla="*/ 973172 h 1528227"/>
              <a:gd name="csX11" fmla="*/ 3118487 w 3586974"/>
              <a:gd name="csY11" fmla="*/ 921985 h 1528227"/>
              <a:gd name="csX12" fmla="*/ 2589374 w 3586974"/>
              <a:gd name="csY12" fmla="*/ 294270 h 152822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586974" h="1528227">
                <a:moveTo>
                  <a:pt x="2589448" y="294196"/>
                </a:moveTo>
                <a:cubicBezTo>
                  <a:pt x="2139929" y="242712"/>
                  <a:pt x="2019726" y="595552"/>
                  <a:pt x="2006338" y="749041"/>
                </a:cubicBezTo>
                <a:cubicBezTo>
                  <a:pt x="1960772" y="633721"/>
                  <a:pt x="1894494" y="-8640"/>
                  <a:pt x="1347111" y="88"/>
                </a:cubicBezTo>
                <a:cubicBezTo>
                  <a:pt x="766811" y="9334"/>
                  <a:pt x="722354" y="732694"/>
                  <a:pt x="721245" y="932045"/>
                </a:cubicBezTo>
                <a:cubicBezTo>
                  <a:pt x="597048" y="833368"/>
                  <a:pt x="458723" y="800007"/>
                  <a:pt x="311817" y="828042"/>
                </a:cubicBezTo>
                <a:cubicBezTo>
                  <a:pt x="164911" y="856077"/>
                  <a:pt x="29693" y="984712"/>
                  <a:pt x="3951" y="1155214"/>
                </a:cubicBezTo>
                <a:cubicBezTo>
                  <a:pt x="-11953" y="1260770"/>
                  <a:pt x="20225" y="1382156"/>
                  <a:pt x="99225" y="1439484"/>
                </a:cubicBezTo>
                <a:cubicBezTo>
                  <a:pt x="150043" y="1476395"/>
                  <a:pt x="212031" y="1482904"/>
                  <a:pt x="271355" y="1488378"/>
                </a:cubicBezTo>
                <a:cubicBezTo>
                  <a:pt x="790851" y="1536681"/>
                  <a:pt x="3048584" y="1538678"/>
                  <a:pt x="3241352" y="1507241"/>
                </a:cubicBezTo>
                <a:cubicBezTo>
                  <a:pt x="3385225" y="1483792"/>
                  <a:pt x="3561127" y="1426169"/>
                  <a:pt x="3584724" y="1259587"/>
                </a:cubicBezTo>
                <a:cubicBezTo>
                  <a:pt x="3602181" y="1136574"/>
                  <a:pt x="3515487" y="1017555"/>
                  <a:pt x="3414295" y="973172"/>
                </a:cubicBezTo>
                <a:cubicBezTo>
                  <a:pt x="3313104" y="928790"/>
                  <a:pt x="3225300" y="909484"/>
                  <a:pt x="3118487" y="921985"/>
                </a:cubicBezTo>
                <a:cubicBezTo>
                  <a:pt x="3114566" y="850899"/>
                  <a:pt x="3069370" y="349230"/>
                  <a:pt x="2589374" y="294270"/>
                </a:cubicBezTo>
                <a:close/>
              </a:path>
            </a:pathLst>
          </a:custGeom>
          <a:solidFill>
            <a:schemeClr val="bg1"/>
          </a:solidFill>
          <a:ln w="7384" cap="flat">
            <a:noFill/>
            <a:prstDash val="solid"/>
            <a:miter/>
          </a:ln>
          <a:effectLst>
            <a:outerShdw blurRad="342900" dist="38100" dir="2700000" algn="tl" rotWithShape="0">
              <a:schemeClr val="tx2">
                <a:lumMod val="40000"/>
                <a:lumOff val="60000"/>
                <a:alpha val="40000"/>
              </a:schemeClr>
            </a:outerShdw>
          </a:effectLst>
        </p:spPr>
        <p:txBody>
          <a:bodyPr/>
          <a:lstStyle/>
          <a:p>
            <a:r>
              <a:rPr lang="en-US" dirty="0">
                <a:solidFill>
                  <a:schemeClr val="bg1"/>
                </a:solidFill>
              </a:rPr>
              <a:t>                        </a:t>
            </a:r>
            <a:endParaRPr lang="en-PK" dirty="0">
              <a:solidFill>
                <a:schemeClr val="bg1"/>
              </a:solidFill>
            </a:endParaRPr>
          </a:p>
        </p:txBody>
      </p:sp>
      <p:sp>
        <p:nvSpPr>
          <p:cNvPr id="8" name="Graphic 32">
            <a:extLst>
              <a:ext uri="{FF2B5EF4-FFF2-40B4-BE49-F238E27FC236}">
                <a16:creationId xmlns:a16="http://schemas.microsoft.com/office/drawing/2014/main" id="{75B4FC94-CA63-BCD6-D023-A57A5B200630}"/>
              </a:ext>
            </a:extLst>
          </p:cNvPr>
          <p:cNvSpPr/>
          <p:nvPr/>
        </p:nvSpPr>
        <p:spPr>
          <a:xfrm>
            <a:off x="6816080" y="-523853"/>
            <a:ext cx="2016224" cy="772845"/>
          </a:xfrm>
          <a:custGeom>
            <a:avLst/>
            <a:gdLst>
              <a:gd name="csX0" fmla="*/ 2589448 w 3586974"/>
              <a:gd name="csY0" fmla="*/ 294196 h 1528227"/>
              <a:gd name="csX1" fmla="*/ 2006338 w 3586974"/>
              <a:gd name="csY1" fmla="*/ 749041 h 1528227"/>
              <a:gd name="csX2" fmla="*/ 1347111 w 3586974"/>
              <a:gd name="csY2" fmla="*/ 88 h 1528227"/>
              <a:gd name="csX3" fmla="*/ 721245 w 3586974"/>
              <a:gd name="csY3" fmla="*/ 932045 h 1528227"/>
              <a:gd name="csX4" fmla="*/ 311817 w 3586974"/>
              <a:gd name="csY4" fmla="*/ 828042 h 1528227"/>
              <a:gd name="csX5" fmla="*/ 3951 w 3586974"/>
              <a:gd name="csY5" fmla="*/ 1155214 h 1528227"/>
              <a:gd name="csX6" fmla="*/ 99225 w 3586974"/>
              <a:gd name="csY6" fmla="*/ 1439484 h 1528227"/>
              <a:gd name="csX7" fmla="*/ 271355 w 3586974"/>
              <a:gd name="csY7" fmla="*/ 1488378 h 1528227"/>
              <a:gd name="csX8" fmla="*/ 3241352 w 3586974"/>
              <a:gd name="csY8" fmla="*/ 1507241 h 1528227"/>
              <a:gd name="csX9" fmla="*/ 3584724 w 3586974"/>
              <a:gd name="csY9" fmla="*/ 1259587 h 1528227"/>
              <a:gd name="csX10" fmla="*/ 3414295 w 3586974"/>
              <a:gd name="csY10" fmla="*/ 973172 h 1528227"/>
              <a:gd name="csX11" fmla="*/ 3118487 w 3586974"/>
              <a:gd name="csY11" fmla="*/ 921985 h 1528227"/>
              <a:gd name="csX12" fmla="*/ 2589374 w 3586974"/>
              <a:gd name="csY12" fmla="*/ 294270 h 152822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586974" h="1528227">
                <a:moveTo>
                  <a:pt x="2589448" y="294196"/>
                </a:moveTo>
                <a:cubicBezTo>
                  <a:pt x="2139929" y="242712"/>
                  <a:pt x="2019726" y="595552"/>
                  <a:pt x="2006338" y="749041"/>
                </a:cubicBezTo>
                <a:cubicBezTo>
                  <a:pt x="1960772" y="633721"/>
                  <a:pt x="1894494" y="-8640"/>
                  <a:pt x="1347111" y="88"/>
                </a:cubicBezTo>
                <a:cubicBezTo>
                  <a:pt x="766811" y="9334"/>
                  <a:pt x="722354" y="732694"/>
                  <a:pt x="721245" y="932045"/>
                </a:cubicBezTo>
                <a:cubicBezTo>
                  <a:pt x="597048" y="833368"/>
                  <a:pt x="458723" y="800007"/>
                  <a:pt x="311817" y="828042"/>
                </a:cubicBezTo>
                <a:cubicBezTo>
                  <a:pt x="164911" y="856077"/>
                  <a:pt x="29693" y="984712"/>
                  <a:pt x="3951" y="1155214"/>
                </a:cubicBezTo>
                <a:cubicBezTo>
                  <a:pt x="-11953" y="1260770"/>
                  <a:pt x="20225" y="1382156"/>
                  <a:pt x="99225" y="1439484"/>
                </a:cubicBezTo>
                <a:cubicBezTo>
                  <a:pt x="150043" y="1476395"/>
                  <a:pt x="212031" y="1482904"/>
                  <a:pt x="271355" y="1488378"/>
                </a:cubicBezTo>
                <a:cubicBezTo>
                  <a:pt x="790851" y="1536681"/>
                  <a:pt x="3048584" y="1538678"/>
                  <a:pt x="3241352" y="1507241"/>
                </a:cubicBezTo>
                <a:cubicBezTo>
                  <a:pt x="3385225" y="1483792"/>
                  <a:pt x="3561127" y="1426169"/>
                  <a:pt x="3584724" y="1259587"/>
                </a:cubicBezTo>
                <a:cubicBezTo>
                  <a:pt x="3602181" y="1136574"/>
                  <a:pt x="3515487" y="1017555"/>
                  <a:pt x="3414295" y="973172"/>
                </a:cubicBezTo>
                <a:cubicBezTo>
                  <a:pt x="3313104" y="928790"/>
                  <a:pt x="3225300" y="909484"/>
                  <a:pt x="3118487" y="921985"/>
                </a:cubicBezTo>
                <a:cubicBezTo>
                  <a:pt x="3114566" y="850899"/>
                  <a:pt x="3069370" y="349230"/>
                  <a:pt x="2589374" y="294270"/>
                </a:cubicBezTo>
                <a:close/>
              </a:path>
            </a:pathLst>
          </a:custGeom>
          <a:solidFill>
            <a:schemeClr val="bg1"/>
          </a:solidFill>
          <a:ln w="7384" cap="flat">
            <a:noFill/>
            <a:prstDash val="solid"/>
            <a:miter/>
          </a:ln>
          <a:effectLst>
            <a:outerShdw blurRad="342900" dist="38100" dir="2700000" algn="tl" rotWithShape="0">
              <a:schemeClr val="tx2">
                <a:lumMod val="40000"/>
                <a:lumOff val="60000"/>
                <a:alpha val="40000"/>
              </a:schemeClr>
            </a:outerShdw>
          </a:effectLst>
        </p:spPr>
        <p:txBody>
          <a:bodyPr/>
          <a:lstStyle/>
          <a:p>
            <a:r>
              <a:rPr lang="en-US" dirty="0">
                <a:solidFill>
                  <a:schemeClr val="bg1"/>
                </a:solidFill>
              </a:rPr>
              <a:t>                        </a:t>
            </a:r>
            <a:endParaRPr lang="en-PK" dirty="0">
              <a:solidFill>
                <a:schemeClr val="bg1"/>
              </a:solidFill>
            </a:endParaRPr>
          </a:p>
        </p:txBody>
      </p:sp>
    </p:spTree>
    <p:extLst>
      <p:ext uri="{BB962C8B-B14F-4D97-AF65-F5344CB8AC3E}">
        <p14:creationId xmlns:p14="http://schemas.microsoft.com/office/powerpoint/2010/main" val="208456162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86891</TotalTime>
  <Words>1335</Words>
  <Application>Microsoft Office PowerPoint</Application>
  <PresentationFormat>Widescreen</PresentationFormat>
  <Paragraphs>237</Paragraphs>
  <Slides>19</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Mikado Bold</vt:lpstr>
      <vt:lpstr>Mikado</vt:lpstr>
      <vt:lpstr>Calibri</vt:lpstr>
      <vt:lpstr>Mikado Medium</vt:lpstr>
      <vt:lpstr>Cabin</vt:lpstr>
      <vt:lpstr>Poppins Bold</vt:lpstr>
      <vt:lpstr>Mulish</vt:lpstr>
      <vt:lpstr>Mikado Regular</vt:lpstr>
      <vt:lpstr>Sakkal Majalla</vt:lpstr>
      <vt:lpstr>Office Theme</vt:lpstr>
      <vt:lpstr>PowerPoint Presentation</vt:lpstr>
      <vt:lpstr>Learning Objectives</vt:lpstr>
      <vt:lpstr>Thinking Starter</vt:lpstr>
      <vt:lpstr>PowerPoint Presentation</vt:lpstr>
      <vt:lpstr>PowerPoint Presentation</vt:lpstr>
      <vt:lpstr>Shaʿban</vt:lpstr>
      <vt:lpstr>Virtues of Shaʿban</vt:lpstr>
      <vt:lpstr>Question</vt:lpstr>
      <vt:lpstr>Virtues of Shaʿban</vt:lpstr>
      <vt:lpstr>Virtues of Shaʿban</vt:lpstr>
      <vt:lpstr>Virtues of Ramadan</vt:lpstr>
      <vt:lpstr>Shaʿban Challenge Bingo</vt:lpstr>
      <vt:lpstr>Dear Ramadan…</vt:lpstr>
      <vt:lpstr>Dear Ramadan…</vt:lpstr>
      <vt:lpstr>Preparing for Ramadan</vt:lpstr>
      <vt:lpstr>Year-long Value of Ramadan</vt:lpstr>
      <vt:lpstr>Duʿa for seeing the new moon</vt:lpstr>
      <vt:lpstr>Plenary</vt:lpstr>
      <vt:lpstr>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Zaeem Javaid</cp:lastModifiedBy>
  <cp:revision>702</cp:revision>
  <dcterms:created xsi:type="dcterms:W3CDTF">2018-05-09T17:21:18Z</dcterms:created>
  <dcterms:modified xsi:type="dcterms:W3CDTF">2026-02-02T10:10:35Z</dcterms:modified>
</cp:coreProperties>
</file>