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30"/>
  </p:notesMasterIdLst>
  <p:sldIdLst>
    <p:sldId id="305" r:id="rId3"/>
    <p:sldId id="266" r:id="rId4"/>
    <p:sldId id="258" r:id="rId5"/>
    <p:sldId id="286" r:id="rId6"/>
    <p:sldId id="287" r:id="rId7"/>
    <p:sldId id="265" r:id="rId8"/>
    <p:sldId id="267" r:id="rId9"/>
    <p:sldId id="260" r:id="rId10"/>
    <p:sldId id="303" r:id="rId11"/>
    <p:sldId id="294" r:id="rId12"/>
    <p:sldId id="292" r:id="rId13"/>
    <p:sldId id="262" r:id="rId14"/>
    <p:sldId id="300" r:id="rId15"/>
    <p:sldId id="272" r:id="rId16"/>
    <p:sldId id="293" r:id="rId17"/>
    <p:sldId id="306" r:id="rId18"/>
    <p:sldId id="290" r:id="rId19"/>
    <p:sldId id="280" r:id="rId20"/>
    <p:sldId id="291" r:id="rId21"/>
    <p:sldId id="285" r:id="rId22"/>
    <p:sldId id="284" r:id="rId23"/>
    <p:sldId id="302" r:id="rId24"/>
    <p:sldId id="301" r:id="rId25"/>
    <p:sldId id="288" r:id="rId26"/>
    <p:sldId id="283" r:id="rId27"/>
    <p:sldId id="279" r:id="rId28"/>
    <p:sldId id="299" r:id="rId29"/>
  </p:sldIdLst>
  <p:sldSz cx="12192000" cy="6858000"/>
  <p:notesSz cx="6858000" cy="9144000"/>
  <p:embeddedFontLst>
    <p:embeddedFont>
      <p:font typeface="Cabin" pitchFamily="2" charset="0"/>
      <p:regular r:id="rId31"/>
      <p:bold r:id="rId32"/>
      <p:italic r:id="rId33"/>
      <p:boldItalic r:id="rId34"/>
    </p:embeddedFont>
    <p:embeddedFont>
      <p:font typeface="Century" panose="02040604050505020304" pitchFamily="18" charset="0"/>
      <p:regular r:id="rId35"/>
    </p:embeddedFont>
    <p:embeddedFont>
      <p:font typeface="Economica" panose="020B0604020202020204" charset="0"/>
      <p:regular r:id="rId36"/>
      <p:bold r:id="rId37"/>
      <p:italic r:id="rId38"/>
      <p:boldItalic r:id="rId39"/>
    </p:embeddedFont>
    <p:embeddedFont>
      <p:font typeface="Gill Sans Nova" panose="020B0602020104020203" pitchFamily="34" charset="0"/>
      <p:regular r:id="rId40"/>
      <p:bold r:id="rId41"/>
      <p:italic r:id="rId42"/>
      <p:boldItalic r:id="rId43"/>
    </p:embeddedFont>
    <p:embeddedFont>
      <p:font typeface="Mulish Light" pitchFamily="2" charset="0"/>
      <p:regular r:id="rId44"/>
      <p:italic r:id="rId45"/>
    </p:embeddedFont>
    <p:embeddedFont>
      <p:font typeface="Poppins Bold" panose="00000800000000000000" pitchFamily="2" charset="0"/>
      <p:bold r:id="rId46"/>
    </p:embeddedFont>
    <p:embeddedFont>
      <p:font typeface="Sakkal Majalla" panose="02000000000000000000" pitchFamily="2" charset="-78"/>
      <p:regular r:id="rId47"/>
      <p:bold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6955"/>
    <a:srgbClr val="00446A"/>
    <a:srgbClr val="00133A"/>
    <a:srgbClr val="89C5C7"/>
    <a:srgbClr val="CDD6DD"/>
    <a:srgbClr val="A1C0D2"/>
    <a:srgbClr val="B5AEAA"/>
    <a:srgbClr val="1B6B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E7495E-4691-419B-A1C8-97C53FC62172}" v="30" dt="2026-02-02T14:10:20.4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035" autoAdjust="0"/>
  </p:normalViewPr>
  <p:slideViewPr>
    <p:cSldViewPr>
      <p:cViewPr>
        <p:scale>
          <a:sx n="66" d="100"/>
          <a:sy n="66" d="100"/>
        </p:scale>
        <p:origin x="1497" y="309"/>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9.fntdata"/><Relationship Id="rId21" Type="http://schemas.openxmlformats.org/officeDocument/2006/relationships/slide" Target="slides/slide19.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microsoft.com/office/2016/11/relationships/changesInfo" Target="changesInfos/changesInfo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0" Type="http://schemas.openxmlformats.org/officeDocument/2006/relationships/slide" Target="slides/slide18.xml"/><Relationship Id="rId41" Type="http://schemas.openxmlformats.org/officeDocument/2006/relationships/font" Target="fonts/font11.fntdata"/><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aeem Javaid" userId="6620a48c0a62430c" providerId="LiveId" clId="{228494AA-43CC-4C50-B8BD-7E03AF10BEF0}"/>
    <pc:docChg chg="undo custSel addSld delSld modSld modMainMaster modNotesMaster">
      <pc:chgData name="Zaeem Javaid" userId="6620a48c0a62430c" providerId="LiveId" clId="{228494AA-43CC-4C50-B8BD-7E03AF10BEF0}" dt="2026-02-02T14:10:20.458" v="218"/>
      <pc:docMkLst>
        <pc:docMk/>
      </pc:docMkLst>
      <pc:sldChg chg="addSp delSp modSp del mod modNotes modNotesTx">
        <pc:chgData name="Zaeem Javaid" userId="6620a48c0a62430c" providerId="LiveId" clId="{228494AA-43CC-4C50-B8BD-7E03AF10BEF0}" dt="2026-02-02T14:06:06.872" v="174" actId="47"/>
        <pc:sldMkLst>
          <pc:docMk/>
          <pc:sldMk cId="805902640" sldId="256"/>
        </pc:sldMkLst>
        <pc:spChg chg="del mod">
          <ac:chgData name="Zaeem Javaid" userId="6620a48c0a62430c" providerId="LiveId" clId="{228494AA-43CC-4C50-B8BD-7E03AF10BEF0}" dt="2026-02-02T13:55:33.998" v="48" actId="21"/>
          <ac:spMkLst>
            <pc:docMk/>
            <pc:sldMk cId="805902640" sldId="256"/>
            <ac:spMk id="7" creationId="{5003563F-60E1-4967-AE76-7E4A597E7633}"/>
          </ac:spMkLst>
        </pc:spChg>
        <pc:spChg chg="del mod">
          <ac:chgData name="Zaeem Javaid" userId="6620a48c0a62430c" providerId="LiveId" clId="{228494AA-43CC-4C50-B8BD-7E03AF10BEF0}" dt="2026-02-02T13:55:33.998" v="48" actId="21"/>
          <ac:spMkLst>
            <pc:docMk/>
            <pc:sldMk cId="805902640" sldId="256"/>
            <ac:spMk id="8" creationId="{8ED5C472-7094-4FF6-BA4B-E4C217B33A49}"/>
          </ac:spMkLst>
        </pc:spChg>
        <pc:spChg chg="del">
          <ac:chgData name="Zaeem Javaid" userId="6620a48c0a62430c" providerId="LiveId" clId="{228494AA-43CC-4C50-B8BD-7E03AF10BEF0}" dt="2026-02-02T12:37:20.404" v="3" actId="478"/>
          <ac:spMkLst>
            <pc:docMk/>
            <pc:sldMk cId="805902640" sldId="256"/>
            <ac:spMk id="10" creationId="{04015C59-AF10-4E49-B3F0-2ED41DD2A792}"/>
          </ac:spMkLst>
        </pc:spChg>
        <pc:spChg chg="mod">
          <ac:chgData name="Zaeem Javaid" userId="6620a48c0a62430c" providerId="LiveId" clId="{228494AA-43CC-4C50-B8BD-7E03AF10BEF0}" dt="2026-02-02T12:37:36.183" v="4"/>
          <ac:spMkLst>
            <pc:docMk/>
            <pc:sldMk cId="805902640" sldId="256"/>
            <ac:spMk id="11" creationId="{A8F30601-3294-466B-99A3-675F4A81DAFF}"/>
          </ac:spMkLst>
        </pc:spChg>
        <pc:spChg chg="add mod">
          <ac:chgData name="Zaeem Javaid" userId="6620a48c0a62430c" providerId="LiveId" clId="{228494AA-43CC-4C50-B8BD-7E03AF10BEF0}" dt="2026-02-02T13:55:33.998" v="48" actId="21"/>
          <ac:spMkLst>
            <pc:docMk/>
            <pc:sldMk cId="805902640" sldId="256"/>
            <ac:spMk id="12" creationId="{EF11C3E7-C9F3-9123-62E2-91BC80A70CD4}"/>
          </ac:spMkLst>
        </pc:spChg>
        <pc:picChg chg="add del mod">
          <ac:chgData name="Zaeem Javaid" userId="6620a48c0a62430c" providerId="LiveId" clId="{228494AA-43CC-4C50-B8BD-7E03AF10BEF0}" dt="2026-02-02T13:55:17.574" v="45" actId="21"/>
          <ac:picMkLst>
            <pc:docMk/>
            <pc:sldMk cId="805902640" sldId="256"/>
            <ac:picMk id="4" creationId="{7C441E70-240F-F079-6D7F-BB0F58BAD606}"/>
          </ac:picMkLst>
        </pc:picChg>
        <pc:picChg chg="del mod">
          <ac:chgData name="Zaeem Javaid" userId="6620a48c0a62430c" providerId="LiveId" clId="{228494AA-43CC-4C50-B8BD-7E03AF10BEF0}" dt="2026-02-02T13:54:46.029" v="38" actId="478"/>
          <ac:picMkLst>
            <pc:docMk/>
            <pc:sldMk cId="805902640" sldId="256"/>
            <ac:picMk id="5" creationId="{F82B698D-B34C-4A62-81BD-8166DA927632}"/>
          </ac:picMkLst>
        </pc:picChg>
        <pc:picChg chg="del">
          <ac:chgData name="Zaeem Javaid" userId="6620a48c0a62430c" providerId="LiveId" clId="{228494AA-43CC-4C50-B8BD-7E03AF10BEF0}" dt="2026-02-02T12:37:16.322" v="0" actId="478"/>
          <ac:picMkLst>
            <pc:docMk/>
            <pc:sldMk cId="805902640" sldId="256"/>
            <ac:picMk id="9" creationId="{16F6027D-843F-41AF-B1F1-F869309733ED}"/>
          </ac:picMkLst>
        </pc:picChg>
      </pc:sldChg>
      <pc:sldChg chg="modSp mod">
        <pc:chgData name="Zaeem Javaid" userId="6620a48c0a62430c" providerId="LiveId" clId="{228494AA-43CC-4C50-B8BD-7E03AF10BEF0}" dt="2026-02-02T12:37:52.480" v="31" actId="20577"/>
        <pc:sldMkLst>
          <pc:docMk/>
          <pc:sldMk cId="872461498" sldId="258"/>
        </pc:sldMkLst>
        <pc:spChg chg="mod">
          <ac:chgData name="Zaeem Javaid" userId="6620a48c0a62430c" providerId="LiveId" clId="{228494AA-43CC-4C50-B8BD-7E03AF10BEF0}" dt="2026-02-02T12:37:52.480" v="31" actId="20577"/>
          <ac:spMkLst>
            <pc:docMk/>
            <pc:sldMk cId="872461498" sldId="258"/>
            <ac:spMk id="2" creationId="{00000000-0000-0000-0000-000000000000}"/>
          </ac:spMkLst>
        </pc:spChg>
      </pc:sldChg>
      <pc:sldChg chg="modSp modNotes">
        <pc:chgData name="Zaeem Javaid" userId="6620a48c0a62430c" providerId="LiveId" clId="{228494AA-43CC-4C50-B8BD-7E03AF10BEF0}" dt="2026-02-02T12:37:36.183" v="4"/>
        <pc:sldMkLst>
          <pc:docMk/>
          <pc:sldMk cId="3236188582" sldId="260"/>
        </pc:sldMkLst>
        <pc:spChg chg="mod">
          <ac:chgData name="Zaeem Javaid" userId="6620a48c0a62430c" providerId="LiveId" clId="{228494AA-43CC-4C50-B8BD-7E03AF10BEF0}" dt="2026-02-02T12:37:36.183" v="4"/>
          <ac:spMkLst>
            <pc:docMk/>
            <pc:sldMk cId="3236188582" sldId="260"/>
            <ac:spMk id="3" creationId="{00000000-0000-0000-0000-000000000000}"/>
          </ac:spMkLst>
        </pc:spChg>
        <pc:picChg chg="mod">
          <ac:chgData name="Zaeem Javaid" userId="6620a48c0a62430c" providerId="LiveId" clId="{228494AA-43CC-4C50-B8BD-7E03AF10BEF0}" dt="2026-02-02T12:37:36.183" v="4"/>
          <ac:picMkLst>
            <pc:docMk/>
            <pc:sldMk cId="3236188582" sldId="260"/>
            <ac:picMk id="4" creationId="{2EAC6651-DA4C-4B8A-84B2-40FBF1A125C1}"/>
          </ac:picMkLst>
        </pc:picChg>
        <pc:picChg chg="mod">
          <ac:chgData name="Zaeem Javaid" userId="6620a48c0a62430c" providerId="LiveId" clId="{228494AA-43CC-4C50-B8BD-7E03AF10BEF0}" dt="2026-02-02T12:37:36.183" v="4"/>
          <ac:picMkLst>
            <pc:docMk/>
            <pc:sldMk cId="3236188582" sldId="260"/>
            <ac:picMk id="5" creationId="{626449D6-2AA6-3E9E-B136-ACB65223E9B9}"/>
          </ac:picMkLst>
        </pc:picChg>
      </pc:sldChg>
      <pc:sldChg chg="modSp modNotes">
        <pc:chgData name="Zaeem Javaid" userId="6620a48c0a62430c" providerId="LiveId" clId="{228494AA-43CC-4C50-B8BD-7E03AF10BEF0}" dt="2026-02-02T12:37:36.183" v="4"/>
        <pc:sldMkLst>
          <pc:docMk/>
          <pc:sldMk cId="4245335764" sldId="262"/>
        </pc:sldMkLst>
        <pc:spChg chg="mod">
          <ac:chgData name="Zaeem Javaid" userId="6620a48c0a62430c" providerId="LiveId" clId="{228494AA-43CC-4C50-B8BD-7E03AF10BEF0}" dt="2026-02-02T12:37:36.183" v="4"/>
          <ac:spMkLst>
            <pc:docMk/>
            <pc:sldMk cId="4245335764" sldId="262"/>
            <ac:spMk id="3" creationId="{00000000-0000-0000-0000-000000000000}"/>
          </ac:spMkLst>
        </pc:spChg>
        <pc:graphicFrameChg chg="mod">
          <ac:chgData name="Zaeem Javaid" userId="6620a48c0a62430c" providerId="LiveId" clId="{228494AA-43CC-4C50-B8BD-7E03AF10BEF0}" dt="2026-02-02T12:37:36.183" v="4"/>
          <ac:graphicFrameMkLst>
            <pc:docMk/>
            <pc:sldMk cId="4245335764" sldId="262"/>
            <ac:graphicFrameMk id="4" creationId="{96006DFD-D8CA-469E-9FAF-BB2B8B075EA3}"/>
          </ac:graphicFrameMkLst>
        </pc:graphicFrameChg>
      </pc:sldChg>
      <pc:sldChg chg="modSp modNotes">
        <pc:chgData name="Zaeem Javaid" userId="6620a48c0a62430c" providerId="LiveId" clId="{228494AA-43CC-4C50-B8BD-7E03AF10BEF0}" dt="2026-02-02T12:37:36.183" v="4"/>
        <pc:sldMkLst>
          <pc:docMk/>
          <pc:sldMk cId="2827812153" sldId="265"/>
        </pc:sldMkLst>
        <pc:graphicFrameChg chg="mod">
          <ac:chgData name="Zaeem Javaid" userId="6620a48c0a62430c" providerId="LiveId" clId="{228494AA-43CC-4C50-B8BD-7E03AF10BEF0}" dt="2026-02-02T12:37:36.183" v="4"/>
          <ac:graphicFrameMkLst>
            <pc:docMk/>
            <pc:sldMk cId="2827812153" sldId="265"/>
            <ac:graphicFrameMk id="4" creationId="{00000000-0000-0000-0000-000000000000}"/>
          </ac:graphicFrameMkLst>
        </pc:graphicFrameChg>
      </pc:sldChg>
      <pc:sldChg chg="modSp modNotes">
        <pc:chgData name="Zaeem Javaid" userId="6620a48c0a62430c" providerId="LiveId" clId="{228494AA-43CC-4C50-B8BD-7E03AF10BEF0}" dt="2026-02-02T12:37:36.183" v="4"/>
        <pc:sldMkLst>
          <pc:docMk/>
          <pc:sldMk cId="1150697342" sldId="267"/>
        </pc:sldMkLst>
        <pc:spChg chg="mod">
          <ac:chgData name="Zaeem Javaid" userId="6620a48c0a62430c" providerId="LiveId" clId="{228494AA-43CC-4C50-B8BD-7E03AF10BEF0}" dt="2026-02-02T12:37:36.183" v="4"/>
          <ac:spMkLst>
            <pc:docMk/>
            <pc:sldMk cId="1150697342" sldId="267"/>
            <ac:spMk id="3" creationId="{00000000-0000-0000-0000-000000000000}"/>
          </ac:spMkLst>
        </pc:spChg>
        <pc:picChg chg="mod">
          <ac:chgData name="Zaeem Javaid" userId="6620a48c0a62430c" providerId="LiveId" clId="{228494AA-43CC-4C50-B8BD-7E03AF10BEF0}" dt="2026-02-02T12:37:36.183" v="4"/>
          <ac:picMkLst>
            <pc:docMk/>
            <pc:sldMk cId="1150697342" sldId="267"/>
            <ac:picMk id="5" creationId="{1762D0A9-21B5-4CA4-938C-F36457741AFF}"/>
          </ac:picMkLst>
        </pc:picChg>
      </pc:sldChg>
      <pc:sldChg chg="modNotes">
        <pc:chgData name="Zaeem Javaid" userId="6620a48c0a62430c" providerId="LiveId" clId="{228494AA-43CC-4C50-B8BD-7E03AF10BEF0}" dt="2026-02-02T12:37:36.183" v="4"/>
        <pc:sldMkLst>
          <pc:docMk/>
          <pc:sldMk cId="3894738058" sldId="272"/>
        </pc:sldMkLst>
      </pc:sldChg>
      <pc:sldChg chg="modSp modNotes">
        <pc:chgData name="Zaeem Javaid" userId="6620a48c0a62430c" providerId="LiveId" clId="{228494AA-43CC-4C50-B8BD-7E03AF10BEF0}" dt="2026-02-02T12:37:36.183" v="4"/>
        <pc:sldMkLst>
          <pc:docMk/>
          <pc:sldMk cId="2569581846" sldId="279"/>
        </pc:sldMkLst>
        <pc:spChg chg="mod">
          <ac:chgData name="Zaeem Javaid" userId="6620a48c0a62430c" providerId="LiveId" clId="{228494AA-43CC-4C50-B8BD-7E03AF10BEF0}" dt="2026-02-02T12:37:36.183" v="4"/>
          <ac:spMkLst>
            <pc:docMk/>
            <pc:sldMk cId="2569581846" sldId="279"/>
            <ac:spMk id="3" creationId="{DB8AC526-264E-4CA0-AFF0-43B9C957730A}"/>
          </ac:spMkLst>
        </pc:spChg>
        <pc:picChg chg="mod">
          <ac:chgData name="Zaeem Javaid" userId="6620a48c0a62430c" providerId="LiveId" clId="{228494AA-43CC-4C50-B8BD-7E03AF10BEF0}" dt="2026-02-02T12:37:36.183" v="4"/>
          <ac:picMkLst>
            <pc:docMk/>
            <pc:sldMk cId="2569581846" sldId="279"/>
            <ac:picMk id="6" creationId="{1268FD19-D9B6-4202-99DB-5FECA422ECE3}"/>
          </ac:picMkLst>
        </pc:picChg>
      </pc:sldChg>
      <pc:sldChg chg="modSp modNotes">
        <pc:chgData name="Zaeem Javaid" userId="6620a48c0a62430c" providerId="LiveId" clId="{228494AA-43CC-4C50-B8BD-7E03AF10BEF0}" dt="2026-02-02T12:37:36.183" v="4"/>
        <pc:sldMkLst>
          <pc:docMk/>
          <pc:sldMk cId="1337646862" sldId="280"/>
        </pc:sldMkLst>
        <pc:spChg chg="mod">
          <ac:chgData name="Zaeem Javaid" userId="6620a48c0a62430c" providerId="LiveId" clId="{228494AA-43CC-4C50-B8BD-7E03AF10BEF0}" dt="2026-02-02T12:37:36.183" v="4"/>
          <ac:spMkLst>
            <pc:docMk/>
            <pc:sldMk cId="1337646862" sldId="280"/>
            <ac:spMk id="3" creationId="{079B8BC5-F4F4-49EA-ABAD-2390F05AAA5F}"/>
          </ac:spMkLst>
        </pc:spChg>
        <pc:picChg chg="mod">
          <ac:chgData name="Zaeem Javaid" userId="6620a48c0a62430c" providerId="LiveId" clId="{228494AA-43CC-4C50-B8BD-7E03AF10BEF0}" dt="2026-02-02T12:37:36.183" v="4"/>
          <ac:picMkLst>
            <pc:docMk/>
            <pc:sldMk cId="1337646862" sldId="280"/>
            <ac:picMk id="4" creationId="{BFB403C6-A607-4957-A1F7-DCF9189D8310}"/>
          </ac:picMkLst>
        </pc:picChg>
      </pc:sldChg>
      <pc:sldChg chg="modSp mod modNotes">
        <pc:chgData name="Zaeem Javaid" userId="6620a48c0a62430c" providerId="LiveId" clId="{228494AA-43CC-4C50-B8BD-7E03AF10BEF0}" dt="2026-02-02T12:37:36.382" v="6" actId="27636"/>
        <pc:sldMkLst>
          <pc:docMk/>
          <pc:sldMk cId="597466049" sldId="283"/>
        </pc:sldMkLst>
        <pc:spChg chg="mod">
          <ac:chgData name="Zaeem Javaid" userId="6620a48c0a62430c" providerId="LiveId" clId="{228494AA-43CC-4C50-B8BD-7E03AF10BEF0}" dt="2026-02-02T12:37:36.382" v="6" actId="27636"/>
          <ac:spMkLst>
            <pc:docMk/>
            <pc:sldMk cId="597466049" sldId="283"/>
            <ac:spMk id="3" creationId="{FFD22EA3-631E-467A-A26D-E955A2586293}"/>
          </ac:spMkLst>
        </pc:spChg>
      </pc:sldChg>
      <pc:sldChg chg="modSp">
        <pc:chgData name="Zaeem Javaid" userId="6620a48c0a62430c" providerId="LiveId" clId="{228494AA-43CC-4C50-B8BD-7E03AF10BEF0}" dt="2026-02-02T12:37:36.183" v="4"/>
        <pc:sldMkLst>
          <pc:docMk/>
          <pc:sldMk cId="745541856" sldId="284"/>
        </pc:sldMkLst>
        <pc:spChg chg="mod">
          <ac:chgData name="Zaeem Javaid" userId="6620a48c0a62430c" providerId="LiveId" clId="{228494AA-43CC-4C50-B8BD-7E03AF10BEF0}" dt="2026-02-02T12:37:36.183" v="4"/>
          <ac:spMkLst>
            <pc:docMk/>
            <pc:sldMk cId="745541856" sldId="284"/>
            <ac:spMk id="2" creationId="{D7DCED3E-4ADB-46D7-8CF3-CF33B7FD32D9}"/>
          </ac:spMkLst>
        </pc:spChg>
        <pc:spChg chg="mod">
          <ac:chgData name="Zaeem Javaid" userId="6620a48c0a62430c" providerId="LiveId" clId="{228494AA-43CC-4C50-B8BD-7E03AF10BEF0}" dt="2026-02-02T12:37:36.183" v="4"/>
          <ac:spMkLst>
            <pc:docMk/>
            <pc:sldMk cId="745541856" sldId="284"/>
            <ac:spMk id="3" creationId="{A207C38C-D870-47BD-8EC6-E0329D132681}"/>
          </ac:spMkLst>
        </pc:spChg>
        <pc:graphicFrameChg chg="mod">
          <ac:chgData name="Zaeem Javaid" userId="6620a48c0a62430c" providerId="LiveId" clId="{228494AA-43CC-4C50-B8BD-7E03AF10BEF0}" dt="2026-02-02T12:37:36.183" v="4"/>
          <ac:graphicFrameMkLst>
            <pc:docMk/>
            <pc:sldMk cId="745541856" sldId="284"/>
            <ac:graphicFrameMk id="4" creationId="{F2614A30-0523-448F-AD6D-D43E849FD436}"/>
          </ac:graphicFrameMkLst>
        </pc:graphicFrameChg>
      </pc:sldChg>
      <pc:sldChg chg="modNotes">
        <pc:chgData name="Zaeem Javaid" userId="6620a48c0a62430c" providerId="LiveId" clId="{228494AA-43CC-4C50-B8BD-7E03AF10BEF0}" dt="2026-02-02T12:37:36.183" v="4"/>
        <pc:sldMkLst>
          <pc:docMk/>
          <pc:sldMk cId="131607406" sldId="285"/>
        </pc:sldMkLst>
      </pc:sldChg>
      <pc:sldChg chg="modSp">
        <pc:chgData name="Zaeem Javaid" userId="6620a48c0a62430c" providerId="LiveId" clId="{228494AA-43CC-4C50-B8BD-7E03AF10BEF0}" dt="2026-02-02T12:37:36.183" v="4"/>
        <pc:sldMkLst>
          <pc:docMk/>
          <pc:sldMk cId="1828138200" sldId="286"/>
        </pc:sldMkLst>
        <pc:picChg chg="mod">
          <ac:chgData name="Zaeem Javaid" userId="6620a48c0a62430c" providerId="LiveId" clId="{228494AA-43CC-4C50-B8BD-7E03AF10BEF0}" dt="2026-02-02T12:37:36.183" v="4"/>
          <ac:picMkLst>
            <pc:docMk/>
            <pc:sldMk cId="1828138200" sldId="286"/>
            <ac:picMk id="5" creationId="{F3ECE15D-A6F1-457D-A522-28FF3DDFF571}"/>
          </ac:picMkLst>
        </pc:picChg>
      </pc:sldChg>
      <pc:sldChg chg="modSp modNotes">
        <pc:chgData name="Zaeem Javaid" userId="6620a48c0a62430c" providerId="LiveId" clId="{228494AA-43CC-4C50-B8BD-7E03AF10BEF0}" dt="2026-02-02T12:37:36.183" v="4"/>
        <pc:sldMkLst>
          <pc:docMk/>
          <pc:sldMk cId="3335284706" sldId="287"/>
        </pc:sldMkLst>
        <pc:graphicFrameChg chg="mod">
          <ac:chgData name="Zaeem Javaid" userId="6620a48c0a62430c" providerId="LiveId" clId="{228494AA-43CC-4C50-B8BD-7E03AF10BEF0}" dt="2026-02-02T12:37:36.183" v="4"/>
          <ac:graphicFrameMkLst>
            <pc:docMk/>
            <pc:sldMk cId="3335284706" sldId="287"/>
            <ac:graphicFrameMk id="5" creationId="{00000000-0000-0000-0000-000000000000}"/>
          </ac:graphicFrameMkLst>
        </pc:graphicFrameChg>
      </pc:sldChg>
      <pc:sldChg chg="modSp modNotes">
        <pc:chgData name="Zaeem Javaid" userId="6620a48c0a62430c" providerId="LiveId" clId="{228494AA-43CC-4C50-B8BD-7E03AF10BEF0}" dt="2026-02-02T12:37:36.183" v="4"/>
        <pc:sldMkLst>
          <pc:docMk/>
          <pc:sldMk cId="1785064536" sldId="288"/>
        </pc:sldMkLst>
        <pc:spChg chg="mod">
          <ac:chgData name="Zaeem Javaid" userId="6620a48c0a62430c" providerId="LiveId" clId="{228494AA-43CC-4C50-B8BD-7E03AF10BEF0}" dt="2026-02-02T12:37:36.183" v="4"/>
          <ac:spMkLst>
            <pc:docMk/>
            <pc:sldMk cId="1785064536" sldId="288"/>
            <ac:spMk id="3" creationId="{99B4BEDB-5470-4185-AC44-F0E6D39E3944}"/>
          </ac:spMkLst>
        </pc:spChg>
        <pc:spChg chg="mod">
          <ac:chgData name="Zaeem Javaid" userId="6620a48c0a62430c" providerId="LiveId" clId="{228494AA-43CC-4C50-B8BD-7E03AF10BEF0}" dt="2026-02-02T12:37:36.183" v="4"/>
          <ac:spMkLst>
            <pc:docMk/>
            <pc:sldMk cId="1785064536" sldId="288"/>
            <ac:spMk id="4" creationId="{8EB09C15-1602-4278-9C09-F07A66A3EE4C}"/>
          </ac:spMkLst>
        </pc:spChg>
      </pc:sldChg>
      <pc:sldChg chg="modNotes">
        <pc:chgData name="Zaeem Javaid" userId="6620a48c0a62430c" providerId="LiveId" clId="{228494AA-43CC-4C50-B8BD-7E03AF10BEF0}" dt="2026-02-02T12:37:36.183" v="4"/>
        <pc:sldMkLst>
          <pc:docMk/>
          <pc:sldMk cId="3033743246" sldId="292"/>
        </pc:sldMkLst>
      </pc:sldChg>
      <pc:sldChg chg="modSp mod">
        <pc:chgData name="Zaeem Javaid" userId="6620a48c0a62430c" providerId="LiveId" clId="{228494AA-43CC-4C50-B8BD-7E03AF10BEF0}" dt="2026-02-02T12:37:36.346" v="5" actId="27636"/>
        <pc:sldMkLst>
          <pc:docMk/>
          <pc:sldMk cId="1847412257" sldId="294"/>
        </pc:sldMkLst>
        <pc:spChg chg="mod">
          <ac:chgData name="Zaeem Javaid" userId="6620a48c0a62430c" providerId="LiveId" clId="{228494AA-43CC-4C50-B8BD-7E03AF10BEF0}" dt="2026-02-02T12:37:36.346" v="5" actId="27636"/>
          <ac:spMkLst>
            <pc:docMk/>
            <pc:sldMk cId="1847412257" sldId="294"/>
            <ac:spMk id="3" creationId="{346A4BD6-49A7-43D3-8ADE-814EBD9EE8EE}"/>
          </ac:spMkLst>
        </pc:spChg>
      </pc:sldChg>
      <pc:sldChg chg="modSp del modNotes">
        <pc:chgData name="Zaeem Javaid" userId="6620a48c0a62430c" providerId="LiveId" clId="{228494AA-43CC-4C50-B8BD-7E03AF10BEF0}" dt="2026-02-02T14:08:43.303" v="185" actId="47"/>
        <pc:sldMkLst>
          <pc:docMk/>
          <pc:sldMk cId="3934803434" sldId="297"/>
        </pc:sldMkLst>
        <pc:spChg chg="mod">
          <ac:chgData name="Zaeem Javaid" userId="6620a48c0a62430c" providerId="LiveId" clId="{228494AA-43CC-4C50-B8BD-7E03AF10BEF0}" dt="2026-02-02T12:37:36.183" v="4"/>
          <ac:spMkLst>
            <pc:docMk/>
            <pc:sldMk cId="3934803434" sldId="297"/>
            <ac:spMk id="2" creationId="{E4E396D0-287C-08D7-78AD-EE3E8F0472DF}"/>
          </ac:spMkLst>
        </pc:spChg>
        <pc:spChg chg="mod">
          <ac:chgData name="Zaeem Javaid" userId="6620a48c0a62430c" providerId="LiveId" clId="{228494AA-43CC-4C50-B8BD-7E03AF10BEF0}" dt="2026-02-02T12:37:36.183" v="4"/>
          <ac:spMkLst>
            <pc:docMk/>
            <pc:sldMk cId="3934803434" sldId="297"/>
            <ac:spMk id="7" creationId="{5003563F-60E1-4967-AE76-7E4A597E7633}"/>
          </ac:spMkLst>
        </pc:spChg>
        <pc:spChg chg="mod">
          <ac:chgData name="Zaeem Javaid" userId="6620a48c0a62430c" providerId="LiveId" clId="{228494AA-43CC-4C50-B8BD-7E03AF10BEF0}" dt="2026-02-02T12:37:36.183" v="4"/>
          <ac:spMkLst>
            <pc:docMk/>
            <pc:sldMk cId="3934803434" sldId="297"/>
            <ac:spMk id="8" creationId="{8ED5C472-7094-4FF6-BA4B-E4C217B33A49}"/>
          </ac:spMkLst>
        </pc:spChg>
        <pc:spChg chg="mod">
          <ac:chgData name="Zaeem Javaid" userId="6620a48c0a62430c" providerId="LiveId" clId="{228494AA-43CC-4C50-B8BD-7E03AF10BEF0}" dt="2026-02-02T12:37:36.183" v="4"/>
          <ac:spMkLst>
            <pc:docMk/>
            <pc:sldMk cId="3934803434" sldId="297"/>
            <ac:spMk id="9" creationId="{AEF5CF6F-9047-411F-B23A-B11D1A623B6C}"/>
          </ac:spMkLst>
        </pc:spChg>
        <pc:picChg chg="mod">
          <ac:chgData name="Zaeem Javaid" userId="6620a48c0a62430c" providerId="LiveId" clId="{228494AA-43CC-4C50-B8BD-7E03AF10BEF0}" dt="2026-02-02T12:37:36.183" v="4"/>
          <ac:picMkLst>
            <pc:docMk/>
            <pc:sldMk cId="3934803434" sldId="297"/>
            <ac:picMk id="6" creationId="{6625398D-E283-4D6B-986A-37AB76239323}"/>
          </ac:picMkLst>
        </pc:picChg>
        <pc:picChg chg="mod">
          <ac:chgData name="Zaeem Javaid" userId="6620a48c0a62430c" providerId="LiveId" clId="{228494AA-43CC-4C50-B8BD-7E03AF10BEF0}" dt="2026-02-02T12:37:36.183" v="4"/>
          <ac:picMkLst>
            <pc:docMk/>
            <pc:sldMk cId="3934803434" sldId="297"/>
            <ac:picMk id="10" creationId="{0C622C90-0C48-49F6-B095-5F9EB2210F8C}"/>
          </ac:picMkLst>
        </pc:picChg>
      </pc:sldChg>
      <pc:sldChg chg="modSp modNotes">
        <pc:chgData name="Zaeem Javaid" userId="6620a48c0a62430c" providerId="LiveId" clId="{228494AA-43CC-4C50-B8BD-7E03AF10BEF0}" dt="2026-02-02T12:37:36.183" v="4"/>
        <pc:sldMkLst>
          <pc:docMk/>
          <pc:sldMk cId="998839985" sldId="299"/>
        </pc:sldMkLst>
        <pc:spChg chg="mod">
          <ac:chgData name="Zaeem Javaid" userId="6620a48c0a62430c" providerId="LiveId" clId="{228494AA-43CC-4C50-B8BD-7E03AF10BEF0}" dt="2026-02-02T12:37:36.183" v="4"/>
          <ac:spMkLst>
            <pc:docMk/>
            <pc:sldMk cId="998839985" sldId="299"/>
            <ac:spMk id="3" creationId="{9F846C18-87C1-4ED5-A1A0-3293E3813ACE}"/>
          </ac:spMkLst>
        </pc:spChg>
        <pc:picChg chg="mod">
          <ac:chgData name="Zaeem Javaid" userId="6620a48c0a62430c" providerId="LiveId" clId="{228494AA-43CC-4C50-B8BD-7E03AF10BEF0}" dt="2026-02-02T12:37:36.183" v="4"/>
          <ac:picMkLst>
            <pc:docMk/>
            <pc:sldMk cId="998839985" sldId="299"/>
            <ac:picMk id="5" creationId="{1D3E1061-2B8E-432C-8762-A9D57932437C}"/>
          </ac:picMkLst>
        </pc:picChg>
      </pc:sldChg>
      <pc:sldChg chg="modSp modNotes">
        <pc:chgData name="Zaeem Javaid" userId="6620a48c0a62430c" providerId="LiveId" clId="{228494AA-43CC-4C50-B8BD-7E03AF10BEF0}" dt="2026-02-02T12:37:36.183" v="4"/>
        <pc:sldMkLst>
          <pc:docMk/>
          <pc:sldMk cId="1901243609" sldId="300"/>
        </pc:sldMkLst>
        <pc:spChg chg="mod">
          <ac:chgData name="Zaeem Javaid" userId="6620a48c0a62430c" providerId="LiveId" clId="{228494AA-43CC-4C50-B8BD-7E03AF10BEF0}" dt="2026-02-02T12:37:36.183" v="4"/>
          <ac:spMkLst>
            <pc:docMk/>
            <pc:sldMk cId="1901243609" sldId="300"/>
            <ac:spMk id="4" creationId="{BD9C5754-7055-4E51-9DB2-850DCAFF5161}"/>
          </ac:spMkLst>
        </pc:spChg>
      </pc:sldChg>
      <pc:sldChg chg="modNotes">
        <pc:chgData name="Zaeem Javaid" userId="6620a48c0a62430c" providerId="LiveId" clId="{228494AA-43CC-4C50-B8BD-7E03AF10BEF0}" dt="2026-02-02T12:37:36.183" v="4"/>
        <pc:sldMkLst>
          <pc:docMk/>
          <pc:sldMk cId="48974000" sldId="301"/>
        </pc:sldMkLst>
      </pc:sldChg>
      <pc:sldChg chg="modSp">
        <pc:chgData name="Zaeem Javaid" userId="6620a48c0a62430c" providerId="LiveId" clId="{228494AA-43CC-4C50-B8BD-7E03AF10BEF0}" dt="2026-02-02T12:37:36.183" v="4"/>
        <pc:sldMkLst>
          <pc:docMk/>
          <pc:sldMk cId="3533842369" sldId="302"/>
        </pc:sldMkLst>
        <pc:graphicFrameChg chg="mod">
          <ac:chgData name="Zaeem Javaid" userId="6620a48c0a62430c" providerId="LiveId" clId="{228494AA-43CC-4C50-B8BD-7E03AF10BEF0}" dt="2026-02-02T12:37:36.183" v="4"/>
          <ac:graphicFrameMkLst>
            <pc:docMk/>
            <pc:sldMk cId="3533842369" sldId="302"/>
            <ac:graphicFrameMk id="4" creationId="{C51D654C-F2EA-481D-87A3-92A0D538F412}"/>
          </ac:graphicFrameMkLst>
        </pc:graphicFrameChg>
      </pc:sldChg>
      <pc:sldChg chg="modSp">
        <pc:chgData name="Zaeem Javaid" userId="6620a48c0a62430c" providerId="LiveId" clId="{228494AA-43CC-4C50-B8BD-7E03AF10BEF0}" dt="2026-02-02T12:37:36.183" v="4"/>
        <pc:sldMkLst>
          <pc:docMk/>
          <pc:sldMk cId="2743232921" sldId="303"/>
        </pc:sldMkLst>
        <pc:spChg chg="mod">
          <ac:chgData name="Zaeem Javaid" userId="6620a48c0a62430c" providerId="LiveId" clId="{228494AA-43CC-4C50-B8BD-7E03AF10BEF0}" dt="2026-02-02T12:37:36.183" v="4"/>
          <ac:spMkLst>
            <pc:docMk/>
            <pc:sldMk cId="2743232921" sldId="303"/>
            <ac:spMk id="4" creationId="{B9B85692-EF8D-BE4C-4913-16DE36EEB668}"/>
          </ac:spMkLst>
        </pc:spChg>
        <pc:spChg chg="mod">
          <ac:chgData name="Zaeem Javaid" userId="6620a48c0a62430c" providerId="LiveId" clId="{228494AA-43CC-4C50-B8BD-7E03AF10BEF0}" dt="2026-02-02T12:37:36.183" v="4"/>
          <ac:spMkLst>
            <pc:docMk/>
            <pc:sldMk cId="2743232921" sldId="303"/>
            <ac:spMk id="5" creationId="{8D0C81CD-5F84-946B-023B-5549B81A1F4A}"/>
          </ac:spMkLst>
        </pc:spChg>
      </pc:sldChg>
      <pc:sldChg chg="addSp modSp new del mod">
        <pc:chgData name="Zaeem Javaid" userId="6620a48c0a62430c" providerId="LiveId" clId="{228494AA-43CC-4C50-B8BD-7E03AF10BEF0}" dt="2026-02-02T14:06:10.251" v="175" actId="47"/>
        <pc:sldMkLst>
          <pc:docMk/>
          <pc:sldMk cId="992957068" sldId="304"/>
        </pc:sldMkLst>
        <pc:spChg chg="mod">
          <ac:chgData name="Zaeem Javaid" userId="6620a48c0a62430c" providerId="LiveId" clId="{228494AA-43CC-4C50-B8BD-7E03AF10BEF0}" dt="2026-02-02T13:59:14.366" v="90" actId="207"/>
          <ac:spMkLst>
            <pc:docMk/>
            <pc:sldMk cId="992957068" sldId="304"/>
            <ac:spMk id="2" creationId="{19A66986-107D-E15D-6346-AE1F142F2AC5}"/>
          </ac:spMkLst>
        </pc:spChg>
        <pc:spChg chg="mod">
          <ac:chgData name="Zaeem Javaid" userId="6620a48c0a62430c" providerId="LiveId" clId="{228494AA-43CC-4C50-B8BD-7E03AF10BEF0}" dt="2026-02-02T13:55:54.111" v="60" actId="1076"/>
          <ac:spMkLst>
            <pc:docMk/>
            <pc:sldMk cId="992957068" sldId="304"/>
            <ac:spMk id="3" creationId="{F5D64A4F-A575-1C51-4F7E-765773D3CC44}"/>
          </ac:spMkLst>
        </pc:spChg>
        <pc:spChg chg="add mod ord">
          <ac:chgData name="Zaeem Javaid" userId="6620a48c0a62430c" providerId="LiveId" clId="{228494AA-43CC-4C50-B8BD-7E03AF10BEF0}" dt="2026-02-02T13:59:17.529" v="109" actId="171"/>
          <ac:spMkLst>
            <pc:docMk/>
            <pc:sldMk cId="992957068" sldId="304"/>
            <ac:spMk id="5" creationId="{C73B287A-14D0-52B6-3018-0E4A6A3FC681}"/>
          </ac:spMkLst>
        </pc:spChg>
        <pc:picChg chg="add mod">
          <ac:chgData name="Zaeem Javaid" userId="6620a48c0a62430c" providerId="LiveId" clId="{228494AA-43CC-4C50-B8BD-7E03AF10BEF0}" dt="2026-02-02T13:58:31.624" v="80" actId="1076"/>
          <ac:picMkLst>
            <pc:docMk/>
            <pc:sldMk cId="992957068" sldId="304"/>
            <ac:picMk id="4" creationId="{7C441E70-240F-F079-6D7F-BB0F58BAD606}"/>
          </ac:picMkLst>
        </pc:picChg>
      </pc:sldChg>
      <pc:sldChg chg="addSp modSp add mod">
        <pc:chgData name="Zaeem Javaid" userId="6620a48c0a62430c" providerId="LiveId" clId="{228494AA-43CC-4C50-B8BD-7E03AF10BEF0}" dt="2026-02-02T14:08:13.272" v="183" actId="1076"/>
        <pc:sldMkLst>
          <pc:docMk/>
          <pc:sldMk cId="437487214" sldId="305"/>
        </pc:sldMkLst>
        <pc:spChg chg="mod">
          <ac:chgData name="Zaeem Javaid" userId="6620a48c0a62430c" providerId="LiveId" clId="{228494AA-43CC-4C50-B8BD-7E03AF10BEF0}" dt="2026-02-02T14:04:59.375" v="164" actId="1076"/>
          <ac:spMkLst>
            <pc:docMk/>
            <pc:sldMk cId="437487214" sldId="305"/>
            <ac:spMk id="2" creationId="{107FFFBB-F876-582A-D389-F2E4CC6FF471}"/>
          </ac:spMkLst>
        </pc:spChg>
        <pc:spChg chg="mod">
          <ac:chgData name="Zaeem Javaid" userId="6620a48c0a62430c" providerId="LiveId" clId="{228494AA-43CC-4C50-B8BD-7E03AF10BEF0}" dt="2026-02-02T14:05:10.134" v="167" actId="1037"/>
          <ac:spMkLst>
            <pc:docMk/>
            <pc:sldMk cId="437487214" sldId="305"/>
            <ac:spMk id="3" creationId="{C7C02447-2262-C046-262D-F026F111F2B7}"/>
          </ac:spMkLst>
        </pc:spChg>
        <pc:spChg chg="mod">
          <ac:chgData name="Zaeem Javaid" userId="6620a48c0a62430c" providerId="LiveId" clId="{228494AA-43CC-4C50-B8BD-7E03AF10BEF0}" dt="2026-02-02T14:04:53.028" v="163" actId="1076"/>
          <ac:spMkLst>
            <pc:docMk/>
            <pc:sldMk cId="437487214" sldId="305"/>
            <ac:spMk id="5" creationId="{A214197C-B474-486D-6486-91FD7B9AED61}"/>
          </ac:spMkLst>
        </pc:spChg>
        <pc:spChg chg="add mod">
          <ac:chgData name="Zaeem Javaid" userId="6620a48c0a62430c" providerId="LiveId" clId="{228494AA-43CC-4C50-B8BD-7E03AF10BEF0}" dt="2026-02-02T14:06:00.030" v="173" actId="14100"/>
          <ac:spMkLst>
            <pc:docMk/>
            <pc:sldMk cId="437487214" sldId="305"/>
            <ac:spMk id="7" creationId="{83D501D4-D0FE-FC6E-290D-736CF8F42E2D}"/>
          </ac:spMkLst>
        </pc:spChg>
        <pc:spChg chg="add mod">
          <ac:chgData name="Zaeem Javaid" userId="6620a48c0a62430c" providerId="LiveId" clId="{228494AA-43CC-4C50-B8BD-7E03AF10BEF0}" dt="2026-02-02T14:05:49.333" v="172" actId="20577"/>
          <ac:spMkLst>
            <pc:docMk/>
            <pc:sldMk cId="437487214" sldId="305"/>
            <ac:spMk id="8" creationId="{1D870967-18A2-32FE-02A1-B41B22224ABB}"/>
          </ac:spMkLst>
        </pc:spChg>
        <pc:picChg chg="add mod">
          <ac:chgData name="Zaeem Javaid" userId="6620a48c0a62430c" providerId="LiveId" clId="{228494AA-43CC-4C50-B8BD-7E03AF10BEF0}" dt="2026-02-02T14:04:46.609" v="161"/>
          <ac:picMkLst>
            <pc:docMk/>
            <pc:sldMk cId="437487214" sldId="305"/>
            <ac:picMk id="6" creationId="{6AF59A59-FE46-22D7-D2CE-703F223E0F8B}"/>
          </ac:picMkLst>
        </pc:picChg>
        <pc:picChg chg="add mod">
          <ac:chgData name="Zaeem Javaid" userId="6620a48c0a62430c" providerId="LiveId" clId="{228494AA-43CC-4C50-B8BD-7E03AF10BEF0}" dt="2026-02-02T14:08:13.272" v="183" actId="1076"/>
          <ac:picMkLst>
            <pc:docMk/>
            <pc:sldMk cId="437487214" sldId="305"/>
            <ac:picMk id="10" creationId="{C5ECA0DB-E97B-5262-BD06-E0FD6D20175F}"/>
          </ac:picMkLst>
        </pc:picChg>
      </pc:sldChg>
      <pc:sldChg chg="modSp add mod">
        <pc:chgData name="Zaeem Javaid" userId="6620a48c0a62430c" providerId="LiveId" clId="{228494AA-43CC-4C50-B8BD-7E03AF10BEF0}" dt="2026-02-02T14:08:55.574" v="186"/>
        <pc:sldMkLst>
          <pc:docMk/>
          <pc:sldMk cId="984798759" sldId="306"/>
        </pc:sldMkLst>
        <pc:spChg chg="mod">
          <ac:chgData name="Zaeem Javaid" userId="6620a48c0a62430c" providerId="LiveId" clId="{228494AA-43CC-4C50-B8BD-7E03AF10BEF0}" dt="2026-02-02T14:08:55.574" v="186"/>
          <ac:spMkLst>
            <pc:docMk/>
            <pc:sldMk cId="984798759" sldId="306"/>
            <ac:spMk id="3" creationId="{B4D91C0F-02FF-5B20-2937-C86FD01C9D6A}"/>
          </ac:spMkLst>
        </pc:spChg>
      </pc:sldChg>
      <pc:sldChg chg="delSp modSp add del mod">
        <pc:chgData name="Zaeem Javaid" userId="6620a48c0a62430c" providerId="LiveId" clId="{228494AA-43CC-4C50-B8BD-7E03AF10BEF0}" dt="2026-02-02T14:03:55.071" v="160" actId="47"/>
        <pc:sldMkLst>
          <pc:docMk/>
          <pc:sldMk cId="2409138033" sldId="306"/>
        </pc:sldMkLst>
        <pc:spChg chg="mod">
          <ac:chgData name="Zaeem Javaid" userId="6620a48c0a62430c" providerId="LiveId" clId="{228494AA-43CC-4C50-B8BD-7E03AF10BEF0}" dt="2026-02-02T14:01:35.678" v="158" actId="207"/>
          <ac:spMkLst>
            <pc:docMk/>
            <pc:sldMk cId="2409138033" sldId="306"/>
            <ac:spMk id="2" creationId="{18F6B117-53EF-1DDB-2946-5BC0770EA994}"/>
          </ac:spMkLst>
        </pc:spChg>
        <pc:spChg chg="mod">
          <ac:chgData name="Zaeem Javaid" userId="6620a48c0a62430c" providerId="LiveId" clId="{228494AA-43CC-4C50-B8BD-7E03AF10BEF0}" dt="2026-02-02T14:01:44.049" v="159" actId="207"/>
          <ac:spMkLst>
            <pc:docMk/>
            <pc:sldMk cId="2409138033" sldId="306"/>
            <ac:spMk id="3" creationId="{5AD14CF8-C7F3-5B5E-5D4D-1F4548866720}"/>
          </ac:spMkLst>
        </pc:spChg>
        <pc:spChg chg="del">
          <ac:chgData name="Zaeem Javaid" userId="6620a48c0a62430c" providerId="LiveId" clId="{228494AA-43CC-4C50-B8BD-7E03AF10BEF0}" dt="2026-02-02T14:01:20.810" v="157" actId="478"/>
          <ac:spMkLst>
            <pc:docMk/>
            <pc:sldMk cId="2409138033" sldId="306"/>
            <ac:spMk id="5" creationId="{500AE04F-4A6D-E8F6-E74B-B29F73433718}"/>
          </ac:spMkLst>
        </pc:spChg>
      </pc:sldChg>
      <pc:sldMasterChg chg="modSp modSldLayout">
        <pc:chgData name="Zaeem Javaid" userId="6620a48c0a62430c" providerId="LiveId" clId="{228494AA-43CC-4C50-B8BD-7E03AF10BEF0}" dt="2026-02-02T14:10:09.881" v="208"/>
        <pc:sldMasterMkLst>
          <pc:docMk/>
          <pc:sldMasterMk cId="2057730781" sldId="2147483648"/>
        </pc:sldMasterMkLst>
        <pc:spChg chg="mod">
          <ac:chgData name="Zaeem Javaid" userId="6620a48c0a62430c" providerId="LiveId" clId="{228494AA-43CC-4C50-B8BD-7E03AF10BEF0}" dt="2026-02-02T12:37:36.183" v="4"/>
          <ac:spMkLst>
            <pc:docMk/>
            <pc:sldMasterMk cId="2057730781" sldId="2147483648"/>
            <ac:spMk id="2" creationId="{00000000-0000-0000-0000-000000000000}"/>
          </ac:spMkLst>
        </pc:spChg>
        <pc:spChg chg="mod">
          <ac:chgData name="Zaeem Javaid" userId="6620a48c0a62430c" providerId="LiveId" clId="{228494AA-43CC-4C50-B8BD-7E03AF10BEF0}" dt="2026-02-02T12:37:36.183" v="4"/>
          <ac:spMkLst>
            <pc:docMk/>
            <pc:sldMasterMk cId="2057730781" sldId="2147483648"/>
            <ac:spMk id="3" creationId="{00000000-0000-0000-0000-000000000000}"/>
          </ac:spMkLst>
        </pc:spChg>
        <pc:spChg chg="mod">
          <ac:chgData name="Zaeem Javaid" userId="6620a48c0a62430c" providerId="LiveId" clId="{228494AA-43CC-4C50-B8BD-7E03AF10BEF0}" dt="2026-02-02T12:37:36.183" v="4"/>
          <ac:spMkLst>
            <pc:docMk/>
            <pc:sldMasterMk cId="2057730781" sldId="2147483648"/>
            <ac:spMk id="4" creationId="{00000000-0000-0000-0000-000000000000}"/>
          </ac:spMkLst>
        </pc:spChg>
        <pc:spChg chg="mod">
          <ac:chgData name="Zaeem Javaid" userId="6620a48c0a62430c" providerId="LiveId" clId="{228494AA-43CC-4C50-B8BD-7E03AF10BEF0}" dt="2026-02-02T12:37:36.183" v="4"/>
          <ac:spMkLst>
            <pc:docMk/>
            <pc:sldMasterMk cId="2057730781" sldId="2147483648"/>
            <ac:spMk id="5" creationId="{00000000-0000-0000-0000-000000000000}"/>
          </ac:spMkLst>
        </pc:spChg>
        <pc:spChg chg="mod">
          <ac:chgData name="Zaeem Javaid" userId="6620a48c0a62430c" providerId="LiveId" clId="{228494AA-43CC-4C50-B8BD-7E03AF10BEF0}" dt="2026-02-02T12:37:36.183" v="4"/>
          <ac:spMkLst>
            <pc:docMk/>
            <pc:sldMasterMk cId="2057730781" sldId="2147483648"/>
            <ac:spMk id="6" creationId="{00000000-0000-0000-0000-000000000000}"/>
          </ac:spMkLst>
        </pc:spChg>
        <pc:sldLayoutChg chg="addSp modSp">
          <pc:chgData name="Zaeem Javaid" userId="6620a48c0a62430c" providerId="LiveId" clId="{228494AA-43CC-4C50-B8BD-7E03AF10BEF0}" dt="2026-02-02T14:09:59.421" v="189"/>
          <pc:sldLayoutMkLst>
            <pc:docMk/>
            <pc:sldMasterMk cId="2057730781" sldId="2147483648"/>
            <pc:sldLayoutMk cId="3953677003" sldId="2147483649"/>
          </pc:sldLayoutMkLst>
          <pc:spChg chg="mod">
            <ac:chgData name="Zaeem Javaid" userId="6620a48c0a62430c" providerId="LiveId" clId="{228494AA-43CC-4C50-B8BD-7E03AF10BEF0}" dt="2026-02-02T12:37:36.183" v="4"/>
            <ac:spMkLst>
              <pc:docMk/>
              <pc:sldMasterMk cId="2057730781" sldId="2147483648"/>
              <pc:sldLayoutMk cId="3953677003" sldId="2147483649"/>
              <ac:spMk id="2" creationId="{00000000-0000-0000-0000-000000000000}"/>
            </ac:spMkLst>
          </pc:spChg>
          <pc:spChg chg="mod">
            <ac:chgData name="Zaeem Javaid" userId="6620a48c0a62430c" providerId="LiveId" clId="{228494AA-43CC-4C50-B8BD-7E03AF10BEF0}" dt="2026-02-02T12:37:36.183" v="4"/>
            <ac:spMkLst>
              <pc:docMk/>
              <pc:sldMasterMk cId="2057730781" sldId="2147483648"/>
              <pc:sldLayoutMk cId="3953677003" sldId="2147483649"/>
              <ac:spMk id="3" creationId="{00000000-0000-0000-0000-000000000000}"/>
            </ac:spMkLst>
          </pc:spChg>
          <pc:picChg chg="add mod">
            <ac:chgData name="Zaeem Javaid" userId="6620a48c0a62430c" providerId="LiveId" clId="{228494AA-43CC-4C50-B8BD-7E03AF10BEF0}" dt="2026-02-02T14:09:59.421" v="189"/>
            <ac:picMkLst>
              <pc:docMk/>
              <pc:sldMasterMk cId="2057730781" sldId="2147483648"/>
              <pc:sldLayoutMk cId="3953677003" sldId="2147483649"/>
              <ac:picMk id="7" creationId="{6B7D5F71-3F0B-99E6-572E-C015C58D3001}"/>
            </ac:picMkLst>
          </pc:picChg>
        </pc:sldLayoutChg>
        <pc:sldLayoutChg chg="addSp modSp">
          <pc:chgData name="Zaeem Javaid" userId="6620a48c0a62430c" providerId="LiveId" clId="{228494AA-43CC-4C50-B8BD-7E03AF10BEF0}" dt="2026-02-02T14:10:00.198" v="190"/>
          <pc:sldLayoutMkLst>
            <pc:docMk/>
            <pc:sldMasterMk cId="2057730781" sldId="2147483648"/>
            <pc:sldLayoutMk cId="1117802583" sldId="2147483650"/>
          </pc:sldLayoutMkLst>
          <pc:picChg chg="add mod">
            <ac:chgData name="Zaeem Javaid" userId="6620a48c0a62430c" providerId="LiveId" clId="{228494AA-43CC-4C50-B8BD-7E03AF10BEF0}" dt="2026-02-02T14:10:00.198" v="190"/>
            <ac:picMkLst>
              <pc:docMk/>
              <pc:sldMasterMk cId="2057730781" sldId="2147483648"/>
              <pc:sldLayoutMk cId="1117802583" sldId="2147483650"/>
              <ac:picMk id="7" creationId="{C56B0D71-8E81-FC31-6EE5-FC75ABA44EF6}"/>
            </ac:picMkLst>
          </pc:picChg>
        </pc:sldLayoutChg>
        <pc:sldLayoutChg chg="addSp modSp">
          <pc:chgData name="Zaeem Javaid" userId="6620a48c0a62430c" providerId="LiveId" clId="{228494AA-43CC-4C50-B8BD-7E03AF10BEF0}" dt="2026-02-02T14:10:00.882" v="192"/>
          <pc:sldLayoutMkLst>
            <pc:docMk/>
            <pc:sldMasterMk cId="2057730781" sldId="2147483648"/>
            <pc:sldLayoutMk cId="2140258620" sldId="2147483651"/>
          </pc:sldLayoutMkLst>
          <pc:spChg chg="mod">
            <ac:chgData name="Zaeem Javaid" userId="6620a48c0a62430c" providerId="LiveId" clId="{228494AA-43CC-4C50-B8BD-7E03AF10BEF0}" dt="2026-02-02T12:37:36.183" v="4"/>
            <ac:spMkLst>
              <pc:docMk/>
              <pc:sldMasterMk cId="2057730781" sldId="2147483648"/>
              <pc:sldLayoutMk cId="2140258620" sldId="2147483651"/>
              <ac:spMk id="2" creationId="{00000000-0000-0000-0000-000000000000}"/>
            </ac:spMkLst>
          </pc:spChg>
          <pc:spChg chg="mod">
            <ac:chgData name="Zaeem Javaid" userId="6620a48c0a62430c" providerId="LiveId" clId="{228494AA-43CC-4C50-B8BD-7E03AF10BEF0}" dt="2026-02-02T12:37:36.183" v="4"/>
            <ac:spMkLst>
              <pc:docMk/>
              <pc:sldMasterMk cId="2057730781" sldId="2147483648"/>
              <pc:sldLayoutMk cId="2140258620" sldId="2147483651"/>
              <ac:spMk id="3" creationId="{00000000-0000-0000-0000-000000000000}"/>
            </ac:spMkLst>
          </pc:spChg>
          <pc:picChg chg="add mod">
            <ac:chgData name="Zaeem Javaid" userId="6620a48c0a62430c" providerId="LiveId" clId="{228494AA-43CC-4C50-B8BD-7E03AF10BEF0}" dt="2026-02-02T14:10:00.882" v="192"/>
            <ac:picMkLst>
              <pc:docMk/>
              <pc:sldMasterMk cId="2057730781" sldId="2147483648"/>
              <pc:sldLayoutMk cId="2140258620" sldId="2147483651"/>
              <ac:picMk id="7" creationId="{96469A4A-9368-F88B-1211-AD9451259833}"/>
            </ac:picMkLst>
          </pc:picChg>
        </pc:sldLayoutChg>
        <pc:sldLayoutChg chg="addSp modSp">
          <pc:chgData name="Zaeem Javaid" userId="6620a48c0a62430c" providerId="LiveId" clId="{228494AA-43CC-4C50-B8BD-7E03AF10BEF0}" dt="2026-02-02T14:10:01.686" v="194"/>
          <pc:sldLayoutMkLst>
            <pc:docMk/>
            <pc:sldMasterMk cId="2057730781" sldId="2147483648"/>
            <pc:sldLayoutMk cId="1157379194" sldId="2147483652"/>
          </pc:sldLayoutMkLst>
          <pc:spChg chg="mod">
            <ac:chgData name="Zaeem Javaid" userId="6620a48c0a62430c" providerId="LiveId" clId="{228494AA-43CC-4C50-B8BD-7E03AF10BEF0}" dt="2026-02-02T12:37:36.183" v="4"/>
            <ac:spMkLst>
              <pc:docMk/>
              <pc:sldMasterMk cId="2057730781" sldId="2147483648"/>
              <pc:sldLayoutMk cId="1157379194" sldId="2147483652"/>
              <ac:spMk id="3" creationId="{00000000-0000-0000-0000-000000000000}"/>
            </ac:spMkLst>
          </pc:spChg>
          <pc:spChg chg="mod">
            <ac:chgData name="Zaeem Javaid" userId="6620a48c0a62430c" providerId="LiveId" clId="{228494AA-43CC-4C50-B8BD-7E03AF10BEF0}" dt="2026-02-02T12:37:36.183" v="4"/>
            <ac:spMkLst>
              <pc:docMk/>
              <pc:sldMasterMk cId="2057730781" sldId="2147483648"/>
              <pc:sldLayoutMk cId="1157379194" sldId="2147483652"/>
              <ac:spMk id="4" creationId="{00000000-0000-0000-0000-000000000000}"/>
            </ac:spMkLst>
          </pc:spChg>
          <pc:picChg chg="add mod">
            <ac:chgData name="Zaeem Javaid" userId="6620a48c0a62430c" providerId="LiveId" clId="{228494AA-43CC-4C50-B8BD-7E03AF10BEF0}" dt="2026-02-02T14:10:01.686" v="194"/>
            <ac:picMkLst>
              <pc:docMk/>
              <pc:sldMasterMk cId="2057730781" sldId="2147483648"/>
              <pc:sldLayoutMk cId="1157379194" sldId="2147483652"/>
              <ac:picMk id="8" creationId="{6D18E0BD-4FE9-6227-8482-4213AE8889C8}"/>
            </ac:picMkLst>
          </pc:picChg>
        </pc:sldLayoutChg>
        <pc:sldLayoutChg chg="addSp modSp">
          <pc:chgData name="Zaeem Javaid" userId="6620a48c0a62430c" providerId="LiveId" clId="{228494AA-43CC-4C50-B8BD-7E03AF10BEF0}" dt="2026-02-02T14:10:02.616" v="196"/>
          <pc:sldLayoutMkLst>
            <pc:docMk/>
            <pc:sldMasterMk cId="2057730781" sldId="2147483648"/>
            <pc:sldLayoutMk cId="3238864496" sldId="2147483653"/>
          </pc:sldLayoutMkLst>
          <pc:spChg chg="mod">
            <ac:chgData name="Zaeem Javaid" userId="6620a48c0a62430c" providerId="LiveId" clId="{228494AA-43CC-4C50-B8BD-7E03AF10BEF0}" dt="2026-02-02T12:37:36.183" v="4"/>
            <ac:spMkLst>
              <pc:docMk/>
              <pc:sldMasterMk cId="2057730781" sldId="2147483648"/>
              <pc:sldLayoutMk cId="3238864496" sldId="2147483653"/>
              <ac:spMk id="3" creationId="{00000000-0000-0000-0000-000000000000}"/>
            </ac:spMkLst>
          </pc:spChg>
          <pc:spChg chg="mod">
            <ac:chgData name="Zaeem Javaid" userId="6620a48c0a62430c" providerId="LiveId" clId="{228494AA-43CC-4C50-B8BD-7E03AF10BEF0}" dt="2026-02-02T12:37:36.183" v="4"/>
            <ac:spMkLst>
              <pc:docMk/>
              <pc:sldMasterMk cId="2057730781" sldId="2147483648"/>
              <pc:sldLayoutMk cId="3238864496" sldId="2147483653"/>
              <ac:spMk id="4" creationId="{00000000-0000-0000-0000-000000000000}"/>
            </ac:spMkLst>
          </pc:spChg>
          <pc:spChg chg="mod">
            <ac:chgData name="Zaeem Javaid" userId="6620a48c0a62430c" providerId="LiveId" clId="{228494AA-43CC-4C50-B8BD-7E03AF10BEF0}" dt="2026-02-02T12:37:36.183" v="4"/>
            <ac:spMkLst>
              <pc:docMk/>
              <pc:sldMasterMk cId="2057730781" sldId="2147483648"/>
              <pc:sldLayoutMk cId="3238864496" sldId="2147483653"/>
              <ac:spMk id="5" creationId="{00000000-0000-0000-0000-000000000000}"/>
            </ac:spMkLst>
          </pc:spChg>
          <pc:spChg chg="mod">
            <ac:chgData name="Zaeem Javaid" userId="6620a48c0a62430c" providerId="LiveId" clId="{228494AA-43CC-4C50-B8BD-7E03AF10BEF0}" dt="2026-02-02T12:37:36.183" v="4"/>
            <ac:spMkLst>
              <pc:docMk/>
              <pc:sldMasterMk cId="2057730781" sldId="2147483648"/>
              <pc:sldLayoutMk cId="3238864496" sldId="2147483653"/>
              <ac:spMk id="6" creationId="{00000000-0000-0000-0000-000000000000}"/>
            </ac:spMkLst>
          </pc:spChg>
          <pc:picChg chg="add mod">
            <ac:chgData name="Zaeem Javaid" userId="6620a48c0a62430c" providerId="LiveId" clId="{228494AA-43CC-4C50-B8BD-7E03AF10BEF0}" dt="2026-02-02T14:10:02.616" v="196"/>
            <ac:picMkLst>
              <pc:docMk/>
              <pc:sldMasterMk cId="2057730781" sldId="2147483648"/>
              <pc:sldLayoutMk cId="3238864496" sldId="2147483653"/>
              <ac:picMk id="10" creationId="{58C36C03-2A8D-726A-EDBA-F9B390A75936}"/>
            </ac:picMkLst>
          </pc:picChg>
        </pc:sldLayoutChg>
        <pc:sldLayoutChg chg="addSp modSp">
          <pc:chgData name="Zaeem Javaid" userId="6620a48c0a62430c" providerId="LiveId" clId="{228494AA-43CC-4C50-B8BD-7E03AF10BEF0}" dt="2026-02-02T14:10:03.740" v="198"/>
          <pc:sldLayoutMkLst>
            <pc:docMk/>
            <pc:sldMasterMk cId="2057730781" sldId="2147483648"/>
            <pc:sldLayoutMk cId="2768355657" sldId="2147483654"/>
          </pc:sldLayoutMkLst>
          <pc:picChg chg="add mod">
            <ac:chgData name="Zaeem Javaid" userId="6620a48c0a62430c" providerId="LiveId" clId="{228494AA-43CC-4C50-B8BD-7E03AF10BEF0}" dt="2026-02-02T14:10:03.740" v="198"/>
            <ac:picMkLst>
              <pc:docMk/>
              <pc:sldMasterMk cId="2057730781" sldId="2147483648"/>
              <pc:sldLayoutMk cId="2768355657" sldId="2147483654"/>
              <ac:picMk id="6" creationId="{7BCB9CE7-4751-3CC8-E80E-C00CC5060380}"/>
            </ac:picMkLst>
          </pc:picChg>
        </pc:sldLayoutChg>
        <pc:sldLayoutChg chg="addSp modSp">
          <pc:chgData name="Zaeem Javaid" userId="6620a48c0a62430c" providerId="LiveId" clId="{228494AA-43CC-4C50-B8BD-7E03AF10BEF0}" dt="2026-02-02T14:10:05.080" v="200"/>
          <pc:sldLayoutMkLst>
            <pc:docMk/>
            <pc:sldMasterMk cId="2057730781" sldId="2147483648"/>
            <pc:sldLayoutMk cId="1230962064" sldId="2147483655"/>
          </pc:sldLayoutMkLst>
          <pc:picChg chg="add mod">
            <ac:chgData name="Zaeem Javaid" userId="6620a48c0a62430c" providerId="LiveId" clId="{228494AA-43CC-4C50-B8BD-7E03AF10BEF0}" dt="2026-02-02T14:10:05.080" v="200"/>
            <ac:picMkLst>
              <pc:docMk/>
              <pc:sldMasterMk cId="2057730781" sldId="2147483648"/>
              <pc:sldLayoutMk cId="1230962064" sldId="2147483655"/>
              <ac:picMk id="5" creationId="{3EAB841B-717A-990C-0DFC-E478D1547DD1}"/>
            </ac:picMkLst>
          </pc:picChg>
        </pc:sldLayoutChg>
        <pc:sldLayoutChg chg="addSp modSp">
          <pc:chgData name="Zaeem Javaid" userId="6620a48c0a62430c" providerId="LiveId" clId="{228494AA-43CC-4C50-B8BD-7E03AF10BEF0}" dt="2026-02-02T14:10:06.616" v="202"/>
          <pc:sldLayoutMkLst>
            <pc:docMk/>
            <pc:sldMasterMk cId="2057730781" sldId="2147483648"/>
            <pc:sldLayoutMk cId="1791781004" sldId="2147483656"/>
          </pc:sldLayoutMkLst>
          <pc:spChg chg="mod">
            <ac:chgData name="Zaeem Javaid" userId="6620a48c0a62430c" providerId="LiveId" clId="{228494AA-43CC-4C50-B8BD-7E03AF10BEF0}" dt="2026-02-02T12:37:36.183" v="4"/>
            <ac:spMkLst>
              <pc:docMk/>
              <pc:sldMasterMk cId="2057730781" sldId="2147483648"/>
              <pc:sldLayoutMk cId="1791781004" sldId="2147483656"/>
              <ac:spMk id="2" creationId="{00000000-0000-0000-0000-000000000000}"/>
            </ac:spMkLst>
          </pc:spChg>
          <pc:spChg chg="mod">
            <ac:chgData name="Zaeem Javaid" userId="6620a48c0a62430c" providerId="LiveId" clId="{228494AA-43CC-4C50-B8BD-7E03AF10BEF0}" dt="2026-02-02T12:37:36.183" v="4"/>
            <ac:spMkLst>
              <pc:docMk/>
              <pc:sldMasterMk cId="2057730781" sldId="2147483648"/>
              <pc:sldLayoutMk cId="1791781004" sldId="2147483656"/>
              <ac:spMk id="3" creationId="{00000000-0000-0000-0000-000000000000}"/>
            </ac:spMkLst>
          </pc:spChg>
          <pc:spChg chg="mod">
            <ac:chgData name="Zaeem Javaid" userId="6620a48c0a62430c" providerId="LiveId" clId="{228494AA-43CC-4C50-B8BD-7E03AF10BEF0}" dt="2026-02-02T12:37:36.183" v="4"/>
            <ac:spMkLst>
              <pc:docMk/>
              <pc:sldMasterMk cId="2057730781" sldId="2147483648"/>
              <pc:sldLayoutMk cId="1791781004" sldId="2147483656"/>
              <ac:spMk id="4" creationId="{00000000-0000-0000-0000-000000000000}"/>
            </ac:spMkLst>
          </pc:spChg>
          <pc:picChg chg="add mod">
            <ac:chgData name="Zaeem Javaid" userId="6620a48c0a62430c" providerId="LiveId" clId="{228494AA-43CC-4C50-B8BD-7E03AF10BEF0}" dt="2026-02-02T14:10:06.616" v="202"/>
            <ac:picMkLst>
              <pc:docMk/>
              <pc:sldMasterMk cId="2057730781" sldId="2147483648"/>
              <pc:sldLayoutMk cId="1791781004" sldId="2147483656"/>
              <ac:picMk id="8" creationId="{BFF35A79-C375-99E5-0647-35C16331BDF9}"/>
            </ac:picMkLst>
          </pc:picChg>
        </pc:sldLayoutChg>
        <pc:sldLayoutChg chg="addSp modSp">
          <pc:chgData name="Zaeem Javaid" userId="6620a48c0a62430c" providerId="LiveId" clId="{228494AA-43CC-4C50-B8BD-7E03AF10BEF0}" dt="2026-02-02T14:10:08.159" v="204"/>
          <pc:sldLayoutMkLst>
            <pc:docMk/>
            <pc:sldMasterMk cId="2057730781" sldId="2147483648"/>
            <pc:sldLayoutMk cId="3786802815" sldId="2147483657"/>
          </pc:sldLayoutMkLst>
          <pc:spChg chg="mod">
            <ac:chgData name="Zaeem Javaid" userId="6620a48c0a62430c" providerId="LiveId" clId="{228494AA-43CC-4C50-B8BD-7E03AF10BEF0}" dt="2026-02-02T12:37:36.183" v="4"/>
            <ac:spMkLst>
              <pc:docMk/>
              <pc:sldMasterMk cId="2057730781" sldId="2147483648"/>
              <pc:sldLayoutMk cId="3786802815" sldId="2147483657"/>
              <ac:spMk id="2" creationId="{00000000-0000-0000-0000-000000000000}"/>
            </ac:spMkLst>
          </pc:spChg>
          <pc:spChg chg="mod">
            <ac:chgData name="Zaeem Javaid" userId="6620a48c0a62430c" providerId="LiveId" clId="{228494AA-43CC-4C50-B8BD-7E03AF10BEF0}" dt="2026-02-02T12:37:36.183" v="4"/>
            <ac:spMkLst>
              <pc:docMk/>
              <pc:sldMasterMk cId="2057730781" sldId="2147483648"/>
              <pc:sldLayoutMk cId="3786802815" sldId="2147483657"/>
              <ac:spMk id="3" creationId="{00000000-0000-0000-0000-000000000000}"/>
            </ac:spMkLst>
          </pc:spChg>
          <pc:spChg chg="mod">
            <ac:chgData name="Zaeem Javaid" userId="6620a48c0a62430c" providerId="LiveId" clId="{228494AA-43CC-4C50-B8BD-7E03AF10BEF0}" dt="2026-02-02T12:37:36.183" v="4"/>
            <ac:spMkLst>
              <pc:docMk/>
              <pc:sldMasterMk cId="2057730781" sldId="2147483648"/>
              <pc:sldLayoutMk cId="3786802815" sldId="2147483657"/>
              <ac:spMk id="4" creationId="{00000000-0000-0000-0000-000000000000}"/>
            </ac:spMkLst>
          </pc:spChg>
          <pc:picChg chg="add mod">
            <ac:chgData name="Zaeem Javaid" userId="6620a48c0a62430c" providerId="LiveId" clId="{228494AA-43CC-4C50-B8BD-7E03AF10BEF0}" dt="2026-02-02T14:10:08.159" v="204"/>
            <ac:picMkLst>
              <pc:docMk/>
              <pc:sldMasterMk cId="2057730781" sldId="2147483648"/>
              <pc:sldLayoutMk cId="3786802815" sldId="2147483657"/>
              <ac:picMk id="8" creationId="{2801218C-0D2D-4186-B334-008A1BF31120}"/>
            </ac:picMkLst>
          </pc:picChg>
        </pc:sldLayoutChg>
        <pc:sldLayoutChg chg="addSp modSp">
          <pc:chgData name="Zaeem Javaid" userId="6620a48c0a62430c" providerId="LiveId" clId="{228494AA-43CC-4C50-B8BD-7E03AF10BEF0}" dt="2026-02-02T14:10:08.998" v="206"/>
          <pc:sldLayoutMkLst>
            <pc:docMk/>
            <pc:sldMasterMk cId="2057730781" sldId="2147483648"/>
            <pc:sldLayoutMk cId="3102795639" sldId="2147483658"/>
          </pc:sldLayoutMkLst>
          <pc:picChg chg="add mod">
            <ac:chgData name="Zaeem Javaid" userId="6620a48c0a62430c" providerId="LiveId" clId="{228494AA-43CC-4C50-B8BD-7E03AF10BEF0}" dt="2026-02-02T14:10:08.998" v="206"/>
            <ac:picMkLst>
              <pc:docMk/>
              <pc:sldMasterMk cId="2057730781" sldId="2147483648"/>
              <pc:sldLayoutMk cId="3102795639" sldId="2147483658"/>
              <ac:picMk id="7" creationId="{8AF5A2EC-D613-389B-7BEE-7E37F021E006}"/>
            </ac:picMkLst>
          </pc:picChg>
        </pc:sldLayoutChg>
        <pc:sldLayoutChg chg="addSp modSp">
          <pc:chgData name="Zaeem Javaid" userId="6620a48c0a62430c" providerId="LiveId" clId="{228494AA-43CC-4C50-B8BD-7E03AF10BEF0}" dt="2026-02-02T14:10:09.881" v="208"/>
          <pc:sldLayoutMkLst>
            <pc:docMk/>
            <pc:sldMasterMk cId="2057730781" sldId="2147483648"/>
            <pc:sldLayoutMk cId="1323159232" sldId="2147483659"/>
          </pc:sldLayoutMkLst>
          <pc:spChg chg="mod">
            <ac:chgData name="Zaeem Javaid" userId="6620a48c0a62430c" providerId="LiveId" clId="{228494AA-43CC-4C50-B8BD-7E03AF10BEF0}" dt="2026-02-02T12:37:36.183" v="4"/>
            <ac:spMkLst>
              <pc:docMk/>
              <pc:sldMasterMk cId="2057730781" sldId="2147483648"/>
              <pc:sldLayoutMk cId="1323159232" sldId="2147483659"/>
              <ac:spMk id="2" creationId="{00000000-0000-0000-0000-000000000000}"/>
            </ac:spMkLst>
          </pc:spChg>
          <pc:spChg chg="mod">
            <ac:chgData name="Zaeem Javaid" userId="6620a48c0a62430c" providerId="LiveId" clId="{228494AA-43CC-4C50-B8BD-7E03AF10BEF0}" dt="2026-02-02T12:37:36.183" v="4"/>
            <ac:spMkLst>
              <pc:docMk/>
              <pc:sldMasterMk cId="2057730781" sldId="2147483648"/>
              <pc:sldLayoutMk cId="1323159232" sldId="2147483659"/>
              <ac:spMk id="3" creationId="{00000000-0000-0000-0000-000000000000}"/>
            </ac:spMkLst>
          </pc:spChg>
          <pc:picChg chg="add mod">
            <ac:chgData name="Zaeem Javaid" userId="6620a48c0a62430c" providerId="LiveId" clId="{228494AA-43CC-4C50-B8BD-7E03AF10BEF0}" dt="2026-02-02T14:10:09.881" v="208"/>
            <ac:picMkLst>
              <pc:docMk/>
              <pc:sldMasterMk cId="2057730781" sldId="2147483648"/>
              <pc:sldLayoutMk cId="1323159232" sldId="2147483659"/>
              <ac:picMk id="7" creationId="{7557F96B-21DB-BB3B-3244-D41630F13EEF}"/>
            </ac:picMkLst>
          </pc:picChg>
        </pc:sldLayoutChg>
      </pc:sldMasterChg>
      <pc:sldMasterChg chg="modSp modSldLayout">
        <pc:chgData name="Zaeem Javaid" userId="6620a48c0a62430c" providerId="LiveId" clId="{228494AA-43CC-4C50-B8BD-7E03AF10BEF0}" dt="2026-02-02T14:10:20.458" v="218"/>
        <pc:sldMasterMkLst>
          <pc:docMk/>
          <pc:sldMasterMk cId="4260959934" sldId="2147483660"/>
        </pc:sldMasterMkLst>
        <pc:spChg chg="mod">
          <ac:chgData name="Zaeem Javaid" userId="6620a48c0a62430c" providerId="LiveId" clId="{228494AA-43CC-4C50-B8BD-7E03AF10BEF0}" dt="2026-02-02T12:37:36.183" v="4"/>
          <ac:spMkLst>
            <pc:docMk/>
            <pc:sldMasterMk cId="4260959934" sldId="2147483660"/>
            <ac:spMk id="2" creationId="{00000000-0000-0000-0000-000000000000}"/>
          </ac:spMkLst>
        </pc:spChg>
        <pc:spChg chg="mod">
          <ac:chgData name="Zaeem Javaid" userId="6620a48c0a62430c" providerId="LiveId" clId="{228494AA-43CC-4C50-B8BD-7E03AF10BEF0}" dt="2026-02-02T12:37:36.183" v="4"/>
          <ac:spMkLst>
            <pc:docMk/>
            <pc:sldMasterMk cId="4260959934" sldId="2147483660"/>
            <ac:spMk id="3" creationId="{00000000-0000-0000-0000-000000000000}"/>
          </ac:spMkLst>
        </pc:spChg>
        <pc:spChg chg="mod">
          <ac:chgData name="Zaeem Javaid" userId="6620a48c0a62430c" providerId="LiveId" clId="{228494AA-43CC-4C50-B8BD-7E03AF10BEF0}" dt="2026-02-02T12:37:36.183" v="4"/>
          <ac:spMkLst>
            <pc:docMk/>
            <pc:sldMasterMk cId="4260959934" sldId="2147483660"/>
            <ac:spMk id="4" creationId="{00000000-0000-0000-0000-000000000000}"/>
          </ac:spMkLst>
        </pc:spChg>
        <pc:spChg chg="mod">
          <ac:chgData name="Zaeem Javaid" userId="6620a48c0a62430c" providerId="LiveId" clId="{228494AA-43CC-4C50-B8BD-7E03AF10BEF0}" dt="2026-02-02T12:37:36.183" v="4"/>
          <ac:spMkLst>
            <pc:docMk/>
            <pc:sldMasterMk cId="4260959934" sldId="2147483660"/>
            <ac:spMk id="5" creationId="{00000000-0000-0000-0000-000000000000}"/>
          </ac:spMkLst>
        </pc:spChg>
        <pc:spChg chg="mod">
          <ac:chgData name="Zaeem Javaid" userId="6620a48c0a62430c" providerId="LiveId" clId="{228494AA-43CC-4C50-B8BD-7E03AF10BEF0}" dt="2026-02-02T12:37:36.183" v="4"/>
          <ac:spMkLst>
            <pc:docMk/>
            <pc:sldMasterMk cId="4260959934" sldId="2147483660"/>
            <ac:spMk id="6" creationId="{00000000-0000-0000-0000-000000000000}"/>
          </ac:spMkLst>
        </pc:spChg>
        <pc:sldLayoutChg chg="modSp">
          <pc:chgData name="Zaeem Javaid" userId="6620a48c0a62430c" providerId="LiveId" clId="{228494AA-43CC-4C50-B8BD-7E03AF10BEF0}" dt="2026-02-02T12:37:36.183" v="4"/>
          <pc:sldLayoutMkLst>
            <pc:docMk/>
            <pc:sldMasterMk cId="4260959934" sldId="2147483660"/>
            <pc:sldLayoutMk cId="1055120262" sldId="2147483661"/>
          </pc:sldLayoutMkLst>
          <pc:spChg chg="mod">
            <ac:chgData name="Zaeem Javaid" userId="6620a48c0a62430c" providerId="LiveId" clId="{228494AA-43CC-4C50-B8BD-7E03AF10BEF0}" dt="2026-02-02T12:37:36.183" v="4"/>
            <ac:spMkLst>
              <pc:docMk/>
              <pc:sldMasterMk cId="4260959934" sldId="2147483660"/>
              <pc:sldLayoutMk cId="1055120262" sldId="2147483661"/>
              <ac:spMk id="2" creationId="{00000000-0000-0000-0000-000000000000}"/>
            </ac:spMkLst>
          </pc:spChg>
          <pc:spChg chg="mod">
            <ac:chgData name="Zaeem Javaid" userId="6620a48c0a62430c" providerId="LiveId" clId="{228494AA-43CC-4C50-B8BD-7E03AF10BEF0}" dt="2026-02-02T12:37:36.183" v="4"/>
            <ac:spMkLst>
              <pc:docMk/>
              <pc:sldMasterMk cId="4260959934" sldId="2147483660"/>
              <pc:sldLayoutMk cId="1055120262" sldId="2147483661"/>
              <ac:spMk id="3" creationId="{00000000-0000-0000-0000-000000000000}"/>
            </ac:spMkLst>
          </pc:spChg>
        </pc:sldLayoutChg>
        <pc:sldLayoutChg chg="addSp modSp">
          <pc:chgData name="Zaeem Javaid" userId="6620a48c0a62430c" providerId="LiveId" clId="{228494AA-43CC-4C50-B8BD-7E03AF10BEF0}" dt="2026-02-02T14:10:13.246" v="210"/>
          <pc:sldLayoutMkLst>
            <pc:docMk/>
            <pc:sldMasterMk cId="4260959934" sldId="2147483660"/>
            <pc:sldLayoutMk cId="3627061823" sldId="2147483662"/>
          </pc:sldLayoutMkLst>
          <pc:picChg chg="add mod">
            <ac:chgData name="Zaeem Javaid" userId="6620a48c0a62430c" providerId="LiveId" clId="{228494AA-43CC-4C50-B8BD-7E03AF10BEF0}" dt="2026-02-02T14:10:13.246" v="210"/>
            <ac:picMkLst>
              <pc:docMk/>
              <pc:sldMasterMk cId="4260959934" sldId="2147483660"/>
              <pc:sldLayoutMk cId="3627061823" sldId="2147483662"/>
              <ac:picMk id="7" creationId="{8717DEA7-9E75-5C26-0770-EAD6A2A976A9}"/>
            </ac:picMkLst>
          </pc:picChg>
        </pc:sldLayoutChg>
        <pc:sldLayoutChg chg="addSp modSp">
          <pc:chgData name="Zaeem Javaid" userId="6620a48c0a62430c" providerId="LiveId" clId="{228494AA-43CC-4C50-B8BD-7E03AF10BEF0}" dt="2026-02-02T14:10:14.317" v="211"/>
          <pc:sldLayoutMkLst>
            <pc:docMk/>
            <pc:sldMasterMk cId="4260959934" sldId="2147483660"/>
            <pc:sldLayoutMk cId="209548707" sldId="2147483663"/>
          </pc:sldLayoutMkLst>
          <pc:spChg chg="mod">
            <ac:chgData name="Zaeem Javaid" userId="6620a48c0a62430c" providerId="LiveId" clId="{228494AA-43CC-4C50-B8BD-7E03AF10BEF0}" dt="2026-02-02T12:37:36.183" v="4"/>
            <ac:spMkLst>
              <pc:docMk/>
              <pc:sldMasterMk cId="4260959934" sldId="2147483660"/>
              <pc:sldLayoutMk cId="209548707" sldId="2147483663"/>
              <ac:spMk id="2" creationId="{00000000-0000-0000-0000-000000000000}"/>
            </ac:spMkLst>
          </pc:spChg>
          <pc:spChg chg="mod">
            <ac:chgData name="Zaeem Javaid" userId="6620a48c0a62430c" providerId="LiveId" clId="{228494AA-43CC-4C50-B8BD-7E03AF10BEF0}" dt="2026-02-02T12:37:36.183" v="4"/>
            <ac:spMkLst>
              <pc:docMk/>
              <pc:sldMasterMk cId="4260959934" sldId="2147483660"/>
              <pc:sldLayoutMk cId="209548707" sldId="2147483663"/>
              <ac:spMk id="3" creationId="{00000000-0000-0000-0000-000000000000}"/>
            </ac:spMkLst>
          </pc:spChg>
          <pc:picChg chg="add mod">
            <ac:chgData name="Zaeem Javaid" userId="6620a48c0a62430c" providerId="LiveId" clId="{228494AA-43CC-4C50-B8BD-7E03AF10BEF0}" dt="2026-02-02T14:10:14.317" v="211"/>
            <ac:picMkLst>
              <pc:docMk/>
              <pc:sldMasterMk cId="4260959934" sldId="2147483660"/>
              <pc:sldLayoutMk cId="209548707" sldId="2147483663"/>
              <ac:picMk id="7" creationId="{9F5D42D7-20CC-92DC-C673-36153274C318}"/>
            </ac:picMkLst>
          </pc:picChg>
        </pc:sldLayoutChg>
        <pc:sldLayoutChg chg="addSp modSp">
          <pc:chgData name="Zaeem Javaid" userId="6620a48c0a62430c" providerId="LiveId" clId="{228494AA-43CC-4C50-B8BD-7E03AF10BEF0}" dt="2026-02-02T14:10:15.339" v="212"/>
          <pc:sldLayoutMkLst>
            <pc:docMk/>
            <pc:sldMasterMk cId="4260959934" sldId="2147483660"/>
            <pc:sldLayoutMk cId="909918371" sldId="2147483664"/>
          </pc:sldLayoutMkLst>
          <pc:spChg chg="mod">
            <ac:chgData name="Zaeem Javaid" userId="6620a48c0a62430c" providerId="LiveId" clId="{228494AA-43CC-4C50-B8BD-7E03AF10BEF0}" dt="2026-02-02T12:37:36.183" v="4"/>
            <ac:spMkLst>
              <pc:docMk/>
              <pc:sldMasterMk cId="4260959934" sldId="2147483660"/>
              <pc:sldLayoutMk cId="909918371" sldId="2147483664"/>
              <ac:spMk id="3" creationId="{00000000-0000-0000-0000-000000000000}"/>
            </ac:spMkLst>
          </pc:spChg>
          <pc:spChg chg="mod">
            <ac:chgData name="Zaeem Javaid" userId="6620a48c0a62430c" providerId="LiveId" clId="{228494AA-43CC-4C50-B8BD-7E03AF10BEF0}" dt="2026-02-02T12:37:36.183" v="4"/>
            <ac:spMkLst>
              <pc:docMk/>
              <pc:sldMasterMk cId="4260959934" sldId="2147483660"/>
              <pc:sldLayoutMk cId="909918371" sldId="2147483664"/>
              <ac:spMk id="4" creationId="{00000000-0000-0000-0000-000000000000}"/>
            </ac:spMkLst>
          </pc:spChg>
          <pc:picChg chg="add mod">
            <ac:chgData name="Zaeem Javaid" userId="6620a48c0a62430c" providerId="LiveId" clId="{228494AA-43CC-4C50-B8BD-7E03AF10BEF0}" dt="2026-02-02T14:10:15.339" v="212"/>
            <ac:picMkLst>
              <pc:docMk/>
              <pc:sldMasterMk cId="4260959934" sldId="2147483660"/>
              <pc:sldLayoutMk cId="909918371" sldId="2147483664"/>
              <ac:picMk id="8" creationId="{34C4CBA8-1EBC-977B-1986-02FA6CF6CC22}"/>
            </ac:picMkLst>
          </pc:picChg>
        </pc:sldLayoutChg>
        <pc:sldLayoutChg chg="addSp modSp">
          <pc:chgData name="Zaeem Javaid" userId="6620a48c0a62430c" providerId="LiveId" clId="{228494AA-43CC-4C50-B8BD-7E03AF10BEF0}" dt="2026-02-02T14:10:16.618" v="213"/>
          <pc:sldLayoutMkLst>
            <pc:docMk/>
            <pc:sldMasterMk cId="4260959934" sldId="2147483660"/>
            <pc:sldLayoutMk cId="118734403" sldId="2147483665"/>
          </pc:sldLayoutMkLst>
          <pc:spChg chg="mod">
            <ac:chgData name="Zaeem Javaid" userId="6620a48c0a62430c" providerId="LiveId" clId="{228494AA-43CC-4C50-B8BD-7E03AF10BEF0}" dt="2026-02-02T12:37:36.183" v="4"/>
            <ac:spMkLst>
              <pc:docMk/>
              <pc:sldMasterMk cId="4260959934" sldId="2147483660"/>
              <pc:sldLayoutMk cId="118734403" sldId="2147483665"/>
              <ac:spMk id="3" creationId="{00000000-0000-0000-0000-000000000000}"/>
            </ac:spMkLst>
          </pc:spChg>
          <pc:spChg chg="mod">
            <ac:chgData name="Zaeem Javaid" userId="6620a48c0a62430c" providerId="LiveId" clId="{228494AA-43CC-4C50-B8BD-7E03AF10BEF0}" dt="2026-02-02T12:37:36.183" v="4"/>
            <ac:spMkLst>
              <pc:docMk/>
              <pc:sldMasterMk cId="4260959934" sldId="2147483660"/>
              <pc:sldLayoutMk cId="118734403" sldId="2147483665"/>
              <ac:spMk id="4" creationId="{00000000-0000-0000-0000-000000000000}"/>
            </ac:spMkLst>
          </pc:spChg>
          <pc:spChg chg="mod">
            <ac:chgData name="Zaeem Javaid" userId="6620a48c0a62430c" providerId="LiveId" clId="{228494AA-43CC-4C50-B8BD-7E03AF10BEF0}" dt="2026-02-02T12:37:36.183" v="4"/>
            <ac:spMkLst>
              <pc:docMk/>
              <pc:sldMasterMk cId="4260959934" sldId="2147483660"/>
              <pc:sldLayoutMk cId="118734403" sldId="2147483665"/>
              <ac:spMk id="5" creationId="{00000000-0000-0000-0000-000000000000}"/>
            </ac:spMkLst>
          </pc:spChg>
          <pc:spChg chg="mod">
            <ac:chgData name="Zaeem Javaid" userId="6620a48c0a62430c" providerId="LiveId" clId="{228494AA-43CC-4C50-B8BD-7E03AF10BEF0}" dt="2026-02-02T12:37:36.183" v="4"/>
            <ac:spMkLst>
              <pc:docMk/>
              <pc:sldMasterMk cId="4260959934" sldId="2147483660"/>
              <pc:sldLayoutMk cId="118734403" sldId="2147483665"/>
              <ac:spMk id="6" creationId="{00000000-0000-0000-0000-000000000000}"/>
            </ac:spMkLst>
          </pc:spChg>
          <pc:picChg chg="add mod">
            <ac:chgData name="Zaeem Javaid" userId="6620a48c0a62430c" providerId="LiveId" clId="{228494AA-43CC-4C50-B8BD-7E03AF10BEF0}" dt="2026-02-02T14:10:16.618" v="213"/>
            <ac:picMkLst>
              <pc:docMk/>
              <pc:sldMasterMk cId="4260959934" sldId="2147483660"/>
              <pc:sldLayoutMk cId="118734403" sldId="2147483665"/>
              <ac:picMk id="10" creationId="{30BEF7DC-B474-EC50-849C-BF9F38B64CF5}"/>
            </ac:picMkLst>
          </pc:picChg>
        </pc:sldLayoutChg>
        <pc:sldLayoutChg chg="addSp modSp">
          <pc:chgData name="Zaeem Javaid" userId="6620a48c0a62430c" providerId="LiveId" clId="{228494AA-43CC-4C50-B8BD-7E03AF10BEF0}" dt="2026-02-02T14:10:17.846" v="214"/>
          <pc:sldLayoutMkLst>
            <pc:docMk/>
            <pc:sldMasterMk cId="4260959934" sldId="2147483660"/>
            <pc:sldLayoutMk cId="2960054251" sldId="2147483666"/>
          </pc:sldLayoutMkLst>
          <pc:picChg chg="add mod">
            <ac:chgData name="Zaeem Javaid" userId="6620a48c0a62430c" providerId="LiveId" clId="{228494AA-43CC-4C50-B8BD-7E03AF10BEF0}" dt="2026-02-02T14:10:17.846" v="214"/>
            <ac:picMkLst>
              <pc:docMk/>
              <pc:sldMasterMk cId="4260959934" sldId="2147483660"/>
              <pc:sldLayoutMk cId="2960054251" sldId="2147483666"/>
              <ac:picMk id="6" creationId="{9798D059-2581-6FAF-08DC-4586D3B3971E}"/>
            </ac:picMkLst>
          </pc:picChg>
        </pc:sldLayoutChg>
        <pc:sldLayoutChg chg="addSp modSp">
          <pc:chgData name="Zaeem Javaid" userId="6620a48c0a62430c" providerId="LiveId" clId="{228494AA-43CC-4C50-B8BD-7E03AF10BEF0}" dt="2026-02-02T14:10:18.623" v="215"/>
          <pc:sldLayoutMkLst>
            <pc:docMk/>
            <pc:sldMasterMk cId="4260959934" sldId="2147483660"/>
            <pc:sldLayoutMk cId="1714708565" sldId="2147483667"/>
          </pc:sldLayoutMkLst>
          <pc:picChg chg="add mod">
            <ac:chgData name="Zaeem Javaid" userId="6620a48c0a62430c" providerId="LiveId" clId="{228494AA-43CC-4C50-B8BD-7E03AF10BEF0}" dt="2026-02-02T14:10:18.623" v="215"/>
            <ac:picMkLst>
              <pc:docMk/>
              <pc:sldMasterMk cId="4260959934" sldId="2147483660"/>
              <pc:sldLayoutMk cId="1714708565" sldId="2147483667"/>
              <ac:picMk id="5" creationId="{8758E730-9532-B562-ED8A-52FC47149C25}"/>
            </ac:picMkLst>
          </pc:picChg>
        </pc:sldLayoutChg>
        <pc:sldLayoutChg chg="addSp modSp">
          <pc:chgData name="Zaeem Javaid" userId="6620a48c0a62430c" providerId="LiveId" clId="{228494AA-43CC-4C50-B8BD-7E03AF10BEF0}" dt="2026-02-02T14:10:19.147" v="216"/>
          <pc:sldLayoutMkLst>
            <pc:docMk/>
            <pc:sldMasterMk cId="4260959934" sldId="2147483660"/>
            <pc:sldLayoutMk cId="2615479001" sldId="2147483668"/>
          </pc:sldLayoutMkLst>
          <pc:spChg chg="mod">
            <ac:chgData name="Zaeem Javaid" userId="6620a48c0a62430c" providerId="LiveId" clId="{228494AA-43CC-4C50-B8BD-7E03AF10BEF0}" dt="2026-02-02T12:37:36.183" v="4"/>
            <ac:spMkLst>
              <pc:docMk/>
              <pc:sldMasterMk cId="4260959934" sldId="2147483660"/>
              <pc:sldLayoutMk cId="2615479001" sldId="2147483668"/>
              <ac:spMk id="2" creationId="{00000000-0000-0000-0000-000000000000}"/>
            </ac:spMkLst>
          </pc:spChg>
          <pc:spChg chg="mod">
            <ac:chgData name="Zaeem Javaid" userId="6620a48c0a62430c" providerId="LiveId" clId="{228494AA-43CC-4C50-B8BD-7E03AF10BEF0}" dt="2026-02-02T12:37:36.183" v="4"/>
            <ac:spMkLst>
              <pc:docMk/>
              <pc:sldMasterMk cId="4260959934" sldId="2147483660"/>
              <pc:sldLayoutMk cId="2615479001" sldId="2147483668"/>
              <ac:spMk id="3" creationId="{00000000-0000-0000-0000-000000000000}"/>
            </ac:spMkLst>
          </pc:spChg>
          <pc:spChg chg="mod">
            <ac:chgData name="Zaeem Javaid" userId="6620a48c0a62430c" providerId="LiveId" clId="{228494AA-43CC-4C50-B8BD-7E03AF10BEF0}" dt="2026-02-02T12:37:36.183" v="4"/>
            <ac:spMkLst>
              <pc:docMk/>
              <pc:sldMasterMk cId="4260959934" sldId="2147483660"/>
              <pc:sldLayoutMk cId="2615479001" sldId="2147483668"/>
              <ac:spMk id="4" creationId="{00000000-0000-0000-0000-000000000000}"/>
            </ac:spMkLst>
          </pc:spChg>
          <pc:picChg chg="add mod">
            <ac:chgData name="Zaeem Javaid" userId="6620a48c0a62430c" providerId="LiveId" clId="{228494AA-43CC-4C50-B8BD-7E03AF10BEF0}" dt="2026-02-02T14:10:19.147" v="216"/>
            <ac:picMkLst>
              <pc:docMk/>
              <pc:sldMasterMk cId="4260959934" sldId="2147483660"/>
              <pc:sldLayoutMk cId="2615479001" sldId="2147483668"/>
              <ac:picMk id="8" creationId="{1C9FE0CB-5271-6CEF-8A0F-17835A84CDD2}"/>
            </ac:picMkLst>
          </pc:picChg>
        </pc:sldLayoutChg>
        <pc:sldLayoutChg chg="addSp modSp">
          <pc:chgData name="Zaeem Javaid" userId="6620a48c0a62430c" providerId="LiveId" clId="{228494AA-43CC-4C50-B8BD-7E03AF10BEF0}" dt="2026-02-02T14:10:19.907" v="217"/>
          <pc:sldLayoutMkLst>
            <pc:docMk/>
            <pc:sldMasterMk cId="4260959934" sldId="2147483660"/>
            <pc:sldLayoutMk cId="1441095052" sldId="2147483669"/>
          </pc:sldLayoutMkLst>
          <pc:spChg chg="mod">
            <ac:chgData name="Zaeem Javaid" userId="6620a48c0a62430c" providerId="LiveId" clId="{228494AA-43CC-4C50-B8BD-7E03AF10BEF0}" dt="2026-02-02T12:37:36.183" v="4"/>
            <ac:spMkLst>
              <pc:docMk/>
              <pc:sldMasterMk cId="4260959934" sldId="2147483660"/>
              <pc:sldLayoutMk cId="1441095052" sldId="2147483669"/>
              <ac:spMk id="2" creationId="{00000000-0000-0000-0000-000000000000}"/>
            </ac:spMkLst>
          </pc:spChg>
          <pc:spChg chg="mod">
            <ac:chgData name="Zaeem Javaid" userId="6620a48c0a62430c" providerId="LiveId" clId="{228494AA-43CC-4C50-B8BD-7E03AF10BEF0}" dt="2026-02-02T12:37:36.183" v="4"/>
            <ac:spMkLst>
              <pc:docMk/>
              <pc:sldMasterMk cId="4260959934" sldId="2147483660"/>
              <pc:sldLayoutMk cId="1441095052" sldId="2147483669"/>
              <ac:spMk id="3" creationId="{00000000-0000-0000-0000-000000000000}"/>
            </ac:spMkLst>
          </pc:spChg>
          <pc:spChg chg="mod">
            <ac:chgData name="Zaeem Javaid" userId="6620a48c0a62430c" providerId="LiveId" clId="{228494AA-43CC-4C50-B8BD-7E03AF10BEF0}" dt="2026-02-02T12:37:36.183" v="4"/>
            <ac:spMkLst>
              <pc:docMk/>
              <pc:sldMasterMk cId="4260959934" sldId="2147483660"/>
              <pc:sldLayoutMk cId="1441095052" sldId="2147483669"/>
              <ac:spMk id="4" creationId="{00000000-0000-0000-0000-000000000000}"/>
            </ac:spMkLst>
          </pc:spChg>
          <pc:picChg chg="add mod">
            <ac:chgData name="Zaeem Javaid" userId="6620a48c0a62430c" providerId="LiveId" clId="{228494AA-43CC-4C50-B8BD-7E03AF10BEF0}" dt="2026-02-02T14:10:19.907" v="217"/>
            <ac:picMkLst>
              <pc:docMk/>
              <pc:sldMasterMk cId="4260959934" sldId="2147483660"/>
              <pc:sldLayoutMk cId="1441095052" sldId="2147483669"/>
              <ac:picMk id="8" creationId="{8F10E4E9-8C50-6390-CB6A-713055800AAC}"/>
            </ac:picMkLst>
          </pc:picChg>
        </pc:sldLayoutChg>
        <pc:sldLayoutChg chg="addSp modSp">
          <pc:chgData name="Zaeem Javaid" userId="6620a48c0a62430c" providerId="LiveId" clId="{228494AA-43CC-4C50-B8BD-7E03AF10BEF0}" dt="2026-02-02T14:10:20.458" v="218"/>
          <pc:sldLayoutMkLst>
            <pc:docMk/>
            <pc:sldMasterMk cId="4260959934" sldId="2147483660"/>
            <pc:sldLayoutMk cId="122209299" sldId="2147483670"/>
          </pc:sldLayoutMkLst>
          <pc:picChg chg="add mod">
            <ac:chgData name="Zaeem Javaid" userId="6620a48c0a62430c" providerId="LiveId" clId="{228494AA-43CC-4C50-B8BD-7E03AF10BEF0}" dt="2026-02-02T14:10:20.458" v="218"/>
            <ac:picMkLst>
              <pc:docMk/>
              <pc:sldMasterMk cId="4260959934" sldId="2147483660"/>
              <pc:sldLayoutMk cId="122209299" sldId="2147483670"/>
              <ac:picMk id="7" creationId="{0681A1E5-4D36-CC57-48A0-409F9BD898CE}"/>
            </ac:picMkLst>
          </pc:picChg>
        </pc:sldLayoutChg>
        <pc:sldLayoutChg chg="modSp">
          <pc:chgData name="Zaeem Javaid" userId="6620a48c0a62430c" providerId="LiveId" clId="{228494AA-43CC-4C50-B8BD-7E03AF10BEF0}" dt="2026-02-02T12:37:36.183" v="4"/>
          <pc:sldLayoutMkLst>
            <pc:docMk/>
            <pc:sldMasterMk cId="4260959934" sldId="2147483660"/>
            <pc:sldLayoutMk cId="3295949267" sldId="2147483671"/>
          </pc:sldLayoutMkLst>
          <pc:spChg chg="mod">
            <ac:chgData name="Zaeem Javaid" userId="6620a48c0a62430c" providerId="LiveId" clId="{228494AA-43CC-4C50-B8BD-7E03AF10BEF0}" dt="2026-02-02T12:37:36.183" v="4"/>
            <ac:spMkLst>
              <pc:docMk/>
              <pc:sldMasterMk cId="4260959934" sldId="2147483660"/>
              <pc:sldLayoutMk cId="3295949267" sldId="2147483671"/>
              <ac:spMk id="2" creationId="{00000000-0000-0000-0000-000000000000}"/>
            </ac:spMkLst>
          </pc:spChg>
          <pc:spChg chg="mod">
            <ac:chgData name="Zaeem Javaid" userId="6620a48c0a62430c" providerId="LiveId" clId="{228494AA-43CC-4C50-B8BD-7E03AF10BEF0}" dt="2026-02-02T12:37:36.183" v="4"/>
            <ac:spMkLst>
              <pc:docMk/>
              <pc:sldMasterMk cId="4260959934" sldId="2147483660"/>
              <pc:sldLayoutMk cId="3295949267" sldId="2147483671"/>
              <ac:spMk id="3" creationId="{00000000-0000-0000-0000-000000000000}"/>
            </ac:spMkLst>
          </pc:sp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CF903A-ACD3-445B-A82E-4A6167479D69}" type="doc">
      <dgm:prSet loTypeId="urn:microsoft.com/office/officeart/2009/layout/CircleArrowProcess" loCatId="process" qsTypeId="urn:microsoft.com/office/officeart/2005/8/quickstyle/simple1" qsCatId="simple" csTypeId="urn:microsoft.com/office/officeart/2005/8/colors/accent1_5" csCatId="accent1" phldr="1"/>
      <dgm:spPr/>
      <dgm:t>
        <a:bodyPr/>
        <a:lstStyle/>
        <a:p>
          <a:endParaRPr lang="en-GB"/>
        </a:p>
      </dgm:t>
    </dgm:pt>
    <dgm:pt modelId="{E74DC474-E73D-4366-8BC9-3B6E21C4208C}">
      <dgm:prSet phldrT="[Text]"/>
      <dgm:spPr/>
      <dgm:t>
        <a:bodyPr/>
        <a:lstStyle/>
        <a:p>
          <a:r>
            <a:rPr lang="en-GB" dirty="0">
              <a:solidFill>
                <a:srgbClr val="00446A"/>
              </a:solidFill>
              <a:latin typeface="Cabin" panose="00000500000000000000" pitchFamily="2" charset="0"/>
            </a:rPr>
            <a:t>Doors of Jannah…</a:t>
          </a:r>
        </a:p>
      </dgm:t>
    </dgm:pt>
    <dgm:pt modelId="{8C0D5E96-91D6-4870-955D-F56F1BE51160}" type="parTrans" cxnId="{5D82DFA1-003A-4A42-AE53-36030B1418A3}">
      <dgm:prSet/>
      <dgm:spPr/>
      <dgm:t>
        <a:bodyPr/>
        <a:lstStyle/>
        <a:p>
          <a:endParaRPr lang="en-GB"/>
        </a:p>
      </dgm:t>
    </dgm:pt>
    <dgm:pt modelId="{FA5A0A76-9AA8-4300-AA94-BAB68056E8B9}" type="sibTrans" cxnId="{5D82DFA1-003A-4A42-AE53-36030B1418A3}">
      <dgm:prSet/>
      <dgm:spPr/>
      <dgm:t>
        <a:bodyPr/>
        <a:lstStyle/>
        <a:p>
          <a:endParaRPr lang="en-GB"/>
        </a:p>
      </dgm:t>
    </dgm:pt>
    <dgm:pt modelId="{667AD1F8-1DD6-4181-875D-2D2D21D8B55D}">
      <dgm:prSet phldrT="[Text]"/>
      <dgm:spPr/>
      <dgm:t>
        <a:bodyPr/>
        <a:lstStyle/>
        <a:p>
          <a:r>
            <a:rPr lang="en-GB" dirty="0">
              <a:solidFill>
                <a:srgbClr val="00446A"/>
              </a:solidFill>
              <a:latin typeface="Cabin" panose="00000500000000000000" pitchFamily="2" charset="0"/>
            </a:rPr>
            <a:t>Doors of Jahannam…</a:t>
          </a:r>
        </a:p>
      </dgm:t>
    </dgm:pt>
    <dgm:pt modelId="{6C071FDF-F5C1-478D-BEC2-778B773D91D4}" type="parTrans" cxnId="{FCC7EBC2-F07A-49B5-87BB-1B19B2F57B14}">
      <dgm:prSet/>
      <dgm:spPr/>
      <dgm:t>
        <a:bodyPr/>
        <a:lstStyle/>
        <a:p>
          <a:endParaRPr lang="en-GB"/>
        </a:p>
      </dgm:t>
    </dgm:pt>
    <dgm:pt modelId="{A8A27017-007E-4C55-A42F-20CC42002194}" type="sibTrans" cxnId="{FCC7EBC2-F07A-49B5-87BB-1B19B2F57B14}">
      <dgm:prSet/>
      <dgm:spPr/>
      <dgm:t>
        <a:bodyPr/>
        <a:lstStyle/>
        <a:p>
          <a:endParaRPr lang="en-GB"/>
        </a:p>
      </dgm:t>
    </dgm:pt>
    <dgm:pt modelId="{6EE5F08F-E19A-4EF2-9CDB-C3A3A76B7146}">
      <dgm:prSet phldrT="[Text]"/>
      <dgm:spPr/>
      <dgm:t>
        <a:bodyPr/>
        <a:lstStyle/>
        <a:p>
          <a:r>
            <a:rPr lang="en-GB" dirty="0" err="1">
              <a:solidFill>
                <a:srgbClr val="00446A"/>
              </a:solidFill>
              <a:latin typeface="Cabin" panose="00000500000000000000" pitchFamily="2" charset="0"/>
            </a:rPr>
            <a:t>Shayatin</a:t>
          </a:r>
          <a:r>
            <a:rPr lang="en-GB" dirty="0">
              <a:solidFill>
                <a:srgbClr val="00446A"/>
              </a:solidFill>
              <a:latin typeface="Cabin" panose="00000500000000000000" pitchFamily="2" charset="0"/>
            </a:rPr>
            <a:t>…</a:t>
          </a:r>
        </a:p>
      </dgm:t>
    </dgm:pt>
    <dgm:pt modelId="{3949C38C-C504-42CE-BAA1-012349942381}" type="parTrans" cxnId="{4BFDB565-D493-4684-89FB-68229383DD63}">
      <dgm:prSet/>
      <dgm:spPr/>
      <dgm:t>
        <a:bodyPr/>
        <a:lstStyle/>
        <a:p>
          <a:endParaRPr lang="en-GB"/>
        </a:p>
      </dgm:t>
    </dgm:pt>
    <dgm:pt modelId="{E572A0F7-2B89-4013-A10E-1AC4600F0FA9}" type="sibTrans" cxnId="{4BFDB565-D493-4684-89FB-68229383DD63}">
      <dgm:prSet/>
      <dgm:spPr/>
      <dgm:t>
        <a:bodyPr/>
        <a:lstStyle/>
        <a:p>
          <a:endParaRPr lang="en-GB"/>
        </a:p>
      </dgm:t>
    </dgm:pt>
    <dgm:pt modelId="{2A05AF7B-73BC-45CF-B7E9-EF427F05BDA5}" type="pres">
      <dgm:prSet presAssocID="{7FCF903A-ACD3-445B-A82E-4A6167479D69}" presName="Name0" presStyleCnt="0">
        <dgm:presLayoutVars>
          <dgm:chMax val="7"/>
          <dgm:chPref val="7"/>
          <dgm:dir/>
          <dgm:animLvl val="lvl"/>
        </dgm:presLayoutVars>
      </dgm:prSet>
      <dgm:spPr/>
    </dgm:pt>
    <dgm:pt modelId="{F5C223F8-DDBA-4766-94C2-911451A30D5A}" type="pres">
      <dgm:prSet presAssocID="{E74DC474-E73D-4366-8BC9-3B6E21C4208C}" presName="Accent1" presStyleCnt="0"/>
      <dgm:spPr/>
    </dgm:pt>
    <dgm:pt modelId="{8CC67E1F-E723-4EEA-9717-40920A6DD415}" type="pres">
      <dgm:prSet presAssocID="{E74DC474-E73D-4366-8BC9-3B6E21C4208C}" presName="Accent" presStyleLbl="node1" presStyleIdx="0" presStyleCnt="3"/>
      <dgm:spPr>
        <a:solidFill>
          <a:srgbClr val="00446A">
            <a:alpha val="90000"/>
          </a:srgbClr>
        </a:solidFill>
      </dgm:spPr>
    </dgm:pt>
    <dgm:pt modelId="{B14E0DCC-AA13-4F7E-910B-BB5FB070C8F8}" type="pres">
      <dgm:prSet presAssocID="{E74DC474-E73D-4366-8BC9-3B6E21C4208C}" presName="Parent1" presStyleLbl="revTx" presStyleIdx="0" presStyleCnt="3">
        <dgm:presLayoutVars>
          <dgm:chMax val="1"/>
          <dgm:chPref val="1"/>
          <dgm:bulletEnabled val="1"/>
        </dgm:presLayoutVars>
      </dgm:prSet>
      <dgm:spPr/>
    </dgm:pt>
    <dgm:pt modelId="{823DEF9B-DC82-4B71-9296-D78909264EBD}" type="pres">
      <dgm:prSet presAssocID="{667AD1F8-1DD6-4181-875D-2D2D21D8B55D}" presName="Accent2" presStyleCnt="0"/>
      <dgm:spPr/>
    </dgm:pt>
    <dgm:pt modelId="{382F393D-0238-450A-98EF-E95CDC75BB4B}" type="pres">
      <dgm:prSet presAssocID="{667AD1F8-1DD6-4181-875D-2D2D21D8B55D}" presName="Accent" presStyleLbl="node1" presStyleIdx="1" presStyleCnt="3"/>
      <dgm:spPr>
        <a:solidFill>
          <a:srgbClr val="00446A">
            <a:alpha val="70000"/>
          </a:srgbClr>
        </a:solidFill>
      </dgm:spPr>
    </dgm:pt>
    <dgm:pt modelId="{57F86F75-E86A-4F39-873D-7C014982F984}" type="pres">
      <dgm:prSet presAssocID="{667AD1F8-1DD6-4181-875D-2D2D21D8B55D}" presName="Parent2" presStyleLbl="revTx" presStyleIdx="1" presStyleCnt="3">
        <dgm:presLayoutVars>
          <dgm:chMax val="1"/>
          <dgm:chPref val="1"/>
          <dgm:bulletEnabled val="1"/>
        </dgm:presLayoutVars>
      </dgm:prSet>
      <dgm:spPr/>
    </dgm:pt>
    <dgm:pt modelId="{36AC130D-EEF1-401B-A809-42E19C4963C2}" type="pres">
      <dgm:prSet presAssocID="{6EE5F08F-E19A-4EF2-9CDB-C3A3A76B7146}" presName="Accent3" presStyleCnt="0"/>
      <dgm:spPr/>
    </dgm:pt>
    <dgm:pt modelId="{FE69F65A-B1E1-4A60-8EF5-2E4436A0527E}" type="pres">
      <dgm:prSet presAssocID="{6EE5F08F-E19A-4EF2-9CDB-C3A3A76B7146}" presName="Accent" presStyleLbl="node1" presStyleIdx="2" presStyleCnt="3"/>
      <dgm:spPr>
        <a:solidFill>
          <a:srgbClr val="00446A">
            <a:alpha val="50000"/>
          </a:srgbClr>
        </a:solidFill>
      </dgm:spPr>
    </dgm:pt>
    <dgm:pt modelId="{2D36C0EF-1B7E-424B-AED3-CB52942CD954}" type="pres">
      <dgm:prSet presAssocID="{6EE5F08F-E19A-4EF2-9CDB-C3A3A76B7146}" presName="Parent3" presStyleLbl="revTx" presStyleIdx="2" presStyleCnt="3">
        <dgm:presLayoutVars>
          <dgm:chMax val="1"/>
          <dgm:chPref val="1"/>
          <dgm:bulletEnabled val="1"/>
        </dgm:presLayoutVars>
      </dgm:prSet>
      <dgm:spPr/>
    </dgm:pt>
  </dgm:ptLst>
  <dgm:cxnLst>
    <dgm:cxn modelId="{9BC04614-3BCB-4ECF-B61A-0545831B82D4}" type="presOf" srcId="{7FCF903A-ACD3-445B-A82E-4A6167479D69}" destId="{2A05AF7B-73BC-45CF-B7E9-EF427F05BDA5}" srcOrd="0" destOrd="0" presId="urn:microsoft.com/office/officeart/2009/layout/CircleArrowProcess"/>
    <dgm:cxn modelId="{4BFDB565-D493-4684-89FB-68229383DD63}" srcId="{7FCF903A-ACD3-445B-A82E-4A6167479D69}" destId="{6EE5F08F-E19A-4EF2-9CDB-C3A3A76B7146}" srcOrd="2" destOrd="0" parTransId="{3949C38C-C504-42CE-BAA1-012349942381}" sibTransId="{E572A0F7-2B89-4013-A10E-1AC4600F0FA9}"/>
    <dgm:cxn modelId="{23B8556F-103D-408D-8ECA-F2B5D9CE09B6}" type="presOf" srcId="{6EE5F08F-E19A-4EF2-9CDB-C3A3A76B7146}" destId="{2D36C0EF-1B7E-424B-AED3-CB52942CD954}" srcOrd="0" destOrd="0" presId="urn:microsoft.com/office/officeart/2009/layout/CircleArrowProcess"/>
    <dgm:cxn modelId="{FA2B7972-1BA6-47FE-B8A1-539DEF53198D}" type="presOf" srcId="{667AD1F8-1DD6-4181-875D-2D2D21D8B55D}" destId="{57F86F75-E86A-4F39-873D-7C014982F984}" srcOrd="0" destOrd="0" presId="urn:microsoft.com/office/officeart/2009/layout/CircleArrowProcess"/>
    <dgm:cxn modelId="{5D82DFA1-003A-4A42-AE53-36030B1418A3}" srcId="{7FCF903A-ACD3-445B-A82E-4A6167479D69}" destId="{E74DC474-E73D-4366-8BC9-3B6E21C4208C}" srcOrd="0" destOrd="0" parTransId="{8C0D5E96-91D6-4870-955D-F56F1BE51160}" sibTransId="{FA5A0A76-9AA8-4300-AA94-BAB68056E8B9}"/>
    <dgm:cxn modelId="{497ED6B9-6A2F-46A6-8939-A0AE6E322E95}" type="presOf" srcId="{E74DC474-E73D-4366-8BC9-3B6E21C4208C}" destId="{B14E0DCC-AA13-4F7E-910B-BB5FB070C8F8}" srcOrd="0" destOrd="0" presId="urn:microsoft.com/office/officeart/2009/layout/CircleArrowProcess"/>
    <dgm:cxn modelId="{FCC7EBC2-F07A-49B5-87BB-1B19B2F57B14}" srcId="{7FCF903A-ACD3-445B-A82E-4A6167479D69}" destId="{667AD1F8-1DD6-4181-875D-2D2D21D8B55D}" srcOrd="1" destOrd="0" parTransId="{6C071FDF-F5C1-478D-BEC2-778B773D91D4}" sibTransId="{A8A27017-007E-4C55-A42F-20CC42002194}"/>
    <dgm:cxn modelId="{39E0D466-2434-4FAD-90F8-B82C71C12555}" type="presParOf" srcId="{2A05AF7B-73BC-45CF-B7E9-EF427F05BDA5}" destId="{F5C223F8-DDBA-4766-94C2-911451A30D5A}" srcOrd="0" destOrd="0" presId="urn:microsoft.com/office/officeart/2009/layout/CircleArrowProcess"/>
    <dgm:cxn modelId="{9FAA0B73-A25A-4A7D-AC27-F9F34D36ACF3}" type="presParOf" srcId="{F5C223F8-DDBA-4766-94C2-911451A30D5A}" destId="{8CC67E1F-E723-4EEA-9717-40920A6DD415}" srcOrd="0" destOrd="0" presId="urn:microsoft.com/office/officeart/2009/layout/CircleArrowProcess"/>
    <dgm:cxn modelId="{474433D6-2FFB-43E6-80DF-24EA438B7B23}" type="presParOf" srcId="{2A05AF7B-73BC-45CF-B7E9-EF427F05BDA5}" destId="{B14E0DCC-AA13-4F7E-910B-BB5FB070C8F8}" srcOrd="1" destOrd="0" presId="urn:microsoft.com/office/officeart/2009/layout/CircleArrowProcess"/>
    <dgm:cxn modelId="{02C8E5DA-89EB-42E3-B123-CEBA5B25E471}" type="presParOf" srcId="{2A05AF7B-73BC-45CF-B7E9-EF427F05BDA5}" destId="{823DEF9B-DC82-4B71-9296-D78909264EBD}" srcOrd="2" destOrd="0" presId="urn:microsoft.com/office/officeart/2009/layout/CircleArrowProcess"/>
    <dgm:cxn modelId="{C4E97AFF-55E3-4C7D-897D-0187E7E3FE55}" type="presParOf" srcId="{823DEF9B-DC82-4B71-9296-D78909264EBD}" destId="{382F393D-0238-450A-98EF-E95CDC75BB4B}" srcOrd="0" destOrd="0" presId="urn:microsoft.com/office/officeart/2009/layout/CircleArrowProcess"/>
    <dgm:cxn modelId="{4532D6AB-ABC5-454A-8BBD-6BEB7C89BDD4}" type="presParOf" srcId="{2A05AF7B-73BC-45CF-B7E9-EF427F05BDA5}" destId="{57F86F75-E86A-4F39-873D-7C014982F984}" srcOrd="3" destOrd="0" presId="urn:microsoft.com/office/officeart/2009/layout/CircleArrowProcess"/>
    <dgm:cxn modelId="{12331CA3-1E6D-4B9B-89CF-C05730B9770F}" type="presParOf" srcId="{2A05AF7B-73BC-45CF-B7E9-EF427F05BDA5}" destId="{36AC130D-EEF1-401B-A809-42E19C4963C2}" srcOrd="4" destOrd="0" presId="urn:microsoft.com/office/officeart/2009/layout/CircleArrowProcess"/>
    <dgm:cxn modelId="{3B084C07-D4CA-4416-A307-870445A5BF37}" type="presParOf" srcId="{36AC130D-EEF1-401B-A809-42E19C4963C2}" destId="{FE69F65A-B1E1-4A60-8EF5-2E4436A0527E}" srcOrd="0" destOrd="0" presId="urn:microsoft.com/office/officeart/2009/layout/CircleArrowProcess"/>
    <dgm:cxn modelId="{EB101BCA-B86B-43B4-AC8E-E68CC2728BAF}" type="presParOf" srcId="{2A05AF7B-73BC-45CF-B7E9-EF427F05BDA5}" destId="{2D36C0EF-1B7E-424B-AED3-CB52942CD954}" srcOrd="5" destOrd="0" presId="urn:microsoft.com/office/officeart/2009/layout/CircleArrowProces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5FA85A-12EA-46DA-A2A5-5AA0355DF530}"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GB"/>
        </a:p>
      </dgm:t>
    </dgm:pt>
    <dgm:pt modelId="{75ED7F89-4E57-4FA9-8B3A-A16661C5CF18}">
      <dgm:prSet phldrT="[Text]"/>
      <dgm:spPr>
        <a:solidFill>
          <a:srgbClr val="00446A"/>
        </a:solidFill>
      </dgm:spPr>
      <dgm:t>
        <a:bodyPr/>
        <a:lstStyle/>
        <a:p>
          <a:r>
            <a:rPr lang="en-GB" dirty="0">
              <a:solidFill>
                <a:schemeClr val="bg1"/>
              </a:solidFill>
              <a:latin typeface="Cabin" panose="00000500000000000000" pitchFamily="2" charset="0"/>
            </a:rPr>
            <a:t>Month of…</a:t>
          </a:r>
        </a:p>
      </dgm:t>
    </dgm:pt>
    <dgm:pt modelId="{D24C46D0-888F-4BE5-906A-9FDFB1E26B6C}" type="parTrans" cxnId="{95ED0C80-9102-401A-8709-5EB45199F9D4}">
      <dgm:prSet/>
      <dgm:spPr/>
      <dgm:t>
        <a:bodyPr/>
        <a:lstStyle/>
        <a:p>
          <a:endParaRPr lang="en-GB"/>
        </a:p>
      </dgm:t>
    </dgm:pt>
    <dgm:pt modelId="{7BB4E3C3-AA48-4351-80B3-C3E1DDA0668E}" type="sibTrans" cxnId="{95ED0C80-9102-401A-8709-5EB45199F9D4}">
      <dgm:prSet/>
      <dgm:spPr/>
      <dgm:t>
        <a:bodyPr/>
        <a:lstStyle/>
        <a:p>
          <a:endParaRPr lang="en-GB"/>
        </a:p>
      </dgm:t>
    </dgm:pt>
    <dgm:pt modelId="{F077591D-5E52-4D88-BBC5-3F90495FA948}">
      <dgm:prSet phldrT="[Text]"/>
      <dgm:spPr>
        <a:solidFill>
          <a:srgbClr val="00446A"/>
        </a:solidFill>
      </dgm:spPr>
      <dgm:t>
        <a:bodyPr/>
        <a:lstStyle/>
        <a:p>
          <a:r>
            <a:rPr lang="en-GB" dirty="0">
              <a:solidFill>
                <a:schemeClr val="bg1"/>
              </a:solidFill>
              <a:latin typeface="Cabin" panose="00000500000000000000" pitchFamily="2" charset="0"/>
            </a:rPr>
            <a:t>Qur’an</a:t>
          </a:r>
        </a:p>
      </dgm:t>
    </dgm:pt>
    <dgm:pt modelId="{66D9B60E-0FDF-4F20-940B-EECDB9C8012A}" type="parTrans" cxnId="{8C8C9580-4F20-4431-8A23-5F8FB2699F32}">
      <dgm:prSet/>
      <dgm:spPr/>
      <dgm:t>
        <a:bodyPr/>
        <a:lstStyle/>
        <a:p>
          <a:endParaRPr lang="en-GB"/>
        </a:p>
      </dgm:t>
    </dgm:pt>
    <dgm:pt modelId="{DCBCE488-8309-421B-BF39-3BF6EFCFCCDD}" type="sibTrans" cxnId="{8C8C9580-4F20-4431-8A23-5F8FB2699F32}">
      <dgm:prSet/>
      <dgm:spPr/>
      <dgm:t>
        <a:bodyPr/>
        <a:lstStyle/>
        <a:p>
          <a:endParaRPr lang="en-GB"/>
        </a:p>
      </dgm:t>
    </dgm:pt>
    <dgm:pt modelId="{8821EA9D-B6A2-400F-98FB-A6AF75F8917C}">
      <dgm:prSet phldrT="[Text]"/>
      <dgm:spPr>
        <a:solidFill>
          <a:srgbClr val="00446A"/>
        </a:solidFill>
      </dgm:spPr>
      <dgm:t>
        <a:bodyPr/>
        <a:lstStyle/>
        <a:p>
          <a:r>
            <a:rPr lang="en-GB" dirty="0" err="1">
              <a:solidFill>
                <a:schemeClr val="bg1"/>
              </a:solidFill>
              <a:latin typeface="Cabin" panose="00000500000000000000" pitchFamily="2" charset="0"/>
            </a:rPr>
            <a:t>Du’a</a:t>
          </a:r>
          <a:endParaRPr lang="en-GB" dirty="0">
            <a:solidFill>
              <a:schemeClr val="bg1"/>
            </a:solidFill>
            <a:latin typeface="Cabin" panose="00000500000000000000" pitchFamily="2" charset="0"/>
          </a:endParaRPr>
        </a:p>
      </dgm:t>
    </dgm:pt>
    <dgm:pt modelId="{E78612B6-9784-48EC-86E5-8145FEBFEF74}" type="parTrans" cxnId="{33810495-BE5A-44CA-BF23-20B241392B07}">
      <dgm:prSet/>
      <dgm:spPr/>
      <dgm:t>
        <a:bodyPr/>
        <a:lstStyle/>
        <a:p>
          <a:endParaRPr lang="en-GB"/>
        </a:p>
      </dgm:t>
    </dgm:pt>
    <dgm:pt modelId="{150FCC4A-FB07-4877-9A0F-269F116F6590}" type="sibTrans" cxnId="{33810495-BE5A-44CA-BF23-20B241392B07}">
      <dgm:prSet/>
      <dgm:spPr/>
      <dgm:t>
        <a:bodyPr/>
        <a:lstStyle/>
        <a:p>
          <a:endParaRPr lang="en-GB"/>
        </a:p>
      </dgm:t>
    </dgm:pt>
    <dgm:pt modelId="{9665642B-D6D0-41C1-B732-C02C7D71BFAB}">
      <dgm:prSet phldrT="[Text]"/>
      <dgm:spPr>
        <a:solidFill>
          <a:srgbClr val="00446A"/>
        </a:solidFill>
      </dgm:spPr>
      <dgm:t>
        <a:bodyPr/>
        <a:lstStyle/>
        <a:p>
          <a:r>
            <a:rPr lang="en-GB" dirty="0">
              <a:solidFill>
                <a:schemeClr val="bg1"/>
              </a:solidFill>
              <a:latin typeface="Cabin" panose="00000500000000000000" pitchFamily="2" charset="0"/>
            </a:rPr>
            <a:t>Forgiveness</a:t>
          </a:r>
        </a:p>
      </dgm:t>
    </dgm:pt>
    <dgm:pt modelId="{8248D326-0140-4476-A6A7-37759932E650}" type="parTrans" cxnId="{44291F1C-3F80-4847-8DA8-AE05F817257A}">
      <dgm:prSet/>
      <dgm:spPr/>
      <dgm:t>
        <a:bodyPr/>
        <a:lstStyle/>
        <a:p>
          <a:endParaRPr lang="en-GB"/>
        </a:p>
      </dgm:t>
    </dgm:pt>
    <dgm:pt modelId="{85822FA4-9E81-4603-AD16-98522E18C305}" type="sibTrans" cxnId="{44291F1C-3F80-4847-8DA8-AE05F817257A}">
      <dgm:prSet/>
      <dgm:spPr/>
      <dgm:t>
        <a:bodyPr/>
        <a:lstStyle/>
        <a:p>
          <a:endParaRPr lang="en-GB"/>
        </a:p>
      </dgm:t>
    </dgm:pt>
    <dgm:pt modelId="{16D342A2-F47A-42C3-980F-8AD8D9D1ACA4}">
      <dgm:prSet phldrT="[Text]"/>
      <dgm:spPr>
        <a:solidFill>
          <a:srgbClr val="00446A"/>
        </a:solidFill>
      </dgm:spPr>
      <dgm:t>
        <a:bodyPr/>
        <a:lstStyle/>
        <a:p>
          <a:r>
            <a:rPr lang="en-GB" dirty="0">
              <a:solidFill>
                <a:schemeClr val="bg1"/>
              </a:solidFill>
              <a:latin typeface="Cabin" panose="00000500000000000000" pitchFamily="2" charset="0"/>
            </a:rPr>
            <a:t>Mercy</a:t>
          </a:r>
        </a:p>
      </dgm:t>
    </dgm:pt>
    <dgm:pt modelId="{DA4CA83B-3D77-47D9-A5BE-CBF0A5713C52}" type="parTrans" cxnId="{6DF29DF1-E157-481B-A619-7030FB4053B1}">
      <dgm:prSet/>
      <dgm:spPr/>
      <dgm:t>
        <a:bodyPr/>
        <a:lstStyle/>
        <a:p>
          <a:endParaRPr lang="en-GB"/>
        </a:p>
      </dgm:t>
    </dgm:pt>
    <dgm:pt modelId="{48754250-1993-464A-BD6D-BE6216D27030}" type="sibTrans" cxnId="{6DF29DF1-E157-481B-A619-7030FB4053B1}">
      <dgm:prSet/>
      <dgm:spPr/>
      <dgm:t>
        <a:bodyPr/>
        <a:lstStyle/>
        <a:p>
          <a:endParaRPr lang="en-GB"/>
        </a:p>
      </dgm:t>
    </dgm:pt>
    <dgm:pt modelId="{03DC32FB-8C52-44E0-9344-66973BEAE611}">
      <dgm:prSet phldrT="[Text]"/>
      <dgm:spPr>
        <a:solidFill>
          <a:srgbClr val="00446A"/>
        </a:solidFill>
      </dgm:spPr>
      <dgm:t>
        <a:bodyPr/>
        <a:lstStyle/>
        <a:p>
          <a:r>
            <a:rPr lang="en-GB" dirty="0">
              <a:solidFill>
                <a:schemeClr val="bg1"/>
              </a:solidFill>
              <a:latin typeface="Cabin" panose="00000500000000000000" pitchFamily="2" charset="0"/>
            </a:rPr>
            <a:t>Good deeds</a:t>
          </a:r>
        </a:p>
      </dgm:t>
    </dgm:pt>
    <dgm:pt modelId="{56A4E5AB-90F7-4DEA-BE10-AF63E52ACCB3}" type="parTrans" cxnId="{E855A760-BCA4-4C34-92E9-490DBC09F66C}">
      <dgm:prSet/>
      <dgm:spPr/>
      <dgm:t>
        <a:bodyPr/>
        <a:lstStyle/>
        <a:p>
          <a:endParaRPr lang="en-GB"/>
        </a:p>
      </dgm:t>
    </dgm:pt>
    <dgm:pt modelId="{1BB3E2CD-9B68-479A-B16F-261B0D7BDD8F}" type="sibTrans" cxnId="{E855A760-BCA4-4C34-92E9-490DBC09F66C}">
      <dgm:prSet/>
      <dgm:spPr/>
      <dgm:t>
        <a:bodyPr/>
        <a:lstStyle/>
        <a:p>
          <a:endParaRPr lang="en-GB"/>
        </a:p>
      </dgm:t>
    </dgm:pt>
    <dgm:pt modelId="{CF0A6FCE-09FA-4F07-BF85-536291F7BD31}">
      <dgm:prSet phldrT="[Text]"/>
      <dgm:spPr>
        <a:solidFill>
          <a:srgbClr val="00446A"/>
        </a:solidFill>
      </dgm:spPr>
      <dgm:t>
        <a:bodyPr/>
        <a:lstStyle/>
        <a:p>
          <a:r>
            <a:rPr lang="en-GB" dirty="0">
              <a:solidFill>
                <a:schemeClr val="bg1"/>
              </a:solidFill>
              <a:latin typeface="Cabin" panose="00000500000000000000" pitchFamily="2" charset="0"/>
            </a:rPr>
            <a:t>Fasting</a:t>
          </a:r>
        </a:p>
      </dgm:t>
    </dgm:pt>
    <dgm:pt modelId="{462D1DFC-1230-424B-98DB-3EF942204A15}" type="parTrans" cxnId="{395C19D3-0FD3-421C-BA19-C53074854868}">
      <dgm:prSet/>
      <dgm:spPr/>
      <dgm:t>
        <a:bodyPr/>
        <a:lstStyle/>
        <a:p>
          <a:endParaRPr lang="en-GB"/>
        </a:p>
      </dgm:t>
    </dgm:pt>
    <dgm:pt modelId="{687A5ADD-BDC7-478C-8A55-4720AF36A273}" type="sibTrans" cxnId="{395C19D3-0FD3-421C-BA19-C53074854868}">
      <dgm:prSet/>
      <dgm:spPr/>
      <dgm:t>
        <a:bodyPr/>
        <a:lstStyle/>
        <a:p>
          <a:endParaRPr lang="en-GB"/>
        </a:p>
      </dgm:t>
    </dgm:pt>
    <dgm:pt modelId="{2E2F4794-558A-41F5-91FF-6B50A0233DBE}">
      <dgm:prSet phldrT="[Text]"/>
      <dgm:spPr>
        <a:solidFill>
          <a:srgbClr val="00446A"/>
        </a:solidFill>
      </dgm:spPr>
      <dgm:t>
        <a:bodyPr/>
        <a:lstStyle/>
        <a:p>
          <a:r>
            <a:rPr lang="en-GB" dirty="0">
              <a:solidFill>
                <a:schemeClr val="bg1"/>
              </a:solidFill>
              <a:latin typeface="Cabin" panose="00000500000000000000" pitchFamily="2" charset="0"/>
            </a:rPr>
            <a:t>Generosity </a:t>
          </a:r>
        </a:p>
      </dgm:t>
    </dgm:pt>
    <dgm:pt modelId="{72CF159A-5B26-431D-9DCC-934A4E770303}" type="parTrans" cxnId="{612C2FF7-D499-4C5E-A72D-619521D6A597}">
      <dgm:prSet/>
      <dgm:spPr/>
      <dgm:t>
        <a:bodyPr/>
        <a:lstStyle/>
        <a:p>
          <a:endParaRPr lang="en-GB"/>
        </a:p>
      </dgm:t>
    </dgm:pt>
    <dgm:pt modelId="{CFB58C95-859F-4D56-A4FF-B4DB182D688C}" type="sibTrans" cxnId="{612C2FF7-D499-4C5E-A72D-619521D6A597}">
      <dgm:prSet/>
      <dgm:spPr/>
      <dgm:t>
        <a:bodyPr/>
        <a:lstStyle/>
        <a:p>
          <a:endParaRPr lang="en-GB"/>
        </a:p>
      </dgm:t>
    </dgm:pt>
    <dgm:pt modelId="{D8B6DDBE-8A67-41A6-B730-B93D79489FB0}">
      <dgm:prSet phldrT="[Text]"/>
      <dgm:spPr>
        <a:solidFill>
          <a:srgbClr val="00446A"/>
        </a:solidFill>
      </dgm:spPr>
      <dgm:t>
        <a:bodyPr/>
        <a:lstStyle/>
        <a:p>
          <a:r>
            <a:rPr lang="en-GB" dirty="0">
              <a:solidFill>
                <a:schemeClr val="bg1"/>
              </a:solidFill>
              <a:latin typeface="Cabin" panose="00000500000000000000" pitchFamily="2" charset="0"/>
            </a:rPr>
            <a:t>Freedom from Hell-fire</a:t>
          </a:r>
        </a:p>
      </dgm:t>
    </dgm:pt>
    <dgm:pt modelId="{04063DCD-86A2-4E9A-AB6A-6DFA1BFD1BE5}" type="parTrans" cxnId="{686C2B38-1719-4B24-84BD-9EDB1872C0B1}">
      <dgm:prSet/>
      <dgm:spPr/>
      <dgm:t>
        <a:bodyPr/>
        <a:lstStyle/>
        <a:p>
          <a:endParaRPr lang="en-GB"/>
        </a:p>
      </dgm:t>
    </dgm:pt>
    <dgm:pt modelId="{57AF1CD3-3872-4364-A67C-0ACC421F5069}" type="sibTrans" cxnId="{686C2B38-1719-4B24-84BD-9EDB1872C0B1}">
      <dgm:prSet/>
      <dgm:spPr/>
      <dgm:t>
        <a:bodyPr/>
        <a:lstStyle/>
        <a:p>
          <a:endParaRPr lang="en-GB"/>
        </a:p>
      </dgm:t>
    </dgm:pt>
    <dgm:pt modelId="{45B2C85A-AA5F-40E7-8AAC-73FC475AA90C}" type="pres">
      <dgm:prSet presAssocID="{3C5FA85A-12EA-46DA-A2A5-5AA0355DF530}" presName="cycle" presStyleCnt="0">
        <dgm:presLayoutVars>
          <dgm:chMax val="1"/>
          <dgm:dir/>
          <dgm:animLvl val="ctr"/>
          <dgm:resizeHandles val="exact"/>
        </dgm:presLayoutVars>
      </dgm:prSet>
      <dgm:spPr/>
    </dgm:pt>
    <dgm:pt modelId="{80326D21-7A20-4E31-81B9-DE2A6376C710}" type="pres">
      <dgm:prSet presAssocID="{75ED7F89-4E57-4FA9-8B3A-A16661C5CF18}" presName="centerShape" presStyleLbl="node0" presStyleIdx="0" presStyleCnt="1"/>
      <dgm:spPr/>
    </dgm:pt>
    <dgm:pt modelId="{BE301547-42E6-4784-A715-B8BF13D40748}" type="pres">
      <dgm:prSet presAssocID="{66D9B60E-0FDF-4F20-940B-EECDB9C8012A}" presName="parTrans" presStyleLbl="bgSibTrans2D1" presStyleIdx="0" presStyleCnt="8"/>
      <dgm:spPr/>
    </dgm:pt>
    <dgm:pt modelId="{EE034EE6-B4D0-43F2-B8B0-EDCFA6998043}" type="pres">
      <dgm:prSet presAssocID="{F077591D-5E52-4D88-BBC5-3F90495FA948}" presName="node" presStyleLbl="node1" presStyleIdx="0" presStyleCnt="8">
        <dgm:presLayoutVars>
          <dgm:bulletEnabled val="1"/>
        </dgm:presLayoutVars>
      </dgm:prSet>
      <dgm:spPr/>
    </dgm:pt>
    <dgm:pt modelId="{A59F371C-8F60-40E7-A9F1-D58BC1304544}" type="pres">
      <dgm:prSet presAssocID="{462D1DFC-1230-424B-98DB-3EF942204A15}" presName="parTrans" presStyleLbl="bgSibTrans2D1" presStyleIdx="1" presStyleCnt="8"/>
      <dgm:spPr/>
    </dgm:pt>
    <dgm:pt modelId="{B762EC03-ECD0-4526-91A2-9F4B07365AD7}" type="pres">
      <dgm:prSet presAssocID="{CF0A6FCE-09FA-4F07-BF85-536291F7BD31}" presName="node" presStyleLbl="node1" presStyleIdx="1" presStyleCnt="8">
        <dgm:presLayoutVars>
          <dgm:bulletEnabled val="1"/>
        </dgm:presLayoutVars>
      </dgm:prSet>
      <dgm:spPr/>
    </dgm:pt>
    <dgm:pt modelId="{45DEF6EF-3CCA-4E1F-BA64-19BF6CE3D510}" type="pres">
      <dgm:prSet presAssocID="{8248D326-0140-4476-A6A7-37759932E650}" presName="parTrans" presStyleLbl="bgSibTrans2D1" presStyleIdx="2" presStyleCnt="8"/>
      <dgm:spPr/>
    </dgm:pt>
    <dgm:pt modelId="{29973B2C-B7FA-4558-A607-1E80D34404E3}" type="pres">
      <dgm:prSet presAssocID="{9665642B-D6D0-41C1-B732-C02C7D71BFAB}" presName="node" presStyleLbl="node1" presStyleIdx="2" presStyleCnt="8">
        <dgm:presLayoutVars>
          <dgm:bulletEnabled val="1"/>
        </dgm:presLayoutVars>
      </dgm:prSet>
      <dgm:spPr/>
    </dgm:pt>
    <dgm:pt modelId="{0B47E521-B5D7-46AB-AAC9-E39F25F23465}" type="pres">
      <dgm:prSet presAssocID="{DA4CA83B-3D77-47D9-A5BE-CBF0A5713C52}" presName="parTrans" presStyleLbl="bgSibTrans2D1" presStyleIdx="3" presStyleCnt="8"/>
      <dgm:spPr/>
    </dgm:pt>
    <dgm:pt modelId="{B04B8286-71CE-4D3F-9EA1-C2F617C010C1}" type="pres">
      <dgm:prSet presAssocID="{16D342A2-F47A-42C3-980F-8AD8D9D1ACA4}" presName="node" presStyleLbl="node1" presStyleIdx="3" presStyleCnt="8">
        <dgm:presLayoutVars>
          <dgm:bulletEnabled val="1"/>
        </dgm:presLayoutVars>
      </dgm:prSet>
      <dgm:spPr/>
    </dgm:pt>
    <dgm:pt modelId="{D10343FC-11C9-4425-AB0E-BD2442DF7E0A}" type="pres">
      <dgm:prSet presAssocID="{56A4E5AB-90F7-4DEA-BE10-AF63E52ACCB3}" presName="parTrans" presStyleLbl="bgSibTrans2D1" presStyleIdx="4" presStyleCnt="8"/>
      <dgm:spPr/>
    </dgm:pt>
    <dgm:pt modelId="{EAF6F189-BFD3-4DED-B87F-0B621259CF9B}" type="pres">
      <dgm:prSet presAssocID="{03DC32FB-8C52-44E0-9344-66973BEAE611}" presName="node" presStyleLbl="node1" presStyleIdx="4" presStyleCnt="8">
        <dgm:presLayoutVars>
          <dgm:bulletEnabled val="1"/>
        </dgm:presLayoutVars>
      </dgm:prSet>
      <dgm:spPr/>
    </dgm:pt>
    <dgm:pt modelId="{9C36CC4F-D278-46C7-BD47-7F8189DBE1A6}" type="pres">
      <dgm:prSet presAssocID="{E78612B6-9784-48EC-86E5-8145FEBFEF74}" presName="parTrans" presStyleLbl="bgSibTrans2D1" presStyleIdx="5" presStyleCnt="8"/>
      <dgm:spPr/>
    </dgm:pt>
    <dgm:pt modelId="{611CA13F-5EDC-4DA1-B9D8-C3D4D94112E8}" type="pres">
      <dgm:prSet presAssocID="{8821EA9D-B6A2-400F-98FB-A6AF75F8917C}" presName="node" presStyleLbl="node1" presStyleIdx="5" presStyleCnt="8">
        <dgm:presLayoutVars>
          <dgm:bulletEnabled val="1"/>
        </dgm:presLayoutVars>
      </dgm:prSet>
      <dgm:spPr/>
    </dgm:pt>
    <dgm:pt modelId="{40327C3B-74F2-4914-ABC1-058729BD16E4}" type="pres">
      <dgm:prSet presAssocID="{04063DCD-86A2-4E9A-AB6A-6DFA1BFD1BE5}" presName="parTrans" presStyleLbl="bgSibTrans2D1" presStyleIdx="6" presStyleCnt="8"/>
      <dgm:spPr/>
    </dgm:pt>
    <dgm:pt modelId="{E1310FA2-9AAB-4762-8736-64DC1417313B}" type="pres">
      <dgm:prSet presAssocID="{D8B6DDBE-8A67-41A6-B730-B93D79489FB0}" presName="node" presStyleLbl="node1" presStyleIdx="6" presStyleCnt="8">
        <dgm:presLayoutVars>
          <dgm:bulletEnabled val="1"/>
        </dgm:presLayoutVars>
      </dgm:prSet>
      <dgm:spPr/>
    </dgm:pt>
    <dgm:pt modelId="{D17E4C4B-7982-40BC-B63F-25166B41B972}" type="pres">
      <dgm:prSet presAssocID="{72CF159A-5B26-431D-9DCC-934A4E770303}" presName="parTrans" presStyleLbl="bgSibTrans2D1" presStyleIdx="7" presStyleCnt="8"/>
      <dgm:spPr/>
    </dgm:pt>
    <dgm:pt modelId="{0399C905-A969-46FA-974B-16E3B8F2370D}" type="pres">
      <dgm:prSet presAssocID="{2E2F4794-558A-41F5-91FF-6B50A0233DBE}" presName="node" presStyleLbl="node1" presStyleIdx="7" presStyleCnt="8">
        <dgm:presLayoutVars>
          <dgm:bulletEnabled val="1"/>
        </dgm:presLayoutVars>
      </dgm:prSet>
      <dgm:spPr/>
    </dgm:pt>
  </dgm:ptLst>
  <dgm:cxnLst>
    <dgm:cxn modelId="{4235C104-C66F-4165-B3EF-A1BF10B9F545}" type="presOf" srcId="{9665642B-D6D0-41C1-B732-C02C7D71BFAB}" destId="{29973B2C-B7FA-4558-A607-1E80D34404E3}" srcOrd="0" destOrd="0" presId="urn:microsoft.com/office/officeart/2005/8/layout/radial4"/>
    <dgm:cxn modelId="{F092ED15-C4AB-4DA4-B2F0-E890F4C6E05A}" type="presOf" srcId="{66D9B60E-0FDF-4F20-940B-EECDB9C8012A}" destId="{BE301547-42E6-4784-A715-B8BF13D40748}" srcOrd="0" destOrd="0" presId="urn:microsoft.com/office/officeart/2005/8/layout/radial4"/>
    <dgm:cxn modelId="{44291F1C-3F80-4847-8DA8-AE05F817257A}" srcId="{75ED7F89-4E57-4FA9-8B3A-A16661C5CF18}" destId="{9665642B-D6D0-41C1-B732-C02C7D71BFAB}" srcOrd="2" destOrd="0" parTransId="{8248D326-0140-4476-A6A7-37759932E650}" sibTransId="{85822FA4-9E81-4603-AD16-98522E18C305}"/>
    <dgm:cxn modelId="{686C2B38-1719-4B24-84BD-9EDB1872C0B1}" srcId="{75ED7F89-4E57-4FA9-8B3A-A16661C5CF18}" destId="{D8B6DDBE-8A67-41A6-B730-B93D79489FB0}" srcOrd="6" destOrd="0" parTransId="{04063DCD-86A2-4E9A-AB6A-6DFA1BFD1BE5}" sibTransId="{57AF1CD3-3872-4364-A67C-0ACC421F5069}"/>
    <dgm:cxn modelId="{DB1DF83A-FB10-4C1B-AC41-80673703230C}" type="presOf" srcId="{462D1DFC-1230-424B-98DB-3EF942204A15}" destId="{A59F371C-8F60-40E7-A9F1-D58BC1304544}" srcOrd="0" destOrd="0" presId="urn:microsoft.com/office/officeart/2005/8/layout/radial4"/>
    <dgm:cxn modelId="{E855A760-BCA4-4C34-92E9-490DBC09F66C}" srcId="{75ED7F89-4E57-4FA9-8B3A-A16661C5CF18}" destId="{03DC32FB-8C52-44E0-9344-66973BEAE611}" srcOrd="4" destOrd="0" parTransId="{56A4E5AB-90F7-4DEA-BE10-AF63E52ACCB3}" sibTransId="{1BB3E2CD-9B68-479A-B16F-261B0D7BDD8F}"/>
    <dgm:cxn modelId="{044CEB68-FC63-4ADE-83DD-8DBC71891011}" type="presOf" srcId="{16D342A2-F47A-42C3-980F-8AD8D9D1ACA4}" destId="{B04B8286-71CE-4D3F-9EA1-C2F617C010C1}" srcOrd="0" destOrd="0" presId="urn:microsoft.com/office/officeart/2005/8/layout/radial4"/>
    <dgm:cxn modelId="{80308A4C-2F7F-4653-81F3-80381B5D15A7}" type="presOf" srcId="{72CF159A-5B26-431D-9DCC-934A4E770303}" destId="{D17E4C4B-7982-40BC-B63F-25166B41B972}" srcOrd="0" destOrd="0" presId="urn:microsoft.com/office/officeart/2005/8/layout/radial4"/>
    <dgm:cxn modelId="{918C716D-9C68-47A5-A2C7-5A8ADF369543}" type="presOf" srcId="{8821EA9D-B6A2-400F-98FB-A6AF75F8917C}" destId="{611CA13F-5EDC-4DA1-B9D8-C3D4D94112E8}" srcOrd="0" destOrd="0" presId="urn:microsoft.com/office/officeart/2005/8/layout/radial4"/>
    <dgm:cxn modelId="{4B4A5352-0D89-4A84-AC3F-9EC6C14FBB10}" type="presOf" srcId="{56A4E5AB-90F7-4DEA-BE10-AF63E52ACCB3}" destId="{D10343FC-11C9-4425-AB0E-BD2442DF7E0A}" srcOrd="0" destOrd="0" presId="urn:microsoft.com/office/officeart/2005/8/layout/radial4"/>
    <dgm:cxn modelId="{95ED0C80-9102-401A-8709-5EB45199F9D4}" srcId="{3C5FA85A-12EA-46DA-A2A5-5AA0355DF530}" destId="{75ED7F89-4E57-4FA9-8B3A-A16661C5CF18}" srcOrd="0" destOrd="0" parTransId="{D24C46D0-888F-4BE5-906A-9FDFB1E26B6C}" sibTransId="{7BB4E3C3-AA48-4351-80B3-C3E1DDA0668E}"/>
    <dgm:cxn modelId="{8C8C9580-4F20-4431-8A23-5F8FB2699F32}" srcId="{75ED7F89-4E57-4FA9-8B3A-A16661C5CF18}" destId="{F077591D-5E52-4D88-BBC5-3F90495FA948}" srcOrd="0" destOrd="0" parTransId="{66D9B60E-0FDF-4F20-940B-EECDB9C8012A}" sibTransId="{DCBCE488-8309-421B-BF39-3BF6EFCFCCDD}"/>
    <dgm:cxn modelId="{8C8FF584-5F14-4840-A9AC-1C643E5CC0D4}" type="presOf" srcId="{F077591D-5E52-4D88-BBC5-3F90495FA948}" destId="{EE034EE6-B4D0-43F2-B8B0-EDCFA6998043}" srcOrd="0" destOrd="0" presId="urn:microsoft.com/office/officeart/2005/8/layout/radial4"/>
    <dgm:cxn modelId="{49D10185-549C-428D-9647-77A976E4D62E}" type="presOf" srcId="{3C5FA85A-12EA-46DA-A2A5-5AA0355DF530}" destId="{45B2C85A-AA5F-40E7-8AAC-73FC475AA90C}" srcOrd="0" destOrd="0" presId="urn:microsoft.com/office/officeart/2005/8/layout/radial4"/>
    <dgm:cxn modelId="{5022078F-F10B-4689-989B-D99BA395D747}" type="presOf" srcId="{D8B6DDBE-8A67-41A6-B730-B93D79489FB0}" destId="{E1310FA2-9AAB-4762-8736-64DC1417313B}" srcOrd="0" destOrd="0" presId="urn:microsoft.com/office/officeart/2005/8/layout/radial4"/>
    <dgm:cxn modelId="{9182F391-5A7B-406B-B8D4-F6C4DE5EAD04}" type="presOf" srcId="{04063DCD-86A2-4E9A-AB6A-6DFA1BFD1BE5}" destId="{40327C3B-74F2-4914-ABC1-058729BD16E4}" srcOrd="0" destOrd="0" presId="urn:microsoft.com/office/officeart/2005/8/layout/radial4"/>
    <dgm:cxn modelId="{97209D93-0EEA-478E-B876-2E43BE0555F2}" type="presOf" srcId="{E78612B6-9784-48EC-86E5-8145FEBFEF74}" destId="{9C36CC4F-D278-46C7-BD47-7F8189DBE1A6}" srcOrd="0" destOrd="0" presId="urn:microsoft.com/office/officeart/2005/8/layout/radial4"/>
    <dgm:cxn modelId="{33810495-BE5A-44CA-BF23-20B241392B07}" srcId="{75ED7F89-4E57-4FA9-8B3A-A16661C5CF18}" destId="{8821EA9D-B6A2-400F-98FB-A6AF75F8917C}" srcOrd="5" destOrd="0" parTransId="{E78612B6-9784-48EC-86E5-8145FEBFEF74}" sibTransId="{150FCC4A-FB07-4877-9A0F-269F116F6590}"/>
    <dgm:cxn modelId="{699021CC-5697-4B5A-A824-085A8F8234B2}" type="presOf" srcId="{75ED7F89-4E57-4FA9-8B3A-A16661C5CF18}" destId="{80326D21-7A20-4E31-81B9-DE2A6376C710}" srcOrd="0" destOrd="0" presId="urn:microsoft.com/office/officeart/2005/8/layout/radial4"/>
    <dgm:cxn modelId="{386421CD-4D69-4DEB-8072-0795BE88B308}" type="presOf" srcId="{DA4CA83B-3D77-47D9-A5BE-CBF0A5713C52}" destId="{0B47E521-B5D7-46AB-AAC9-E39F25F23465}" srcOrd="0" destOrd="0" presId="urn:microsoft.com/office/officeart/2005/8/layout/radial4"/>
    <dgm:cxn modelId="{395C19D3-0FD3-421C-BA19-C53074854868}" srcId="{75ED7F89-4E57-4FA9-8B3A-A16661C5CF18}" destId="{CF0A6FCE-09FA-4F07-BF85-536291F7BD31}" srcOrd="1" destOrd="0" parTransId="{462D1DFC-1230-424B-98DB-3EF942204A15}" sibTransId="{687A5ADD-BDC7-478C-8A55-4720AF36A273}"/>
    <dgm:cxn modelId="{A7100CD5-074B-49E3-A5FD-D0EFCC3676B5}" type="presOf" srcId="{03DC32FB-8C52-44E0-9344-66973BEAE611}" destId="{EAF6F189-BFD3-4DED-B87F-0B621259CF9B}" srcOrd="0" destOrd="0" presId="urn:microsoft.com/office/officeart/2005/8/layout/radial4"/>
    <dgm:cxn modelId="{34999BE9-73B7-419F-8A07-89ABD2E316FE}" type="presOf" srcId="{CF0A6FCE-09FA-4F07-BF85-536291F7BD31}" destId="{B762EC03-ECD0-4526-91A2-9F4B07365AD7}" srcOrd="0" destOrd="0" presId="urn:microsoft.com/office/officeart/2005/8/layout/radial4"/>
    <dgm:cxn modelId="{D665BBED-5548-4FDF-A3CD-0D3D9CDADEA2}" type="presOf" srcId="{2E2F4794-558A-41F5-91FF-6B50A0233DBE}" destId="{0399C905-A969-46FA-974B-16E3B8F2370D}" srcOrd="0" destOrd="0" presId="urn:microsoft.com/office/officeart/2005/8/layout/radial4"/>
    <dgm:cxn modelId="{6DF29DF1-E157-481B-A619-7030FB4053B1}" srcId="{75ED7F89-4E57-4FA9-8B3A-A16661C5CF18}" destId="{16D342A2-F47A-42C3-980F-8AD8D9D1ACA4}" srcOrd="3" destOrd="0" parTransId="{DA4CA83B-3D77-47D9-A5BE-CBF0A5713C52}" sibTransId="{48754250-1993-464A-BD6D-BE6216D27030}"/>
    <dgm:cxn modelId="{612C2FF7-D499-4C5E-A72D-619521D6A597}" srcId="{75ED7F89-4E57-4FA9-8B3A-A16661C5CF18}" destId="{2E2F4794-558A-41F5-91FF-6B50A0233DBE}" srcOrd="7" destOrd="0" parTransId="{72CF159A-5B26-431D-9DCC-934A4E770303}" sibTransId="{CFB58C95-859F-4D56-A4FF-B4DB182D688C}"/>
    <dgm:cxn modelId="{F33AAAFB-A3AF-4D88-BE19-E266B4715FF4}" type="presOf" srcId="{8248D326-0140-4476-A6A7-37759932E650}" destId="{45DEF6EF-3CCA-4E1F-BA64-19BF6CE3D510}" srcOrd="0" destOrd="0" presId="urn:microsoft.com/office/officeart/2005/8/layout/radial4"/>
    <dgm:cxn modelId="{F0442BB4-E689-4ADC-A9BF-061E935DD7F8}" type="presParOf" srcId="{45B2C85A-AA5F-40E7-8AAC-73FC475AA90C}" destId="{80326D21-7A20-4E31-81B9-DE2A6376C710}" srcOrd="0" destOrd="0" presId="urn:microsoft.com/office/officeart/2005/8/layout/radial4"/>
    <dgm:cxn modelId="{A11A6233-694D-4BF3-BDE5-11A724FD18A2}" type="presParOf" srcId="{45B2C85A-AA5F-40E7-8AAC-73FC475AA90C}" destId="{BE301547-42E6-4784-A715-B8BF13D40748}" srcOrd="1" destOrd="0" presId="urn:microsoft.com/office/officeart/2005/8/layout/radial4"/>
    <dgm:cxn modelId="{3A70C050-B20B-4934-9323-BA6528B3C284}" type="presParOf" srcId="{45B2C85A-AA5F-40E7-8AAC-73FC475AA90C}" destId="{EE034EE6-B4D0-43F2-B8B0-EDCFA6998043}" srcOrd="2" destOrd="0" presId="urn:microsoft.com/office/officeart/2005/8/layout/radial4"/>
    <dgm:cxn modelId="{54C427BB-D846-4914-A027-EAF77EE733E1}" type="presParOf" srcId="{45B2C85A-AA5F-40E7-8AAC-73FC475AA90C}" destId="{A59F371C-8F60-40E7-A9F1-D58BC1304544}" srcOrd="3" destOrd="0" presId="urn:microsoft.com/office/officeart/2005/8/layout/radial4"/>
    <dgm:cxn modelId="{3AEF915F-CD22-4987-8A5D-0F70221FBDE4}" type="presParOf" srcId="{45B2C85A-AA5F-40E7-8AAC-73FC475AA90C}" destId="{B762EC03-ECD0-4526-91A2-9F4B07365AD7}" srcOrd="4" destOrd="0" presId="urn:microsoft.com/office/officeart/2005/8/layout/radial4"/>
    <dgm:cxn modelId="{6609F8AF-6FB7-43F7-B563-773A2C2D5FDC}" type="presParOf" srcId="{45B2C85A-AA5F-40E7-8AAC-73FC475AA90C}" destId="{45DEF6EF-3CCA-4E1F-BA64-19BF6CE3D510}" srcOrd="5" destOrd="0" presId="urn:microsoft.com/office/officeart/2005/8/layout/radial4"/>
    <dgm:cxn modelId="{23659BB8-1F64-4F63-BC74-0EF7CA91185E}" type="presParOf" srcId="{45B2C85A-AA5F-40E7-8AAC-73FC475AA90C}" destId="{29973B2C-B7FA-4558-A607-1E80D34404E3}" srcOrd="6" destOrd="0" presId="urn:microsoft.com/office/officeart/2005/8/layout/radial4"/>
    <dgm:cxn modelId="{16A3694E-EDC4-4E66-891F-98121D12F3BE}" type="presParOf" srcId="{45B2C85A-AA5F-40E7-8AAC-73FC475AA90C}" destId="{0B47E521-B5D7-46AB-AAC9-E39F25F23465}" srcOrd="7" destOrd="0" presId="urn:microsoft.com/office/officeart/2005/8/layout/radial4"/>
    <dgm:cxn modelId="{0A22BB6B-E8BB-4BE7-AA15-7BFE4841B265}" type="presParOf" srcId="{45B2C85A-AA5F-40E7-8AAC-73FC475AA90C}" destId="{B04B8286-71CE-4D3F-9EA1-C2F617C010C1}" srcOrd="8" destOrd="0" presId="urn:microsoft.com/office/officeart/2005/8/layout/radial4"/>
    <dgm:cxn modelId="{A535A65F-521F-4846-99B5-21C27B97B659}" type="presParOf" srcId="{45B2C85A-AA5F-40E7-8AAC-73FC475AA90C}" destId="{D10343FC-11C9-4425-AB0E-BD2442DF7E0A}" srcOrd="9" destOrd="0" presId="urn:microsoft.com/office/officeart/2005/8/layout/radial4"/>
    <dgm:cxn modelId="{F935B67C-08F7-4AE9-A4D3-5B4CCABFD9DB}" type="presParOf" srcId="{45B2C85A-AA5F-40E7-8AAC-73FC475AA90C}" destId="{EAF6F189-BFD3-4DED-B87F-0B621259CF9B}" srcOrd="10" destOrd="0" presId="urn:microsoft.com/office/officeart/2005/8/layout/radial4"/>
    <dgm:cxn modelId="{D4272BA0-3F97-4461-9E76-45F07056F6C4}" type="presParOf" srcId="{45B2C85A-AA5F-40E7-8AAC-73FC475AA90C}" destId="{9C36CC4F-D278-46C7-BD47-7F8189DBE1A6}" srcOrd="11" destOrd="0" presId="urn:microsoft.com/office/officeart/2005/8/layout/radial4"/>
    <dgm:cxn modelId="{78EF0723-534E-42DD-8909-62DD3E0A845C}" type="presParOf" srcId="{45B2C85A-AA5F-40E7-8AAC-73FC475AA90C}" destId="{611CA13F-5EDC-4DA1-B9D8-C3D4D94112E8}" srcOrd="12" destOrd="0" presId="urn:microsoft.com/office/officeart/2005/8/layout/radial4"/>
    <dgm:cxn modelId="{47C83FB6-99D0-4CE5-B183-3708B2EE9819}" type="presParOf" srcId="{45B2C85A-AA5F-40E7-8AAC-73FC475AA90C}" destId="{40327C3B-74F2-4914-ABC1-058729BD16E4}" srcOrd="13" destOrd="0" presId="urn:microsoft.com/office/officeart/2005/8/layout/radial4"/>
    <dgm:cxn modelId="{C15F5BAE-B4FE-405E-B190-3A2D41AB4029}" type="presParOf" srcId="{45B2C85A-AA5F-40E7-8AAC-73FC475AA90C}" destId="{E1310FA2-9AAB-4762-8736-64DC1417313B}" srcOrd="14" destOrd="0" presId="urn:microsoft.com/office/officeart/2005/8/layout/radial4"/>
    <dgm:cxn modelId="{36D02CD8-2ECC-461D-B903-F551121549B9}" type="presParOf" srcId="{45B2C85A-AA5F-40E7-8AAC-73FC475AA90C}" destId="{D17E4C4B-7982-40BC-B63F-25166B41B972}" srcOrd="15" destOrd="0" presId="urn:microsoft.com/office/officeart/2005/8/layout/radial4"/>
    <dgm:cxn modelId="{437E9408-13DC-4337-B013-8F9CB014D19A}" type="presParOf" srcId="{45B2C85A-AA5F-40E7-8AAC-73FC475AA90C}" destId="{0399C905-A969-46FA-974B-16E3B8F2370D}" srcOrd="1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EC985A-FE01-4FD2-B6AD-12223ECBB595}"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1095C0C2-C7A9-4AA3-B5D4-152BD6605DF4}">
      <dgm:prSet phldrT="[Text]"/>
      <dgm:spPr>
        <a:solidFill>
          <a:srgbClr val="89C5C7"/>
        </a:solidFill>
      </dgm:spPr>
      <dgm:t>
        <a:bodyPr/>
        <a:lstStyle/>
        <a:p>
          <a:r>
            <a:rPr lang="en-US" dirty="0">
              <a:solidFill>
                <a:srgbClr val="00446A"/>
              </a:solidFill>
              <a:latin typeface="Cabin" panose="00000500000000000000" pitchFamily="2" charset="0"/>
            </a:rPr>
            <a:t>Recitation</a:t>
          </a:r>
          <a:endParaRPr lang="en-GB" dirty="0">
            <a:solidFill>
              <a:srgbClr val="00446A"/>
            </a:solidFill>
            <a:latin typeface="Cabin" panose="00000500000000000000" pitchFamily="2" charset="0"/>
          </a:endParaRPr>
        </a:p>
      </dgm:t>
    </dgm:pt>
    <dgm:pt modelId="{7CBEEDAE-01B6-40CE-A6D6-C5671A949AE9}" type="parTrans" cxnId="{862279F0-24D0-4F4C-96FD-B6E1763973B5}">
      <dgm:prSet/>
      <dgm:spPr/>
      <dgm:t>
        <a:bodyPr/>
        <a:lstStyle/>
        <a:p>
          <a:endParaRPr lang="en-GB"/>
        </a:p>
      </dgm:t>
    </dgm:pt>
    <dgm:pt modelId="{E260D36A-FD83-41C9-94F1-0588E2466353}" type="sibTrans" cxnId="{862279F0-24D0-4F4C-96FD-B6E1763973B5}">
      <dgm:prSet/>
      <dgm:spPr>
        <a:solidFill>
          <a:srgbClr val="00446A"/>
        </a:solidFill>
      </dgm:spPr>
      <dgm:t>
        <a:bodyPr/>
        <a:lstStyle/>
        <a:p>
          <a:endParaRPr lang="en-GB"/>
        </a:p>
      </dgm:t>
    </dgm:pt>
    <dgm:pt modelId="{39F5B7E2-16B4-4A5B-A21F-C785F83A6D39}">
      <dgm:prSet/>
      <dgm:spPr>
        <a:solidFill>
          <a:srgbClr val="89C5C7"/>
        </a:solidFill>
      </dgm:spPr>
      <dgm:t>
        <a:bodyPr/>
        <a:lstStyle/>
        <a:p>
          <a:r>
            <a:rPr lang="en-US" dirty="0">
              <a:solidFill>
                <a:srgbClr val="00446A"/>
              </a:solidFill>
              <a:latin typeface="Cabin" panose="00000500000000000000" pitchFamily="2" charset="0"/>
            </a:rPr>
            <a:t>Meaning</a:t>
          </a:r>
        </a:p>
      </dgm:t>
    </dgm:pt>
    <dgm:pt modelId="{B256DAA7-B456-4867-A60B-DBB8C68E4654}" type="parTrans" cxnId="{02DBD498-183C-47F8-BDD9-D0124B19252F}">
      <dgm:prSet/>
      <dgm:spPr/>
      <dgm:t>
        <a:bodyPr/>
        <a:lstStyle/>
        <a:p>
          <a:endParaRPr lang="en-GB"/>
        </a:p>
      </dgm:t>
    </dgm:pt>
    <dgm:pt modelId="{A3689570-55D5-4BFF-A8FC-80FB68E71DA4}" type="sibTrans" cxnId="{02DBD498-183C-47F8-BDD9-D0124B19252F}">
      <dgm:prSet/>
      <dgm:spPr>
        <a:solidFill>
          <a:srgbClr val="00446A"/>
        </a:solidFill>
      </dgm:spPr>
      <dgm:t>
        <a:bodyPr/>
        <a:lstStyle/>
        <a:p>
          <a:endParaRPr lang="en-GB"/>
        </a:p>
      </dgm:t>
    </dgm:pt>
    <dgm:pt modelId="{DE7BE287-C9B7-4E53-8298-3C4DD1541D9A}">
      <dgm:prSet/>
      <dgm:spPr>
        <a:solidFill>
          <a:srgbClr val="89C5C7"/>
        </a:solidFill>
      </dgm:spPr>
      <dgm:t>
        <a:bodyPr/>
        <a:lstStyle/>
        <a:p>
          <a:r>
            <a:rPr lang="en-US" dirty="0">
              <a:solidFill>
                <a:srgbClr val="00446A"/>
              </a:solidFill>
              <a:latin typeface="Cabin" panose="00000500000000000000" pitchFamily="2" charset="0"/>
            </a:rPr>
            <a:t>Explanation</a:t>
          </a:r>
        </a:p>
      </dgm:t>
    </dgm:pt>
    <dgm:pt modelId="{8FC2118B-FABC-4E72-9326-7BDEED24E71F}" type="parTrans" cxnId="{03FBAB70-F6F7-4DF7-86AE-EBC8D83C558D}">
      <dgm:prSet/>
      <dgm:spPr/>
      <dgm:t>
        <a:bodyPr/>
        <a:lstStyle/>
        <a:p>
          <a:endParaRPr lang="en-GB"/>
        </a:p>
      </dgm:t>
    </dgm:pt>
    <dgm:pt modelId="{FEB26BF3-8EA6-46E0-BA12-ED0FC42499CC}" type="sibTrans" cxnId="{03FBAB70-F6F7-4DF7-86AE-EBC8D83C558D}">
      <dgm:prSet/>
      <dgm:spPr>
        <a:solidFill>
          <a:srgbClr val="00446A"/>
        </a:solidFill>
      </dgm:spPr>
      <dgm:t>
        <a:bodyPr/>
        <a:lstStyle/>
        <a:p>
          <a:endParaRPr lang="en-GB"/>
        </a:p>
      </dgm:t>
    </dgm:pt>
    <dgm:pt modelId="{22C2997A-564D-44F3-9E73-58718763329C}">
      <dgm:prSet/>
      <dgm:spPr>
        <a:solidFill>
          <a:srgbClr val="89C5C7"/>
        </a:solidFill>
      </dgm:spPr>
      <dgm:t>
        <a:bodyPr/>
        <a:lstStyle/>
        <a:p>
          <a:r>
            <a:rPr lang="en-US" dirty="0">
              <a:solidFill>
                <a:srgbClr val="00446A"/>
              </a:solidFill>
              <a:latin typeface="Cabin" panose="00000500000000000000" pitchFamily="2" charset="0"/>
            </a:rPr>
            <a:t>Reflection</a:t>
          </a:r>
        </a:p>
      </dgm:t>
    </dgm:pt>
    <dgm:pt modelId="{378C3D62-4035-45F1-B4F2-A23BE8C07415}" type="parTrans" cxnId="{27F2C187-44F0-422C-A8E6-C79B830B1ECB}">
      <dgm:prSet/>
      <dgm:spPr/>
      <dgm:t>
        <a:bodyPr/>
        <a:lstStyle/>
        <a:p>
          <a:endParaRPr lang="en-GB"/>
        </a:p>
      </dgm:t>
    </dgm:pt>
    <dgm:pt modelId="{5DD764CB-0759-4390-AE75-8B33FA77E9AC}" type="sibTrans" cxnId="{27F2C187-44F0-422C-A8E6-C79B830B1ECB}">
      <dgm:prSet/>
      <dgm:spPr>
        <a:solidFill>
          <a:srgbClr val="00446A"/>
        </a:solidFill>
      </dgm:spPr>
      <dgm:t>
        <a:bodyPr/>
        <a:lstStyle/>
        <a:p>
          <a:endParaRPr lang="en-GB"/>
        </a:p>
      </dgm:t>
    </dgm:pt>
    <dgm:pt modelId="{0A778936-DEFD-44B8-ACC1-C6AEAF1DD310}">
      <dgm:prSet/>
      <dgm:spPr>
        <a:solidFill>
          <a:srgbClr val="89C5C7"/>
        </a:solidFill>
      </dgm:spPr>
      <dgm:t>
        <a:bodyPr/>
        <a:lstStyle/>
        <a:p>
          <a:r>
            <a:rPr lang="en-US" dirty="0">
              <a:solidFill>
                <a:srgbClr val="00446A"/>
              </a:solidFill>
              <a:latin typeface="Cabin" panose="00000500000000000000" pitchFamily="2" charset="0"/>
            </a:rPr>
            <a:t>Action</a:t>
          </a:r>
        </a:p>
      </dgm:t>
    </dgm:pt>
    <dgm:pt modelId="{D40A022B-48E9-4A69-B3DC-EBEE3D9AECDD}" type="parTrans" cxnId="{1BFF0010-6CE6-49D3-8B49-A2F9184C45E2}">
      <dgm:prSet/>
      <dgm:spPr/>
      <dgm:t>
        <a:bodyPr/>
        <a:lstStyle/>
        <a:p>
          <a:endParaRPr lang="en-GB"/>
        </a:p>
      </dgm:t>
    </dgm:pt>
    <dgm:pt modelId="{E0E23807-0716-4428-BE1B-B456DAD48D51}" type="sibTrans" cxnId="{1BFF0010-6CE6-49D3-8B49-A2F9184C45E2}">
      <dgm:prSet/>
      <dgm:spPr>
        <a:solidFill>
          <a:srgbClr val="00446A"/>
        </a:solidFill>
      </dgm:spPr>
      <dgm:t>
        <a:bodyPr/>
        <a:lstStyle/>
        <a:p>
          <a:endParaRPr lang="en-GB"/>
        </a:p>
      </dgm:t>
    </dgm:pt>
    <dgm:pt modelId="{6C9398CD-30A6-4D21-818D-DD2E3A043D7D}" type="pres">
      <dgm:prSet presAssocID="{11EC985A-FE01-4FD2-B6AD-12223ECBB595}" presName="cycle" presStyleCnt="0">
        <dgm:presLayoutVars>
          <dgm:dir/>
          <dgm:resizeHandles val="exact"/>
        </dgm:presLayoutVars>
      </dgm:prSet>
      <dgm:spPr/>
    </dgm:pt>
    <dgm:pt modelId="{8139206D-6500-4E17-A0A2-7D7A31115432}" type="pres">
      <dgm:prSet presAssocID="{1095C0C2-C7A9-4AA3-B5D4-152BD6605DF4}" presName="node" presStyleLbl="node1" presStyleIdx="0" presStyleCnt="5">
        <dgm:presLayoutVars>
          <dgm:bulletEnabled val="1"/>
        </dgm:presLayoutVars>
      </dgm:prSet>
      <dgm:spPr/>
    </dgm:pt>
    <dgm:pt modelId="{BB167003-61B3-4B26-9937-0467CFD7D637}" type="pres">
      <dgm:prSet presAssocID="{E260D36A-FD83-41C9-94F1-0588E2466353}" presName="sibTrans" presStyleLbl="sibTrans2D1" presStyleIdx="0" presStyleCnt="5"/>
      <dgm:spPr/>
    </dgm:pt>
    <dgm:pt modelId="{FD3C9CC3-14E2-4665-9D58-BD7FA225E82A}" type="pres">
      <dgm:prSet presAssocID="{E260D36A-FD83-41C9-94F1-0588E2466353}" presName="connectorText" presStyleLbl="sibTrans2D1" presStyleIdx="0" presStyleCnt="5"/>
      <dgm:spPr/>
    </dgm:pt>
    <dgm:pt modelId="{90E2FAA0-4BD2-42A8-8255-A07E77F462DE}" type="pres">
      <dgm:prSet presAssocID="{39F5B7E2-16B4-4A5B-A21F-C785F83A6D39}" presName="node" presStyleLbl="node1" presStyleIdx="1" presStyleCnt="5">
        <dgm:presLayoutVars>
          <dgm:bulletEnabled val="1"/>
        </dgm:presLayoutVars>
      </dgm:prSet>
      <dgm:spPr/>
    </dgm:pt>
    <dgm:pt modelId="{1C7FFF65-03A2-4209-BE44-78252AE7DB1C}" type="pres">
      <dgm:prSet presAssocID="{A3689570-55D5-4BFF-A8FC-80FB68E71DA4}" presName="sibTrans" presStyleLbl="sibTrans2D1" presStyleIdx="1" presStyleCnt="5"/>
      <dgm:spPr/>
    </dgm:pt>
    <dgm:pt modelId="{CA2FC71F-D7F4-4796-9480-33B1C433B43E}" type="pres">
      <dgm:prSet presAssocID="{A3689570-55D5-4BFF-A8FC-80FB68E71DA4}" presName="connectorText" presStyleLbl="sibTrans2D1" presStyleIdx="1" presStyleCnt="5"/>
      <dgm:spPr/>
    </dgm:pt>
    <dgm:pt modelId="{822D688C-4E44-476D-A43A-C55D5A971830}" type="pres">
      <dgm:prSet presAssocID="{DE7BE287-C9B7-4E53-8298-3C4DD1541D9A}" presName="node" presStyleLbl="node1" presStyleIdx="2" presStyleCnt="5">
        <dgm:presLayoutVars>
          <dgm:bulletEnabled val="1"/>
        </dgm:presLayoutVars>
      </dgm:prSet>
      <dgm:spPr/>
    </dgm:pt>
    <dgm:pt modelId="{4C3C3511-3E00-4386-B79C-2EC7639B340E}" type="pres">
      <dgm:prSet presAssocID="{FEB26BF3-8EA6-46E0-BA12-ED0FC42499CC}" presName="sibTrans" presStyleLbl="sibTrans2D1" presStyleIdx="2" presStyleCnt="5"/>
      <dgm:spPr/>
    </dgm:pt>
    <dgm:pt modelId="{BC68F5CE-6A24-455B-9757-BBE395989CC6}" type="pres">
      <dgm:prSet presAssocID="{FEB26BF3-8EA6-46E0-BA12-ED0FC42499CC}" presName="connectorText" presStyleLbl="sibTrans2D1" presStyleIdx="2" presStyleCnt="5"/>
      <dgm:spPr/>
    </dgm:pt>
    <dgm:pt modelId="{8F1E1FE2-35D7-40BC-BDDB-869763425A6B}" type="pres">
      <dgm:prSet presAssocID="{22C2997A-564D-44F3-9E73-58718763329C}" presName="node" presStyleLbl="node1" presStyleIdx="3" presStyleCnt="5">
        <dgm:presLayoutVars>
          <dgm:bulletEnabled val="1"/>
        </dgm:presLayoutVars>
      </dgm:prSet>
      <dgm:spPr/>
    </dgm:pt>
    <dgm:pt modelId="{8CC00381-C70B-4D08-ACC4-E427E680BB8B}" type="pres">
      <dgm:prSet presAssocID="{5DD764CB-0759-4390-AE75-8B33FA77E9AC}" presName="sibTrans" presStyleLbl="sibTrans2D1" presStyleIdx="3" presStyleCnt="5"/>
      <dgm:spPr/>
    </dgm:pt>
    <dgm:pt modelId="{0CD16187-0C66-410B-8A48-60D21986ECAC}" type="pres">
      <dgm:prSet presAssocID="{5DD764CB-0759-4390-AE75-8B33FA77E9AC}" presName="connectorText" presStyleLbl="sibTrans2D1" presStyleIdx="3" presStyleCnt="5"/>
      <dgm:spPr/>
    </dgm:pt>
    <dgm:pt modelId="{1141BD47-44E2-4807-B8B9-6FB2889CDA7A}" type="pres">
      <dgm:prSet presAssocID="{0A778936-DEFD-44B8-ACC1-C6AEAF1DD310}" presName="node" presStyleLbl="node1" presStyleIdx="4" presStyleCnt="5">
        <dgm:presLayoutVars>
          <dgm:bulletEnabled val="1"/>
        </dgm:presLayoutVars>
      </dgm:prSet>
      <dgm:spPr/>
    </dgm:pt>
    <dgm:pt modelId="{E96996E2-1312-45E5-B272-6E5D55E91317}" type="pres">
      <dgm:prSet presAssocID="{E0E23807-0716-4428-BE1B-B456DAD48D51}" presName="sibTrans" presStyleLbl="sibTrans2D1" presStyleIdx="4" presStyleCnt="5"/>
      <dgm:spPr/>
    </dgm:pt>
    <dgm:pt modelId="{95FB0B81-1DEA-4D0F-9D04-1468267A03FE}" type="pres">
      <dgm:prSet presAssocID="{E0E23807-0716-4428-BE1B-B456DAD48D51}" presName="connectorText" presStyleLbl="sibTrans2D1" presStyleIdx="4" presStyleCnt="5"/>
      <dgm:spPr/>
    </dgm:pt>
  </dgm:ptLst>
  <dgm:cxnLst>
    <dgm:cxn modelId="{1BFF0010-6CE6-49D3-8B49-A2F9184C45E2}" srcId="{11EC985A-FE01-4FD2-B6AD-12223ECBB595}" destId="{0A778936-DEFD-44B8-ACC1-C6AEAF1DD310}" srcOrd="4" destOrd="0" parTransId="{D40A022B-48E9-4A69-B3DC-EBEE3D9AECDD}" sibTransId="{E0E23807-0716-4428-BE1B-B456DAD48D51}"/>
    <dgm:cxn modelId="{5C348225-567A-4769-8D8A-110BBCC5824A}" type="presOf" srcId="{22C2997A-564D-44F3-9E73-58718763329C}" destId="{8F1E1FE2-35D7-40BC-BDDB-869763425A6B}" srcOrd="0" destOrd="0" presId="urn:microsoft.com/office/officeart/2005/8/layout/cycle2"/>
    <dgm:cxn modelId="{F06E3632-4140-4AD1-9360-94124BC3E7AC}" type="presOf" srcId="{5DD764CB-0759-4390-AE75-8B33FA77E9AC}" destId="{8CC00381-C70B-4D08-ACC4-E427E680BB8B}" srcOrd="0" destOrd="0" presId="urn:microsoft.com/office/officeart/2005/8/layout/cycle2"/>
    <dgm:cxn modelId="{5D233945-C1BA-4ADE-9BD2-D415CB2DED8C}" type="presOf" srcId="{E0E23807-0716-4428-BE1B-B456DAD48D51}" destId="{95FB0B81-1DEA-4D0F-9D04-1468267A03FE}" srcOrd="1" destOrd="0" presId="urn:microsoft.com/office/officeart/2005/8/layout/cycle2"/>
    <dgm:cxn modelId="{109E7466-1530-45F9-8123-F3026A37D341}" type="presOf" srcId="{1095C0C2-C7A9-4AA3-B5D4-152BD6605DF4}" destId="{8139206D-6500-4E17-A0A2-7D7A31115432}" srcOrd="0" destOrd="0" presId="urn:microsoft.com/office/officeart/2005/8/layout/cycle2"/>
    <dgm:cxn modelId="{2B3D4869-20D4-4871-920D-624AFCBE00C7}" type="presOf" srcId="{11EC985A-FE01-4FD2-B6AD-12223ECBB595}" destId="{6C9398CD-30A6-4D21-818D-DD2E3A043D7D}" srcOrd="0" destOrd="0" presId="urn:microsoft.com/office/officeart/2005/8/layout/cycle2"/>
    <dgm:cxn modelId="{D9759F4B-37E0-4903-8FE1-B79AC252F12D}" type="presOf" srcId="{E260D36A-FD83-41C9-94F1-0588E2466353}" destId="{FD3C9CC3-14E2-4665-9D58-BD7FA225E82A}" srcOrd="1" destOrd="0" presId="urn:microsoft.com/office/officeart/2005/8/layout/cycle2"/>
    <dgm:cxn modelId="{0DEDE16D-EB95-42F0-B074-B7A851F27E93}" type="presOf" srcId="{FEB26BF3-8EA6-46E0-BA12-ED0FC42499CC}" destId="{4C3C3511-3E00-4386-B79C-2EC7639B340E}" srcOrd="0" destOrd="0" presId="urn:microsoft.com/office/officeart/2005/8/layout/cycle2"/>
    <dgm:cxn modelId="{BA24FE4E-2690-4F77-AA19-646E0A3BCA5F}" type="presOf" srcId="{0A778936-DEFD-44B8-ACC1-C6AEAF1DD310}" destId="{1141BD47-44E2-4807-B8B9-6FB2889CDA7A}" srcOrd="0" destOrd="0" presId="urn:microsoft.com/office/officeart/2005/8/layout/cycle2"/>
    <dgm:cxn modelId="{03BA946F-B99B-4F9E-BE5F-B63276355556}" type="presOf" srcId="{FEB26BF3-8EA6-46E0-BA12-ED0FC42499CC}" destId="{BC68F5CE-6A24-455B-9757-BBE395989CC6}" srcOrd="1" destOrd="0" presId="urn:microsoft.com/office/officeart/2005/8/layout/cycle2"/>
    <dgm:cxn modelId="{03FBAB70-F6F7-4DF7-86AE-EBC8D83C558D}" srcId="{11EC985A-FE01-4FD2-B6AD-12223ECBB595}" destId="{DE7BE287-C9B7-4E53-8298-3C4DD1541D9A}" srcOrd="2" destOrd="0" parTransId="{8FC2118B-FABC-4E72-9326-7BDEED24E71F}" sibTransId="{FEB26BF3-8EA6-46E0-BA12-ED0FC42499CC}"/>
    <dgm:cxn modelId="{D6CC5F86-CA67-4628-84A0-10B3A03C72A4}" type="presOf" srcId="{39F5B7E2-16B4-4A5B-A21F-C785F83A6D39}" destId="{90E2FAA0-4BD2-42A8-8255-A07E77F462DE}" srcOrd="0" destOrd="0" presId="urn:microsoft.com/office/officeart/2005/8/layout/cycle2"/>
    <dgm:cxn modelId="{27F2C187-44F0-422C-A8E6-C79B830B1ECB}" srcId="{11EC985A-FE01-4FD2-B6AD-12223ECBB595}" destId="{22C2997A-564D-44F3-9E73-58718763329C}" srcOrd="3" destOrd="0" parTransId="{378C3D62-4035-45F1-B4F2-A23BE8C07415}" sibTransId="{5DD764CB-0759-4390-AE75-8B33FA77E9AC}"/>
    <dgm:cxn modelId="{9CAA348A-CD14-4577-B5FA-D624259B6F55}" type="presOf" srcId="{DE7BE287-C9B7-4E53-8298-3C4DD1541D9A}" destId="{822D688C-4E44-476D-A43A-C55D5A971830}" srcOrd="0" destOrd="0" presId="urn:microsoft.com/office/officeart/2005/8/layout/cycle2"/>
    <dgm:cxn modelId="{02DBD498-183C-47F8-BDD9-D0124B19252F}" srcId="{11EC985A-FE01-4FD2-B6AD-12223ECBB595}" destId="{39F5B7E2-16B4-4A5B-A21F-C785F83A6D39}" srcOrd="1" destOrd="0" parTransId="{B256DAA7-B456-4867-A60B-DBB8C68E4654}" sibTransId="{A3689570-55D5-4BFF-A8FC-80FB68E71DA4}"/>
    <dgm:cxn modelId="{889CB5C1-17E7-4B28-A7E8-277B70B5EC1F}" type="presOf" srcId="{A3689570-55D5-4BFF-A8FC-80FB68E71DA4}" destId="{1C7FFF65-03A2-4209-BE44-78252AE7DB1C}" srcOrd="0" destOrd="0" presId="urn:microsoft.com/office/officeart/2005/8/layout/cycle2"/>
    <dgm:cxn modelId="{A03377C6-11E4-447C-A78A-21A576EE5EA4}" type="presOf" srcId="{A3689570-55D5-4BFF-A8FC-80FB68E71DA4}" destId="{CA2FC71F-D7F4-4796-9480-33B1C433B43E}" srcOrd="1" destOrd="0" presId="urn:microsoft.com/office/officeart/2005/8/layout/cycle2"/>
    <dgm:cxn modelId="{E91C8DCD-1D7B-437B-B3C7-39838A8CD3FB}" type="presOf" srcId="{5DD764CB-0759-4390-AE75-8B33FA77E9AC}" destId="{0CD16187-0C66-410B-8A48-60D21986ECAC}" srcOrd="1" destOrd="0" presId="urn:microsoft.com/office/officeart/2005/8/layout/cycle2"/>
    <dgm:cxn modelId="{3542D8CE-3A1C-4EFA-9403-5607EE7C63D0}" type="presOf" srcId="{E260D36A-FD83-41C9-94F1-0588E2466353}" destId="{BB167003-61B3-4B26-9937-0467CFD7D637}" srcOrd="0" destOrd="0" presId="urn:microsoft.com/office/officeart/2005/8/layout/cycle2"/>
    <dgm:cxn modelId="{0409D6D1-9EEA-494F-BD4C-9EA4FEC3DF46}" type="presOf" srcId="{E0E23807-0716-4428-BE1B-B456DAD48D51}" destId="{E96996E2-1312-45E5-B272-6E5D55E91317}" srcOrd="0" destOrd="0" presId="urn:microsoft.com/office/officeart/2005/8/layout/cycle2"/>
    <dgm:cxn modelId="{862279F0-24D0-4F4C-96FD-B6E1763973B5}" srcId="{11EC985A-FE01-4FD2-B6AD-12223ECBB595}" destId="{1095C0C2-C7A9-4AA3-B5D4-152BD6605DF4}" srcOrd="0" destOrd="0" parTransId="{7CBEEDAE-01B6-40CE-A6D6-C5671A949AE9}" sibTransId="{E260D36A-FD83-41C9-94F1-0588E2466353}"/>
    <dgm:cxn modelId="{658AF650-FEFF-4D8F-BB8E-F102D1F3DC4E}" type="presParOf" srcId="{6C9398CD-30A6-4D21-818D-DD2E3A043D7D}" destId="{8139206D-6500-4E17-A0A2-7D7A31115432}" srcOrd="0" destOrd="0" presId="urn:microsoft.com/office/officeart/2005/8/layout/cycle2"/>
    <dgm:cxn modelId="{1F1F7693-3F87-4143-82DB-9ACC3482811D}" type="presParOf" srcId="{6C9398CD-30A6-4D21-818D-DD2E3A043D7D}" destId="{BB167003-61B3-4B26-9937-0467CFD7D637}" srcOrd="1" destOrd="0" presId="urn:microsoft.com/office/officeart/2005/8/layout/cycle2"/>
    <dgm:cxn modelId="{9C9FCB4C-BA88-4A72-8683-1582103578D2}" type="presParOf" srcId="{BB167003-61B3-4B26-9937-0467CFD7D637}" destId="{FD3C9CC3-14E2-4665-9D58-BD7FA225E82A}" srcOrd="0" destOrd="0" presId="urn:microsoft.com/office/officeart/2005/8/layout/cycle2"/>
    <dgm:cxn modelId="{17F72A2D-4ABA-47E9-BA24-90546DE40CFA}" type="presParOf" srcId="{6C9398CD-30A6-4D21-818D-DD2E3A043D7D}" destId="{90E2FAA0-4BD2-42A8-8255-A07E77F462DE}" srcOrd="2" destOrd="0" presId="urn:microsoft.com/office/officeart/2005/8/layout/cycle2"/>
    <dgm:cxn modelId="{79BC12CA-1EC6-44A1-B819-DB723CEC8FFE}" type="presParOf" srcId="{6C9398CD-30A6-4D21-818D-DD2E3A043D7D}" destId="{1C7FFF65-03A2-4209-BE44-78252AE7DB1C}" srcOrd="3" destOrd="0" presId="urn:microsoft.com/office/officeart/2005/8/layout/cycle2"/>
    <dgm:cxn modelId="{0D3CAB2A-A743-4E3F-9737-646D5A257239}" type="presParOf" srcId="{1C7FFF65-03A2-4209-BE44-78252AE7DB1C}" destId="{CA2FC71F-D7F4-4796-9480-33B1C433B43E}" srcOrd="0" destOrd="0" presId="urn:microsoft.com/office/officeart/2005/8/layout/cycle2"/>
    <dgm:cxn modelId="{D514F611-8F8B-4142-B2DD-1C5DF39E77F2}" type="presParOf" srcId="{6C9398CD-30A6-4D21-818D-DD2E3A043D7D}" destId="{822D688C-4E44-476D-A43A-C55D5A971830}" srcOrd="4" destOrd="0" presId="urn:microsoft.com/office/officeart/2005/8/layout/cycle2"/>
    <dgm:cxn modelId="{ABEA4C4D-99B4-4DFA-8073-CE2BDEC8E468}" type="presParOf" srcId="{6C9398CD-30A6-4D21-818D-DD2E3A043D7D}" destId="{4C3C3511-3E00-4386-B79C-2EC7639B340E}" srcOrd="5" destOrd="0" presId="urn:microsoft.com/office/officeart/2005/8/layout/cycle2"/>
    <dgm:cxn modelId="{27F8B5C1-149F-4173-AFA7-4095CA14235F}" type="presParOf" srcId="{4C3C3511-3E00-4386-B79C-2EC7639B340E}" destId="{BC68F5CE-6A24-455B-9757-BBE395989CC6}" srcOrd="0" destOrd="0" presId="urn:microsoft.com/office/officeart/2005/8/layout/cycle2"/>
    <dgm:cxn modelId="{FD811C7A-3C0F-4AA3-B317-18E249C1102A}" type="presParOf" srcId="{6C9398CD-30A6-4D21-818D-DD2E3A043D7D}" destId="{8F1E1FE2-35D7-40BC-BDDB-869763425A6B}" srcOrd="6" destOrd="0" presId="urn:microsoft.com/office/officeart/2005/8/layout/cycle2"/>
    <dgm:cxn modelId="{98A0C9E7-912C-488F-9C40-71C7CCDD2D35}" type="presParOf" srcId="{6C9398CD-30A6-4D21-818D-DD2E3A043D7D}" destId="{8CC00381-C70B-4D08-ACC4-E427E680BB8B}" srcOrd="7" destOrd="0" presId="urn:microsoft.com/office/officeart/2005/8/layout/cycle2"/>
    <dgm:cxn modelId="{E840195F-EB69-46DD-ADB3-ED4218543742}" type="presParOf" srcId="{8CC00381-C70B-4D08-ACC4-E427E680BB8B}" destId="{0CD16187-0C66-410B-8A48-60D21986ECAC}" srcOrd="0" destOrd="0" presId="urn:microsoft.com/office/officeart/2005/8/layout/cycle2"/>
    <dgm:cxn modelId="{CC748480-A88A-4A93-8FDB-9A48ED40D8F6}" type="presParOf" srcId="{6C9398CD-30A6-4D21-818D-DD2E3A043D7D}" destId="{1141BD47-44E2-4807-B8B9-6FB2889CDA7A}" srcOrd="8" destOrd="0" presId="urn:microsoft.com/office/officeart/2005/8/layout/cycle2"/>
    <dgm:cxn modelId="{E41D8A76-29E7-465B-AF56-F54A761EDF93}" type="presParOf" srcId="{6C9398CD-30A6-4D21-818D-DD2E3A043D7D}" destId="{E96996E2-1312-45E5-B272-6E5D55E91317}" srcOrd="9" destOrd="0" presId="urn:microsoft.com/office/officeart/2005/8/layout/cycle2"/>
    <dgm:cxn modelId="{CFD4C0D1-B311-4FFD-8391-B1C1B7EC3A55}" type="presParOf" srcId="{E96996E2-1312-45E5-B272-6E5D55E91317}" destId="{95FB0B81-1DEA-4D0F-9D04-1468267A03FE}"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C67E1F-E723-4EEA-9717-40920A6DD415}">
      <dsp:nvSpPr>
        <dsp:cNvPr id="0" name=""/>
        <dsp:cNvSpPr/>
      </dsp:nvSpPr>
      <dsp:spPr>
        <a:xfrm>
          <a:off x="2955180" y="0"/>
          <a:ext cx="2285178" cy="2285526"/>
        </a:xfrm>
        <a:prstGeom prst="circularArrow">
          <a:avLst>
            <a:gd name="adj1" fmla="val 10980"/>
            <a:gd name="adj2" fmla="val 1142322"/>
            <a:gd name="adj3" fmla="val 4500000"/>
            <a:gd name="adj4" fmla="val 10800000"/>
            <a:gd name="adj5" fmla="val 12500"/>
          </a:avLst>
        </a:prstGeom>
        <a:solidFill>
          <a:srgbClr val="00446A">
            <a:alpha val="9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4E0DCC-AA13-4F7E-910B-BB5FB070C8F8}">
      <dsp:nvSpPr>
        <dsp:cNvPr id="0" name=""/>
        <dsp:cNvSpPr/>
      </dsp:nvSpPr>
      <dsp:spPr>
        <a:xfrm>
          <a:off x="3460280" y="825144"/>
          <a:ext cx="1269829" cy="634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rgbClr val="00446A"/>
              </a:solidFill>
              <a:latin typeface="Cabin" panose="00000500000000000000" pitchFamily="2" charset="0"/>
            </a:rPr>
            <a:t>Doors of Jannah…</a:t>
          </a:r>
        </a:p>
      </dsp:txBody>
      <dsp:txXfrm>
        <a:off x="3460280" y="825144"/>
        <a:ext cx="1269829" cy="634762"/>
      </dsp:txXfrm>
    </dsp:sp>
    <dsp:sp modelId="{382F393D-0238-450A-98EF-E95CDC75BB4B}">
      <dsp:nvSpPr>
        <dsp:cNvPr id="0" name=""/>
        <dsp:cNvSpPr/>
      </dsp:nvSpPr>
      <dsp:spPr>
        <a:xfrm>
          <a:off x="2320480" y="1313204"/>
          <a:ext cx="2285178" cy="2285526"/>
        </a:xfrm>
        <a:prstGeom prst="leftCircularArrow">
          <a:avLst>
            <a:gd name="adj1" fmla="val 10980"/>
            <a:gd name="adj2" fmla="val 1142322"/>
            <a:gd name="adj3" fmla="val 6300000"/>
            <a:gd name="adj4" fmla="val 18900000"/>
            <a:gd name="adj5" fmla="val 12500"/>
          </a:avLst>
        </a:prstGeom>
        <a:solidFill>
          <a:srgbClr val="00446A">
            <a:alpha val="7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F86F75-E86A-4F39-873D-7C014982F984}">
      <dsp:nvSpPr>
        <dsp:cNvPr id="0" name=""/>
        <dsp:cNvSpPr/>
      </dsp:nvSpPr>
      <dsp:spPr>
        <a:xfrm>
          <a:off x="2828154" y="2145945"/>
          <a:ext cx="1269829" cy="634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rgbClr val="00446A"/>
              </a:solidFill>
              <a:latin typeface="Cabin" panose="00000500000000000000" pitchFamily="2" charset="0"/>
            </a:rPr>
            <a:t>Doors of Jahannam…</a:t>
          </a:r>
        </a:p>
      </dsp:txBody>
      <dsp:txXfrm>
        <a:off x="2828154" y="2145945"/>
        <a:ext cx="1269829" cy="634762"/>
      </dsp:txXfrm>
    </dsp:sp>
    <dsp:sp modelId="{FE69F65A-B1E1-4A60-8EF5-2E4436A0527E}">
      <dsp:nvSpPr>
        <dsp:cNvPr id="0" name=""/>
        <dsp:cNvSpPr/>
      </dsp:nvSpPr>
      <dsp:spPr>
        <a:xfrm>
          <a:off x="3117825" y="2783556"/>
          <a:ext cx="1963322" cy="1964109"/>
        </a:xfrm>
        <a:prstGeom prst="blockArc">
          <a:avLst>
            <a:gd name="adj1" fmla="val 13500000"/>
            <a:gd name="adj2" fmla="val 10800000"/>
            <a:gd name="adj3" fmla="val 12740"/>
          </a:avLst>
        </a:prstGeom>
        <a:solidFill>
          <a:srgbClr val="00446A">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36C0EF-1B7E-424B-AED3-CB52942CD954}">
      <dsp:nvSpPr>
        <dsp:cNvPr id="0" name=""/>
        <dsp:cNvSpPr/>
      </dsp:nvSpPr>
      <dsp:spPr>
        <a:xfrm>
          <a:off x="3463284" y="3468644"/>
          <a:ext cx="1269829" cy="634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err="1">
              <a:solidFill>
                <a:srgbClr val="00446A"/>
              </a:solidFill>
              <a:latin typeface="Cabin" panose="00000500000000000000" pitchFamily="2" charset="0"/>
            </a:rPr>
            <a:t>Shayatin</a:t>
          </a:r>
          <a:r>
            <a:rPr lang="en-GB" sz="2000" kern="1200" dirty="0">
              <a:solidFill>
                <a:srgbClr val="00446A"/>
              </a:solidFill>
              <a:latin typeface="Cabin" panose="00000500000000000000" pitchFamily="2" charset="0"/>
            </a:rPr>
            <a:t>…</a:t>
          </a:r>
        </a:p>
      </dsp:txBody>
      <dsp:txXfrm>
        <a:off x="3463284" y="3468644"/>
        <a:ext cx="1269829" cy="6347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26D21-7A20-4E31-81B9-DE2A6376C710}">
      <dsp:nvSpPr>
        <dsp:cNvPr id="0" name=""/>
        <dsp:cNvSpPr/>
      </dsp:nvSpPr>
      <dsp:spPr>
        <a:xfrm>
          <a:off x="3349883" y="2253500"/>
          <a:ext cx="1375472" cy="1375472"/>
        </a:xfrm>
        <a:prstGeom prst="ellipse">
          <a:avLst/>
        </a:prstGeom>
        <a:solidFill>
          <a:srgbClr val="00446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GB" sz="2600" kern="1200" dirty="0">
              <a:solidFill>
                <a:schemeClr val="bg1"/>
              </a:solidFill>
              <a:latin typeface="Cabin" panose="00000500000000000000" pitchFamily="2" charset="0"/>
            </a:rPr>
            <a:t>Month of…</a:t>
          </a:r>
        </a:p>
      </dsp:txBody>
      <dsp:txXfrm>
        <a:off x="3551316" y="2454933"/>
        <a:ext cx="972606" cy="972606"/>
      </dsp:txXfrm>
    </dsp:sp>
    <dsp:sp modelId="{BE301547-42E6-4784-A715-B8BF13D40748}">
      <dsp:nvSpPr>
        <dsp:cNvPr id="0" name=""/>
        <dsp:cNvSpPr/>
      </dsp:nvSpPr>
      <dsp:spPr>
        <a:xfrm rot="10800000">
          <a:off x="1415808" y="2745231"/>
          <a:ext cx="1827701" cy="39200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E034EE6-B4D0-43F2-B8B0-EDCFA6998043}">
      <dsp:nvSpPr>
        <dsp:cNvPr id="0" name=""/>
        <dsp:cNvSpPr/>
      </dsp:nvSpPr>
      <dsp:spPr>
        <a:xfrm>
          <a:off x="934393" y="2556103"/>
          <a:ext cx="962830" cy="770264"/>
        </a:xfrm>
        <a:prstGeom prst="roundRect">
          <a:avLst>
            <a:gd name="adj" fmla="val 10000"/>
          </a:avLst>
        </a:prstGeom>
        <a:solidFill>
          <a:srgbClr val="00446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n-GB" sz="1300" kern="1200" dirty="0">
              <a:solidFill>
                <a:schemeClr val="bg1"/>
              </a:solidFill>
              <a:latin typeface="Cabin" panose="00000500000000000000" pitchFamily="2" charset="0"/>
            </a:rPr>
            <a:t>Qur’an</a:t>
          </a:r>
        </a:p>
      </dsp:txBody>
      <dsp:txXfrm>
        <a:off x="956953" y="2578663"/>
        <a:ext cx="917710" cy="725144"/>
      </dsp:txXfrm>
    </dsp:sp>
    <dsp:sp modelId="{A59F371C-8F60-40E7-A9F1-D58BC1304544}">
      <dsp:nvSpPr>
        <dsp:cNvPr id="0" name=""/>
        <dsp:cNvSpPr/>
      </dsp:nvSpPr>
      <dsp:spPr>
        <a:xfrm rot="12342857">
          <a:off x="1584950" y="2004174"/>
          <a:ext cx="1827701" cy="39200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762EC03-ECD0-4526-91A2-9F4B07365AD7}">
      <dsp:nvSpPr>
        <dsp:cNvPr id="0" name=""/>
        <dsp:cNvSpPr/>
      </dsp:nvSpPr>
      <dsp:spPr>
        <a:xfrm>
          <a:off x="1194034" y="1418542"/>
          <a:ext cx="962830" cy="770264"/>
        </a:xfrm>
        <a:prstGeom prst="roundRect">
          <a:avLst>
            <a:gd name="adj" fmla="val 10000"/>
          </a:avLst>
        </a:prstGeom>
        <a:solidFill>
          <a:srgbClr val="00446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n-GB" sz="1300" kern="1200" dirty="0">
              <a:solidFill>
                <a:schemeClr val="bg1"/>
              </a:solidFill>
              <a:latin typeface="Cabin" panose="00000500000000000000" pitchFamily="2" charset="0"/>
            </a:rPr>
            <a:t>Fasting</a:t>
          </a:r>
        </a:p>
      </dsp:txBody>
      <dsp:txXfrm>
        <a:off x="1216594" y="1441102"/>
        <a:ext cx="917710" cy="725144"/>
      </dsp:txXfrm>
    </dsp:sp>
    <dsp:sp modelId="{45DEF6EF-3CCA-4E1F-BA64-19BF6CE3D510}">
      <dsp:nvSpPr>
        <dsp:cNvPr id="0" name=""/>
        <dsp:cNvSpPr/>
      </dsp:nvSpPr>
      <dsp:spPr>
        <a:xfrm rot="13885714">
          <a:off x="2058873" y="1409893"/>
          <a:ext cx="1827701" cy="39200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9973B2C-B7FA-4558-A607-1E80D34404E3}">
      <dsp:nvSpPr>
        <dsp:cNvPr id="0" name=""/>
        <dsp:cNvSpPr/>
      </dsp:nvSpPr>
      <dsp:spPr>
        <a:xfrm>
          <a:off x="1921532" y="506289"/>
          <a:ext cx="962830" cy="770264"/>
        </a:xfrm>
        <a:prstGeom prst="roundRect">
          <a:avLst>
            <a:gd name="adj" fmla="val 10000"/>
          </a:avLst>
        </a:prstGeom>
        <a:solidFill>
          <a:srgbClr val="00446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n-GB" sz="1300" kern="1200" dirty="0">
              <a:solidFill>
                <a:schemeClr val="bg1"/>
              </a:solidFill>
              <a:latin typeface="Cabin" panose="00000500000000000000" pitchFamily="2" charset="0"/>
            </a:rPr>
            <a:t>Forgiveness</a:t>
          </a:r>
        </a:p>
      </dsp:txBody>
      <dsp:txXfrm>
        <a:off x="1944092" y="528849"/>
        <a:ext cx="917710" cy="725144"/>
      </dsp:txXfrm>
    </dsp:sp>
    <dsp:sp modelId="{0B47E521-B5D7-46AB-AAC9-E39F25F23465}">
      <dsp:nvSpPr>
        <dsp:cNvPr id="0" name=""/>
        <dsp:cNvSpPr/>
      </dsp:nvSpPr>
      <dsp:spPr>
        <a:xfrm rot="15428571">
          <a:off x="2743712" y="1080092"/>
          <a:ext cx="1827701" cy="39200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04B8286-71CE-4D3F-9EA1-C2F617C010C1}">
      <dsp:nvSpPr>
        <dsp:cNvPr id="0" name=""/>
        <dsp:cNvSpPr/>
      </dsp:nvSpPr>
      <dsp:spPr>
        <a:xfrm>
          <a:off x="2972796" y="26"/>
          <a:ext cx="962830" cy="770264"/>
        </a:xfrm>
        <a:prstGeom prst="roundRect">
          <a:avLst>
            <a:gd name="adj" fmla="val 10000"/>
          </a:avLst>
        </a:prstGeom>
        <a:solidFill>
          <a:srgbClr val="00446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n-GB" sz="1300" kern="1200" dirty="0">
              <a:solidFill>
                <a:schemeClr val="bg1"/>
              </a:solidFill>
              <a:latin typeface="Cabin" panose="00000500000000000000" pitchFamily="2" charset="0"/>
            </a:rPr>
            <a:t>Mercy</a:t>
          </a:r>
        </a:p>
      </dsp:txBody>
      <dsp:txXfrm>
        <a:off x="2995356" y="22586"/>
        <a:ext cx="917710" cy="725144"/>
      </dsp:txXfrm>
    </dsp:sp>
    <dsp:sp modelId="{D10343FC-11C9-4425-AB0E-BD2442DF7E0A}">
      <dsp:nvSpPr>
        <dsp:cNvPr id="0" name=""/>
        <dsp:cNvSpPr/>
      </dsp:nvSpPr>
      <dsp:spPr>
        <a:xfrm rot="16971429">
          <a:off x="3503826" y="1080092"/>
          <a:ext cx="1827701" cy="39200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AF6F189-BFD3-4DED-B87F-0B621259CF9B}">
      <dsp:nvSpPr>
        <dsp:cNvPr id="0" name=""/>
        <dsp:cNvSpPr/>
      </dsp:nvSpPr>
      <dsp:spPr>
        <a:xfrm>
          <a:off x="4139612" y="26"/>
          <a:ext cx="962830" cy="770264"/>
        </a:xfrm>
        <a:prstGeom prst="roundRect">
          <a:avLst>
            <a:gd name="adj" fmla="val 10000"/>
          </a:avLst>
        </a:prstGeom>
        <a:solidFill>
          <a:srgbClr val="00446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n-GB" sz="1300" kern="1200" dirty="0">
              <a:solidFill>
                <a:schemeClr val="bg1"/>
              </a:solidFill>
              <a:latin typeface="Cabin" panose="00000500000000000000" pitchFamily="2" charset="0"/>
            </a:rPr>
            <a:t>Good deeds</a:t>
          </a:r>
        </a:p>
      </dsp:txBody>
      <dsp:txXfrm>
        <a:off x="4162172" y="22586"/>
        <a:ext cx="917710" cy="725144"/>
      </dsp:txXfrm>
    </dsp:sp>
    <dsp:sp modelId="{9C36CC4F-D278-46C7-BD47-7F8189DBE1A6}">
      <dsp:nvSpPr>
        <dsp:cNvPr id="0" name=""/>
        <dsp:cNvSpPr/>
      </dsp:nvSpPr>
      <dsp:spPr>
        <a:xfrm rot="18514286">
          <a:off x="4188665" y="1409893"/>
          <a:ext cx="1827701" cy="39200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11CA13F-5EDC-4DA1-B9D8-C3D4D94112E8}">
      <dsp:nvSpPr>
        <dsp:cNvPr id="0" name=""/>
        <dsp:cNvSpPr/>
      </dsp:nvSpPr>
      <dsp:spPr>
        <a:xfrm>
          <a:off x="5190877" y="506289"/>
          <a:ext cx="962830" cy="770264"/>
        </a:xfrm>
        <a:prstGeom prst="roundRect">
          <a:avLst>
            <a:gd name="adj" fmla="val 10000"/>
          </a:avLst>
        </a:prstGeom>
        <a:solidFill>
          <a:srgbClr val="00446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n-GB" sz="1300" kern="1200" dirty="0" err="1">
              <a:solidFill>
                <a:schemeClr val="bg1"/>
              </a:solidFill>
              <a:latin typeface="Cabin" panose="00000500000000000000" pitchFamily="2" charset="0"/>
            </a:rPr>
            <a:t>Du’a</a:t>
          </a:r>
          <a:endParaRPr lang="en-GB" sz="1300" kern="1200" dirty="0">
            <a:solidFill>
              <a:schemeClr val="bg1"/>
            </a:solidFill>
            <a:latin typeface="Cabin" panose="00000500000000000000" pitchFamily="2" charset="0"/>
          </a:endParaRPr>
        </a:p>
      </dsp:txBody>
      <dsp:txXfrm>
        <a:off x="5213437" y="528849"/>
        <a:ext cx="917710" cy="725144"/>
      </dsp:txXfrm>
    </dsp:sp>
    <dsp:sp modelId="{40327C3B-74F2-4914-ABC1-058729BD16E4}">
      <dsp:nvSpPr>
        <dsp:cNvPr id="0" name=""/>
        <dsp:cNvSpPr/>
      </dsp:nvSpPr>
      <dsp:spPr>
        <a:xfrm rot="20057143">
          <a:off x="4662588" y="2004174"/>
          <a:ext cx="1827701" cy="39200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310FA2-9AAB-4762-8736-64DC1417313B}">
      <dsp:nvSpPr>
        <dsp:cNvPr id="0" name=""/>
        <dsp:cNvSpPr/>
      </dsp:nvSpPr>
      <dsp:spPr>
        <a:xfrm>
          <a:off x="5918375" y="1418542"/>
          <a:ext cx="962830" cy="770264"/>
        </a:xfrm>
        <a:prstGeom prst="roundRect">
          <a:avLst>
            <a:gd name="adj" fmla="val 10000"/>
          </a:avLst>
        </a:prstGeom>
        <a:solidFill>
          <a:srgbClr val="00446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n-GB" sz="1300" kern="1200" dirty="0">
              <a:solidFill>
                <a:schemeClr val="bg1"/>
              </a:solidFill>
              <a:latin typeface="Cabin" panose="00000500000000000000" pitchFamily="2" charset="0"/>
            </a:rPr>
            <a:t>Freedom from Hell-fire</a:t>
          </a:r>
        </a:p>
      </dsp:txBody>
      <dsp:txXfrm>
        <a:off x="5940935" y="1441102"/>
        <a:ext cx="917710" cy="725144"/>
      </dsp:txXfrm>
    </dsp:sp>
    <dsp:sp modelId="{D17E4C4B-7982-40BC-B63F-25166B41B972}">
      <dsp:nvSpPr>
        <dsp:cNvPr id="0" name=""/>
        <dsp:cNvSpPr/>
      </dsp:nvSpPr>
      <dsp:spPr>
        <a:xfrm>
          <a:off x="4831730" y="2745231"/>
          <a:ext cx="1827701" cy="39200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99C905-A969-46FA-974B-16E3B8F2370D}">
      <dsp:nvSpPr>
        <dsp:cNvPr id="0" name=""/>
        <dsp:cNvSpPr/>
      </dsp:nvSpPr>
      <dsp:spPr>
        <a:xfrm>
          <a:off x="6178015" y="2556103"/>
          <a:ext cx="962830" cy="770264"/>
        </a:xfrm>
        <a:prstGeom prst="roundRect">
          <a:avLst>
            <a:gd name="adj" fmla="val 10000"/>
          </a:avLst>
        </a:prstGeom>
        <a:solidFill>
          <a:srgbClr val="00446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n-GB" sz="1300" kern="1200" dirty="0">
              <a:solidFill>
                <a:schemeClr val="bg1"/>
              </a:solidFill>
              <a:latin typeface="Cabin" panose="00000500000000000000" pitchFamily="2" charset="0"/>
            </a:rPr>
            <a:t>Generosity </a:t>
          </a:r>
        </a:p>
      </dsp:txBody>
      <dsp:txXfrm>
        <a:off x="6200575" y="2578663"/>
        <a:ext cx="917710" cy="7251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39206D-6500-4E17-A0A2-7D7A31115432}">
      <dsp:nvSpPr>
        <dsp:cNvPr id="0" name=""/>
        <dsp:cNvSpPr/>
      </dsp:nvSpPr>
      <dsp:spPr>
        <a:xfrm>
          <a:off x="3168492" y="1233"/>
          <a:ext cx="1151846" cy="1151846"/>
        </a:xfrm>
        <a:prstGeom prst="ellipse">
          <a:avLst/>
        </a:prstGeom>
        <a:solidFill>
          <a:srgbClr val="89C5C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rgbClr val="00446A"/>
              </a:solidFill>
              <a:latin typeface="Cabin" panose="00000500000000000000" pitchFamily="2" charset="0"/>
            </a:rPr>
            <a:t>Recitation</a:t>
          </a:r>
          <a:endParaRPr lang="en-GB" sz="1200" kern="1200" dirty="0">
            <a:solidFill>
              <a:srgbClr val="00446A"/>
            </a:solidFill>
            <a:latin typeface="Cabin" panose="00000500000000000000" pitchFamily="2" charset="0"/>
          </a:endParaRPr>
        </a:p>
      </dsp:txBody>
      <dsp:txXfrm>
        <a:off x="3337176" y="169917"/>
        <a:ext cx="814478" cy="814478"/>
      </dsp:txXfrm>
    </dsp:sp>
    <dsp:sp modelId="{BB167003-61B3-4B26-9937-0467CFD7D637}">
      <dsp:nvSpPr>
        <dsp:cNvPr id="0" name=""/>
        <dsp:cNvSpPr/>
      </dsp:nvSpPr>
      <dsp:spPr>
        <a:xfrm rot="2160000">
          <a:off x="4283981" y="886103"/>
          <a:ext cx="306391" cy="388748"/>
        </a:xfrm>
        <a:prstGeom prst="rightArrow">
          <a:avLst>
            <a:gd name="adj1" fmla="val 60000"/>
            <a:gd name="adj2" fmla="val 50000"/>
          </a:avLst>
        </a:prstGeom>
        <a:solidFill>
          <a:srgbClr val="00446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4292758" y="936839"/>
        <a:ext cx="214474" cy="233248"/>
      </dsp:txXfrm>
    </dsp:sp>
    <dsp:sp modelId="{90E2FAA0-4BD2-42A8-8255-A07E77F462DE}">
      <dsp:nvSpPr>
        <dsp:cNvPr id="0" name=""/>
        <dsp:cNvSpPr/>
      </dsp:nvSpPr>
      <dsp:spPr>
        <a:xfrm>
          <a:off x="4568046" y="1018069"/>
          <a:ext cx="1151846" cy="1151846"/>
        </a:xfrm>
        <a:prstGeom prst="ellipse">
          <a:avLst/>
        </a:prstGeom>
        <a:solidFill>
          <a:srgbClr val="89C5C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rgbClr val="00446A"/>
              </a:solidFill>
              <a:latin typeface="Cabin" panose="00000500000000000000" pitchFamily="2" charset="0"/>
            </a:rPr>
            <a:t>Meaning</a:t>
          </a:r>
        </a:p>
      </dsp:txBody>
      <dsp:txXfrm>
        <a:off x="4736730" y="1186753"/>
        <a:ext cx="814478" cy="814478"/>
      </dsp:txXfrm>
    </dsp:sp>
    <dsp:sp modelId="{1C7FFF65-03A2-4209-BE44-78252AE7DB1C}">
      <dsp:nvSpPr>
        <dsp:cNvPr id="0" name=""/>
        <dsp:cNvSpPr/>
      </dsp:nvSpPr>
      <dsp:spPr>
        <a:xfrm rot="6480000">
          <a:off x="4726162" y="2214008"/>
          <a:ext cx="306391" cy="388748"/>
        </a:xfrm>
        <a:prstGeom prst="rightArrow">
          <a:avLst>
            <a:gd name="adj1" fmla="val 60000"/>
            <a:gd name="adj2" fmla="val 50000"/>
          </a:avLst>
        </a:prstGeom>
        <a:solidFill>
          <a:srgbClr val="00446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rot="10800000">
        <a:off x="4786322" y="2248049"/>
        <a:ext cx="214474" cy="233248"/>
      </dsp:txXfrm>
    </dsp:sp>
    <dsp:sp modelId="{822D688C-4E44-476D-A43A-C55D5A971830}">
      <dsp:nvSpPr>
        <dsp:cNvPr id="0" name=""/>
        <dsp:cNvSpPr/>
      </dsp:nvSpPr>
      <dsp:spPr>
        <a:xfrm>
          <a:off x="4033464" y="2663343"/>
          <a:ext cx="1151846" cy="1151846"/>
        </a:xfrm>
        <a:prstGeom prst="ellipse">
          <a:avLst/>
        </a:prstGeom>
        <a:solidFill>
          <a:srgbClr val="89C5C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rgbClr val="00446A"/>
              </a:solidFill>
              <a:latin typeface="Cabin" panose="00000500000000000000" pitchFamily="2" charset="0"/>
            </a:rPr>
            <a:t>Explanation</a:t>
          </a:r>
        </a:p>
      </dsp:txBody>
      <dsp:txXfrm>
        <a:off x="4202148" y="2832027"/>
        <a:ext cx="814478" cy="814478"/>
      </dsp:txXfrm>
    </dsp:sp>
    <dsp:sp modelId="{4C3C3511-3E00-4386-B79C-2EC7639B340E}">
      <dsp:nvSpPr>
        <dsp:cNvPr id="0" name=""/>
        <dsp:cNvSpPr/>
      </dsp:nvSpPr>
      <dsp:spPr>
        <a:xfrm rot="10800000">
          <a:off x="3599891" y="3044892"/>
          <a:ext cx="306391" cy="388748"/>
        </a:xfrm>
        <a:prstGeom prst="rightArrow">
          <a:avLst>
            <a:gd name="adj1" fmla="val 60000"/>
            <a:gd name="adj2" fmla="val 50000"/>
          </a:avLst>
        </a:prstGeom>
        <a:solidFill>
          <a:srgbClr val="00446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rot="10800000">
        <a:off x="3691808" y="3122642"/>
        <a:ext cx="214474" cy="233248"/>
      </dsp:txXfrm>
    </dsp:sp>
    <dsp:sp modelId="{8F1E1FE2-35D7-40BC-BDDB-869763425A6B}">
      <dsp:nvSpPr>
        <dsp:cNvPr id="0" name=""/>
        <dsp:cNvSpPr/>
      </dsp:nvSpPr>
      <dsp:spPr>
        <a:xfrm>
          <a:off x="2303520" y="2663343"/>
          <a:ext cx="1151846" cy="1151846"/>
        </a:xfrm>
        <a:prstGeom prst="ellipse">
          <a:avLst/>
        </a:prstGeom>
        <a:solidFill>
          <a:srgbClr val="89C5C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rgbClr val="00446A"/>
              </a:solidFill>
              <a:latin typeface="Cabin" panose="00000500000000000000" pitchFamily="2" charset="0"/>
            </a:rPr>
            <a:t>Reflection</a:t>
          </a:r>
        </a:p>
      </dsp:txBody>
      <dsp:txXfrm>
        <a:off x="2472204" y="2832027"/>
        <a:ext cx="814478" cy="814478"/>
      </dsp:txXfrm>
    </dsp:sp>
    <dsp:sp modelId="{8CC00381-C70B-4D08-ACC4-E427E680BB8B}">
      <dsp:nvSpPr>
        <dsp:cNvPr id="0" name=""/>
        <dsp:cNvSpPr/>
      </dsp:nvSpPr>
      <dsp:spPr>
        <a:xfrm rot="15120000">
          <a:off x="2461637" y="2230502"/>
          <a:ext cx="306391" cy="388748"/>
        </a:xfrm>
        <a:prstGeom prst="rightArrow">
          <a:avLst>
            <a:gd name="adj1" fmla="val 60000"/>
            <a:gd name="adj2" fmla="val 50000"/>
          </a:avLst>
        </a:prstGeom>
        <a:solidFill>
          <a:srgbClr val="00446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rot="10800000">
        <a:off x="2521797" y="2351961"/>
        <a:ext cx="214474" cy="233248"/>
      </dsp:txXfrm>
    </dsp:sp>
    <dsp:sp modelId="{1141BD47-44E2-4807-B8B9-6FB2889CDA7A}">
      <dsp:nvSpPr>
        <dsp:cNvPr id="0" name=""/>
        <dsp:cNvSpPr/>
      </dsp:nvSpPr>
      <dsp:spPr>
        <a:xfrm>
          <a:off x="1768938" y="1018069"/>
          <a:ext cx="1151846" cy="1151846"/>
        </a:xfrm>
        <a:prstGeom prst="ellipse">
          <a:avLst/>
        </a:prstGeom>
        <a:solidFill>
          <a:srgbClr val="89C5C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rgbClr val="00446A"/>
              </a:solidFill>
              <a:latin typeface="Cabin" panose="00000500000000000000" pitchFamily="2" charset="0"/>
            </a:rPr>
            <a:t>Action</a:t>
          </a:r>
        </a:p>
      </dsp:txBody>
      <dsp:txXfrm>
        <a:off x="1937622" y="1186753"/>
        <a:ext cx="814478" cy="814478"/>
      </dsp:txXfrm>
    </dsp:sp>
    <dsp:sp modelId="{E96996E2-1312-45E5-B272-6E5D55E91317}">
      <dsp:nvSpPr>
        <dsp:cNvPr id="0" name=""/>
        <dsp:cNvSpPr/>
      </dsp:nvSpPr>
      <dsp:spPr>
        <a:xfrm rot="19440000">
          <a:off x="2884428" y="896297"/>
          <a:ext cx="306391" cy="388748"/>
        </a:xfrm>
        <a:prstGeom prst="rightArrow">
          <a:avLst>
            <a:gd name="adj1" fmla="val 60000"/>
            <a:gd name="adj2" fmla="val 50000"/>
          </a:avLst>
        </a:prstGeom>
        <a:solidFill>
          <a:srgbClr val="00446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2893205" y="1001061"/>
        <a:ext cx="214474" cy="233248"/>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578418-03A9-405C-AE54-FCFF5E063F57}" type="datetimeFigureOut">
              <a:rPr lang="en-GB" smtClean="0"/>
              <a:t>02/02/2026</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F4D0E3-58B4-4D28-AA49-474F96F22627}" type="slidenum">
              <a:rPr lang="en-GB" smtClean="0"/>
              <a:t>‹#›</a:t>
            </a:fld>
            <a:endParaRPr lang="en-GB"/>
          </a:p>
        </p:txBody>
      </p:sp>
    </p:spTree>
    <p:extLst>
      <p:ext uri="{BB962C8B-B14F-4D97-AF65-F5344CB8AC3E}">
        <p14:creationId xmlns:p14="http://schemas.microsoft.com/office/powerpoint/2010/main" val="422892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9BC654-34C4-A972-F5C2-B84B6C8490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8DE6EE-8AB4-A689-8E59-AA5D818E2F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67F6B0-0379-34BD-4D31-CA7388441498}"/>
              </a:ext>
            </a:extLst>
          </p:cNvPr>
          <p:cNvSpPr>
            <a:spLocks noGrp="1"/>
          </p:cNvSpPr>
          <p:nvPr>
            <p:ph type="body" idx="1"/>
          </p:nvPr>
        </p:nvSpPr>
        <p:spPr/>
        <p:txBody>
          <a:bodyPr/>
          <a:lstStyle/>
          <a:p>
            <a:endParaRPr lang="en-PK" dirty="0"/>
          </a:p>
        </p:txBody>
      </p:sp>
      <p:sp>
        <p:nvSpPr>
          <p:cNvPr id="4" name="Slide Number Placeholder 3">
            <a:extLst>
              <a:ext uri="{FF2B5EF4-FFF2-40B4-BE49-F238E27FC236}">
                <a16:creationId xmlns:a16="http://schemas.microsoft.com/office/drawing/2014/main" id="{6567F384-18D1-C4A5-1664-334765BEE89B}"/>
              </a:ext>
            </a:extLst>
          </p:cNvPr>
          <p:cNvSpPr>
            <a:spLocks noGrp="1"/>
          </p:cNvSpPr>
          <p:nvPr>
            <p:ph type="sldNum" sz="quarter" idx="5"/>
          </p:nvPr>
        </p:nvSpPr>
        <p:spPr/>
        <p:txBody>
          <a:bodyPr/>
          <a:lstStyle/>
          <a:p>
            <a:fld id="{05F4D0E3-58B4-4D28-AA49-474F96F22627}" type="slidenum">
              <a:rPr lang="en-GB" smtClean="0"/>
              <a:t>1</a:t>
            </a:fld>
            <a:endParaRPr lang="en-GB"/>
          </a:p>
        </p:txBody>
      </p:sp>
    </p:spTree>
    <p:extLst>
      <p:ext uri="{BB962C8B-B14F-4D97-AF65-F5344CB8AC3E}">
        <p14:creationId xmlns:p14="http://schemas.microsoft.com/office/powerpoint/2010/main" val="1640317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D48198-C5F6-0B59-98DF-AA1C2279F2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6FB2BE-D5E1-34F8-053E-4AFCC8BE03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49F150-0754-2E1F-C04E-26F9FE72DDD0}"/>
              </a:ext>
            </a:extLst>
          </p:cNvPr>
          <p:cNvSpPr>
            <a:spLocks noGrp="1"/>
          </p:cNvSpPr>
          <p:nvPr>
            <p:ph type="body" idx="1"/>
          </p:nvPr>
        </p:nvSpPr>
        <p:spPr/>
        <p:txBody>
          <a:bodyPr/>
          <a:lstStyle/>
          <a:p>
            <a:endParaRPr lang="en-PK" dirty="0"/>
          </a:p>
        </p:txBody>
      </p:sp>
      <p:sp>
        <p:nvSpPr>
          <p:cNvPr id="4" name="Slide Number Placeholder 3">
            <a:extLst>
              <a:ext uri="{FF2B5EF4-FFF2-40B4-BE49-F238E27FC236}">
                <a16:creationId xmlns:a16="http://schemas.microsoft.com/office/drawing/2014/main" id="{02B7C957-2864-6004-8DFC-B7871A5AF268}"/>
              </a:ext>
            </a:extLst>
          </p:cNvPr>
          <p:cNvSpPr>
            <a:spLocks noGrp="1"/>
          </p:cNvSpPr>
          <p:nvPr>
            <p:ph type="sldNum" sz="quarter" idx="5"/>
          </p:nvPr>
        </p:nvSpPr>
        <p:spPr/>
        <p:txBody>
          <a:bodyPr/>
          <a:lstStyle/>
          <a:p>
            <a:fld id="{05F4D0E3-58B4-4D28-AA49-474F96F22627}" type="slidenum">
              <a:rPr lang="en-GB" smtClean="0"/>
              <a:t>16</a:t>
            </a:fld>
            <a:endParaRPr lang="en-GB"/>
          </a:p>
        </p:txBody>
      </p:sp>
    </p:spTree>
    <p:extLst>
      <p:ext uri="{BB962C8B-B14F-4D97-AF65-F5344CB8AC3E}">
        <p14:creationId xmlns:p14="http://schemas.microsoft.com/office/powerpoint/2010/main" val="1298542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F4D0E3-58B4-4D28-AA49-474F96F22627}" type="slidenum">
              <a:rPr lang="en-GB" smtClean="0"/>
              <a:t>18</a:t>
            </a:fld>
            <a:endParaRPr lang="en-GB"/>
          </a:p>
        </p:txBody>
      </p:sp>
    </p:spTree>
    <p:extLst>
      <p:ext uri="{BB962C8B-B14F-4D97-AF65-F5344CB8AC3E}">
        <p14:creationId xmlns:p14="http://schemas.microsoft.com/office/powerpoint/2010/main" val="2370426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r" rtl="1"/>
            <a:r>
              <a:rPr lang="ar-SA" sz="1800" dirty="0">
                <a:effectLst/>
                <a:latin typeface="Times New Roman" panose="02020603050405020304" pitchFamily="18" charset="0"/>
                <a:ea typeface="Times New Roman" panose="02020603050405020304" pitchFamily="18" charset="0"/>
                <a:cs typeface="Calibri Light" panose="020F0302020204030204" pitchFamily="34" charset="0"/>
              </a:rPr>
              <a:t>عَنِ ابْنِ عَبَّاسٍ ـ رضى الله عنهما ـ قَالَ كَانَ رَسُولُ اللَّهِ صلى الله عليه وسلم أَجْوَدَ النَّاسِ، وَكَانَ أَجْوَدَ مَا يَكُونُ فِي رَمَضَانَ حِينَ يَلْقَاهُ جِبْرِيلُ، وَكَانَ جِبْرِيلُ يَلْقَاهُ فِي كُلِّ لَيْلَةٍ مِنْ رَمَضَانَ، فَيُدَارِسُهُ الْقُرْآنَ، فَلَرَسُولُ اللَّهِ صلى الله عليه وسلم حِينَ يَلْقَاهُ جِبْرِيلُ أَجْوَدُ بِالْخَيْرِ مِنَ الرِّيحِ الْمُرْسَلَةِ‏.‏</a:t>
            </a:r>
            <a:endParaRPr lang="en-GB" sz="1800" dirty="0">
              <a:effectLst/>
              <a:latin typeface="Times New Roman" panose="02020603050405020304" pitchFamily="18" charset="0"/>
              <a:ea typeface="Times New Roman" panose="02020603050405020304" pitchFamily="18" charset="0"/>
              <a:cs typeface="KFGQPC Uthman Taha Naskh" panose="02000000000000000000" pitchFamily="2" charset="-78"/>
            </a:endParaRPr>
          </a:p>
          <a:p>
            <a:r>
              <a:rPr lang="en-GB" sz="1800" dirty="0" err="1">
                <a:effectLst/>
                <a:latin typeface="Calibri Light" panose="020F0302020204030204" pitchFamily="34" charset="0"/>
                <a:ea typeface="Times New Roman" panose="02020603050405020304" pitchFamily="18" charset="0"/>
              </a:rPr>
              <a:t>ʿAbdullāh</a:t>
            </a:r>
            <a:r>
              <a:rPr lang="en-GB" sz="1800" dirty="0">
                <a:effectLst/>
                <a:latin typeface="Calibri Light" panose="020F0302020204030204" pitchFamily="34" charset="0"/>
                <a:ea typeface="Times New Roman" panose="02020603050405020304" pitchFamily="18" charset="0"/>
              </a:rPr>
              <a:t> b. </a:t>
            </a:r>
            <a:r>
              <a:rPr lang="en-GB" sz="1800" dirty="0" err="1">
                <a:effectLst/>
                <a:latin typeface="Calibri Light" panose="020F0302020204030204" pitchFamily="34" charset="0"/>
                <a:ea typeface="Times New Roman" panose="02020603050405020304" pitchFamily="18" charset="0"/>
              </a:rPr>
              <a:t>ʿAbbās</a:t>
            </a:r>
            <a:r>
              <a:rPr lang="en-GB" sz="1800" dirty="0">
                <a:effectLst/>
                <a:latin typeface="Calibri Light" panose="020F0302020204030204" pitchFamily="34" charset="0"/>
                <a:ea typeface="Times New Roman" panose="02020603050405020304" pitchFamily="18" charset="0"/>
              </a:rPr>
              <a:t> r said: “The Messenger of Allah g was the most generous of all people; and he was the most generous during the month of Ramaḍān when </a:t>
            </a:r>
            <a:r>
              <a:rPr lang="en-GB" sz="1800" dirty="0" err="1">
                <a:effectLst/>
                <a:latin typeface="Calibri Light" panose="020F0302020204030204" pitchFamily="34" charset="0"/>
                <a:ea typeface="Times New Roman" panose="02020603050405020304" pitchFamily="18" charset="0"/>
              </a:rPr>
              <a:t>Jibrīl</a:t>
            </a:r>
            <a:r>
              <a:rPr lang="en-GB" sz="1800" dirty="0">
                <a:effectLst/>
                <a:latin typeface="Calibri Light" panose="020F0302020204030204" pitchFamily="34" charset="0"/>
                <a:ea typeface="Times New Roman" panose="02020603050405020304" pitchFamily="18" charset="0"/>
              </a:rPr>
              <a:t> would meet him. </a:t>
            </a:r>
            <a:r>
              <a:rPr lang="en-GB" sz="1800" dirty="0" err="1">
                <a:effectLst/>
                <a:latin typeface="Calibri Light" panose="020F0302020204030204" pitchFamily="34" charset="0"/>
                <a:ea typeface="Times New Roman" panose="02020603050405020304" pitchFamily="18" charset="0"/>
              </a:rPr>
              <a:t>Jibrīl</a:t>
            </a:r>
            <a:r>
              <a:rPr lang="en-GB" sz="1800" dirty="0">
                <a:effectLst/>
                <a:latin typeface="Calibri Light" panose="020F0302020204030204" pitchFamily="34" charset="0"/>
                <a:ea typeface="Times New Roman" panose="02020603050405020304" pitchFamily="18" charset="0"/>
              </a:rPr>
              <a:t> would meet him every night in Ramaḍān to study the Qur’ān </a:t>
            </a:r>
            <a:r>
              <a:rPr lang="en-US" sz="1800" dirty="0">
                <a:effectLst/>
                <a:latin typeface="Calibri Light" panose="020F0302020204030204" pitchFamily="34" charset="0"/>
                <a:ea typeface="Times New Roman" panose="02020603050405020304" pitchFamily="18" charset="0"/>
              </a:rPr>
              <a:t>with him g</a:t>
            </a:r>
            <a:r>
              <a:rPr lang="en-GB" sz="1800" dirty="0">
                <a:effectLst/>
                <a:latin typeface="Calibri Light" panose="020F0302020204030204" pitchFamily="34" charset="0"/>
                <a:ea typeface="Times New Roman" panose="02020603050405020304" pitchFamily="18" charset="0"/>
              </a:rPr>
              <a:t>. When </a:t>
            </a:r>
            <a:r>
              <a:rPr lang="en-GB" sz="1800" dirty="0" err="1">
                <a:effectLst/>
                <a:latin typeface="Calibri Light" panose="020F0302020204030204" pitchFamily="34" charset="0"/>
                <a:ea typeface="Times New Roman" panose="02020603050405020304" pitchFamily="18" charset="0"/>
              </a:rPr>
              <a:t>Jibrīl</a:t>
            </a:r>
            <a:r>
              <a:rPr lang="en-GB" sz="1800" dirty="0">
                <a:effectLst/>
                <a:latin typeface="Calibri Light" panose="020F0302020204030204" pitchFamily="34" charset="0"/>
                <a:ea typeface="Times New Roman" panose="02020603050405020304" pitchFamily="18" charset="0"/>
              </a:rPr>
              <a:t> would meet him, the Messenger of Allah would be more generous than strong winds (which cause rain and prosperity).” (Bukhārī 3220) </a:t>
            </a:r>
            <a:endParaRPr lang="en-GB" sz="1800" dirty="0">
              <a:effectLst/>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5F4D0E3-58B4-4D28-AA49-474F96F22627}" type="slidenum">
              <a:rPr lang="en-GB" smtClean="0"/>
              <a:t>20</a:t>
            </a:fld>
            <a:endParaRPr lang="en-GB"/>
          </a:p>
        </p:txBody>
      </p:sp>
    </p:spTree>
    <p:extLst>
      <p:ext uri="{BB962C8B-B14F-4D97-AF65-F5344CB8AC3E}">
        <p14:creationId xmlns:p14="http://schemas.microsoft.com/office/powerpoint/2010/main" val="3619521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F4D0E3-58B4-4D28-AA49-474F96F22627}" type="slidenum">
              <a:rPr lang="en-GB" smtClean="0"/>
              <a:t>23</a:t>
            </a:fld>
            <a:endParaRPr lang="en-GB"/>
          </a:p>
        </p:txBody>
      </p:sp>
    </p:spTree>
    <p:extLst>
      <p:ext uri="{BB962C8B-B14F-4D97-AF65-F5344CB8AC3E}">
        <p14:creationId xmlns:p14="http://schemas.microsoft.com/office/powerpoint/2010/main" val="24731089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r" rtl="1"/>
            <a:r>
              <a:rPr lang="ar-SA" sz="1800" dirty="0">
                <a:effectLst/>
                <a:latin typeface="Times New Roman" panose="02020603050405020304" pitchFamily="18" charset="0"/>
                <a:ea typeface="Times New Roman" panose="02020603050405020304" pitchFamily="18" charset="0"/>
                <a:cs typeface="KFGQPC Uthman Taha Naskh" panose="02000000000000000000" pitchFamily="2" charset="-78"/>
              </a:rPr>
              <a:t>عَنْ عَائِشَةَ ـ رضى الله عنها ـ قَالَتْ كَانَ النَّبِيُّ صلى الله عليه وسلم إِذَا دَخَلَ الْعَشْرُ شَدَّ مِئْزَرَهُ، وَأَحْيَا لَيْلَهُ، وَأَيْقَظَ أَهْلَهُ‏.‏</a:t>
            </a:r>
            <a:endParaRPr lang="en-GB" sz="1800" dirty="0">
              <a:effectLst/>
              <a:latin typeface="Times New Roman" panose="02020603050405020304" pitchFamily="18" charset="0"/>
              <a:ea typeface="Times New Roman" panose="02020603050405020304" pitchFamily="18" charset="0"/>
              <a:cs typeface="KFGQPC Uthman Taha Naskh" panose="02000000000000000000" pitchFamily="2" charset="-78"/>
            </a:endParaRPr>
          </a:p>
          <a:p>
            <a:r>
              <a:rPr lang="en-GB" sz="1800" dirty="0">
                <a:effectLst/>
                <a:latin typeface="Times New Roman" panose="02020603050405020304" pitchFamily="18" charset="0"/>
                <a:ea typeface="Times New Roman" panose="02020603050405020304" pitchFamily="18" charset="0"/>
              </a:rPr>
              <a:t> </a:t>
            </a:r>
          </a:p>
          <a:p>
            <a:r>
              <a:rPr lang="en-GB" sz="1800" dirty="0">
                <a:effectLst/>
                <a:latin typeface="Calibri Light" panose="020F0302020204030204" pitchFamily="34" charset="0"/>
                <a:ea typeface="Times New Roman" panose="02020603050405020304" pitchFamily="18" charset="0"/>
                <a:cs typeface="Times New Roman" panose="02020603050405020304" pitchFamily="18" charset="0"/>
              </a:rPr>
              <a:t>The Messenger of Allah </a:t>
            </a:r>
            <a:r>
              <a:rPr lang="ar-SA" sz="1800" dirty="0">
                <a:effectLst/>
                <a:latin typeface="Calibri Light" panose="020F0302020204030204" pitchFamily="34" charset="0"/>
                <a:ea typeface="Times New Roman" panose="02020603050405020304" pitchFamily="18" charset="0"/>
                <a:cs typeface="Arial" panose="020B0604020202020204" pitchFamily="34" charset="0"/>
              </a:rPr>
              <a:t>ﷺ</a:t>
            </a:r>
            <a:r>
              <a:rPr lang="ar-SA" sz="180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en-GB" sz="1800" dirty="0">
                <a:effectLst/>
                <a:latin typeface="Calibri Light" panose="020F0302020204030204" pitchFamily="34" charset="0"/>
                <a:ea typeface="Times New Roman" panose="02020603050405020304" pitchFamily="18" charset="0"/>
                <a:cs typeface="Times New Roman" panose="02020603050405020304" pitchFamily="18" charset="0"/>
              </a:rPr>
              <a:t>said: “When the last ten days of </a:t>
            </a:r>
            <a:r>
              <a:rPr lang="en-GB" sz="1800" dirty="0" err="1">
                <a:effectLst/>
                <a:latin typeface="Calibri Light" panose="020F0302020204030204" pitchFamily="34" charset="0"/>
                <a:ea typeface="Times New Roman" panose="02020603050405020304" pitchFamily="18" charset="0"/>
                <a:cs typeface="Times New Roman" panose="02020603050405020304" pitchFamily="18" charset="0"/>
              </a:rPr>
              <a:t>Ramadān</a:t>
            </a:r>
            <a:r>
              <a:rPr lang="en-GB" sz="1800" dirty="0">
                <a:effectLst/>
                <a:latin typeface="Calibri Light" panose="020F0302020204030204" pitchFamily="34" charset="0"/>
                <a:ea typeface="Times New Roman" panose="02020603050405020304" pitchFamily="18" charset="0"/>
                <a:cs typeface="Times New Roman" panose="02020603050405020304" pitchFamily="18" charset="0"/>
              </a:rPr>
              <a:t> arrived, the Prophet </a:t>
            </a:r>
            <a:r>
              <a:rPr lang="ar-SA" sz="1800" dirty="0">
                <a:effectLst/>
                <a:latin typeface="Calibri Light" panose="020F0302020204030204" pitchFamily="34" charset="0"/>
                <a:ea typeface="Times New Roman" panose="02020603050405020304" pitchFamily="18" charset="0"/>
                <a:cs typeface="Arial" panose="020B0604020202020204" pitchFamily="34" charset="0"/>
              </a:rPr>
              <a:t>ﷺ</a:t>
            </a:r>
            <a:r>
              <a:rPr lang="en-GB" sz="1800" dirty="0">
                <a:effectLst/>
                <a:latin typeface="Calibri Light" panose="020F0302020204030204" pitchFamily="34" charset="0"/>
                <a:ea typeface="Times New Roman" panose="02020603050405020304" pitchFamily="18" charset="0"/>
                <a:cs typeface="Times New Roman" panose="02020603050405020304" pitchFamily="18" charset="0"/>
              </a:rPr>
              <a:t>  would tighten his waist belt (stay away from his wives/strive hard), spend the night in worship, and awaken his family.” (Bukhārī 2024)</a:t>
            </a:r>
          </a:p>
          <a:p>
            <a:endParaRPr lang="en-GB" dirty="0"/>
          </a:p>
        </p:txBody>
      </p:sp>
      <p:sp>
        <p:nvSpPr>
          <p:cNvPr id="4" name="Slide Number Placeholder 3"/>
          <p:cNvSpPr>
            <a:spLocks noGrp="1"/>
          </p:cNvSpPr>
          <p:nvPr>
            <p:ph type="sldNum" sz="quarter" idx="5"/>
          </p:nvPr>
        </p:nvSpPr>
        <p:spPr/>
        <p:txBody>
          <a:bodyPr/>
          <a:lstStyle/>
          <a:p>
            <a:fld id="{05F4D0E3-58B4-4D28-AA49-474F96F22627}" type="slidenum">
              <a:rPr lang="en-GB" smtClean="0"/>
              <a:t>24</a:t>
            </a:fld>
            <a:endParaRPr lang="en-GB"/>
          </a:p>
        </p:txBody>
      </p:sp>
    </p:spTree>
    <p:extLst>
      <p:ext uri="{BB962C8B-B14F-4D97-AF65-F5344CB8AC3E}">
        <p14:creationId xmlns:p14="http://schemas.microsoft.com/office/powerpoint/2010/main" val="3800435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Ask a student to recite Surah al-</a:t>
            </a:r>
            <a:r>
              <a:rPr lang="en-GB" dirty="0" err="1"/>
              <a:t>Qadr</a:t>
            </a:r>
            <a:endParaRPr lang="en-GB" dirty="0"/>
          </a:p>
        </p:txBody>
      </p:sp>
      <p:sp>
        <p:nvSpPr>
          <p:cNvPr id="4" name="Slide Number Placeholder 3"/>
          <p:cNvSpPr>
            <a:spLocks noGrp="1"/>
          </p:cNvSpPr>
          <p:nvPr>
            <p:ph type="sldNum" sz="quarter" idx="5"/>
          </p:nvPr>
        </p:nvSpPr>
        <p:spPr/>
        <p:txBody>
          <a:bodyPr/>
          <a:lstStyle/>
          <a:p>
            <a:fld id="{05F4D0E3-58B4-4D28-AA49-474F96F22627}" type="slidenum">
              <a:rPr lang="en-GB" smtClean="0"/>
              <a:t>25</a:t>
            </a:fld>
            <a:endParaRPr lang="en-GB"/>
          </a:p>
        </p:txBody>
      </p:sp>
    </p:spTree>
    <p:extLst>
      <p:ext uri="{BB962C8B-B14F-4D97-AF65-F5344CB8AC3E}">
        <p14:creationId xmlns:p14="http://schemas.microsoft.com/office/powerpoint/2010/main" val="33814765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O Allah, You are the Ever-Pardoning, the Generous; You love to pardon so pardon me.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442302-F319-4C48-A846-70EFB35E1C7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788810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F4D0E3-58B4-4D28-AA49-474F96F22627}" type="slidenum">
              <a:rPr lang="en-GB" smtClean="0"/>
              <a:t>27</a:t>
            </a:fld>
            <a:endParaRPr lang="en-GB"/>
          </a:p>
        </p:txBody>
      </p:sp>
    </p:spTree>
    <p:extLst>
      <p:ext uri="{BB962C8B-B14F-4D97-AF65-F5344CB8AC3E}">
        <p14:creationId xmlns:p14="http://schemas.microsoft.com/office/powerpoint/2010/main" val="2266204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Light" panose="020F0302020204030204" pitchFamily="34" charset="0"/>
                <a:ea typeface="Times New Roman" panose="02020603050405020304" pitchFamily="18" charset="0"/>
              </a:rPr>
              <a:t>The Messenger of Allah </a:t>
            </a:r>
            <a:r>
              <a:rPr lang="ar-SA" sz="1800" dirty="0">
                <a:effectLst/>
                <a:latin typeface="Calibri Light" panose="020F0302020204030204" pitchFamily="34" charset="0"/>
                <a:ea typeface="Times New Roman" panose="02020603050405020304" pitchFamily="18" charset="0"/>
              </a:rPr>
              <a:t>ﷺ</a:t>
            </a:r>
            <a:r>
              <a:rPr lang="en-GB" sz="1800" dirty="0">
                <a:effectLst/>
                <a:latin typeface="Calibri Light" panose="020F0302020204030204" pitchFamily="34" charset="0"/>
                <a:ea typeface="Times New Roman" panose="02020603050405020304" pitchFamily="18" charset="0"/>
              </a:rPr>
              <a:t> said: “The month of </a:t>
            </a:r>
            <a:r>
              <a:rPr lang="en-GB" sz="1800" dirty="0" err="1">
                <a:effectLst/>
                <a:latin typeface="Calibri Light" panose="020F0302020204030204" pitchFamily="34" charset="0"/>
                <a:ea typeface="Times New Roman" panose="02020603050405020304" pitchFamily="18" charset="0"/>
              </a:rPr>
              <a:t>Ramadān</a:t>
            </a:r>
            <a:r>
              <a:rPr lang="en-GB" sz="1800" dirty="0">
                <a:effectLst/>
                <a:latin typeface="Calibri Light" panose="020F0302020204030204" pitchFamily="34" charset="0"/>
                <a:ea typeface="Times New Roman" panose="02020603050405020304" pitchFamily="18" charset="0"/>
              </a:rPr>
              <a:t> has come to you, a blessed month in which Allah - Exalted and Majestic is He - has obligated (its) fasting upon you. In it the gates of Paradise are opened, the gates of Hell-fire are closed, and the rebellious devils are chained. In it, Allah has a night which is better than a thousand months. Whoever is deprived of its good is truly deprived!” (Nasā’ī 2106)</a:t>
            </a:r>
            <a:endParaRPr lang="en-GB" sz="1800" dirty="0">
              <a:effectLst/>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5F4D0E3-58B4-4D28-AA49-474F96F22627}" type="slidenum">
              <a:rPr lang="en-GB" smtClean="0"/>
              <a:t>5</a:t>
            </a:fld>
            <a:endParaRPr lang="en-GB"/>
          </a:p>
        </p:txBody>
      </p:sp>
    </p:spTree>
    <p:extLst>
      <p:ext uri="{BB962C8B-B14F-4D97-AF65-F5344CB8AC3E}">
        <p14:creationId xmlns:p14="http://schemas.microsoft.com/office/powerpoint/2010/main" val="3052032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F4D0E3-58B4-4D28-AA49-474F96F22627}" type="slidenum">
              <a:rPr lang="en-GB" smtClean="0"/>
              <a:t>6</a:t>
            </a:fld>
            <a:endParaRPr lang="en-GB"/>
          </a:p>
        </p:txBody>
      </p:sp>
    </p:spTree>
    <p:extLst>
      <p:ext uri="{BB962C8B-B14F-4D97-AF65-F5344CB8AC3E}">
        <p14:creationId xmlns:p14="http://schemas.microsoft.com/office/powerpoint/2010/main" val="2652322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Light" panose="020F0302020204030204" pitchFamily="34" charset="0"/>
                <a:ea typeface="Times New Roman" panose="02020603050405020304" pitchFamily="18" charset="0"/>
                <a:cs typeface="Times New Roman" panose="02020603050405020304" pitchFamily="18" charset="0"/>
              </a:rPr>
              <a:t>The Messenger of Allah </a:t>
            </a:r>
            <a:r>
              <a:rPr lang="ar-SA" sz="1800" dirty="0">
                <a:effectLst/>
                <a:latin typeface="Calibri Light" panose="020F0302020204030204" pitchFamily="34" charset="0"/>
                <a:ea typeface="Times New Roman" panose="02020603050405020304" pitchFamily="18" charset="0"/>
                <a:cs typeface="Times New Roman" panose="02020603050405020304" pitchFamily="18" charset="0"/>
              </a:rPr>
              <a:t>ﷺ</a:t>
            </a:r>
            <a:r>
              <a:rPr lang="en-GB" sz="1800" dirty="0">
                <a:effectLst/>
                <a:latin typeface="Calibri Light" panose="020F0302020204030204" pitchFamily="34" charset="0"/>
                <a:ea typeface="Times New Roman" panose="02020603050405020304" pitchFamily="18" charset="0"/>
                <a:cs typeface="Times New Roman" panose="02020603050405020304" pitchFamily="18" charset="0"/>
              </a:rPr>
              <a:t> said: “Whoever observes the fasts of </a:t>
            </a:r>
            <a:r>
              <a:rPr lang="en-GB" sz="1800" dirty="0" err="1">
                <a:effectLst/>
                <a:latin typeface="Calibri Light" panose="020F0302020204030204" pitchFamily="34" charset="0"/>
                <a:ea typeface="Times New Roman" panose="02020603050405020304" pitchFamily="18" charset="0"/>
                <a:cs typeface="Times New Roman" panose="02020603050405020304" pitchFamily="18" charset="0"/>
              </a:rPr>
              <a:t>Ramadān</a:t>
            </a:r>
            <a:r>
              <a:rPr lang="en-GB" sz="1800" dirty="0">
                <a:effectLst/>
                <a:latin typeface="Calibri Light" panose="020F0302020204030204" pitchFamily="34" charset="0"/>
                <a:ea typeface="Times New Roman" panose="02020603050405020304" pitchFamily="18" charset="0"/>
                <a:cs typeface="Times New Roman" panose="02020603050405020304" pitchFamily="18" charset="0"/>
              </a:rPr>
              <a:t> with </a:t>
            </a:r>
            <a:r>
              <a:rPr lang="en-GB" sz="1800" dirty="0" err="1">
                <a:effectLst/>
                <a:latin typeface="Calibri Light" panose="020F0302020204030204" pitchFamily="34" charset="0"/>
                <a:ea typeface="Times New Roman" panose="02020603050405020304" pitchFamily="18" charset="0"/>
                <a:cs typeface="Times New Roman" panose="02020603050405020304" pitchFamily="18" charset="0"/>
              </a:rPr>
              <a:t>īmān</a:t>
            </a:r>
            <a:r>
              <a:rPr lang="en-GB" sz="1800" dirty="0">
                <a:effectLst/>
                <a:latin typeface="Calibri Light" panose="020F0302020204030204" pitchFamily="34" charset="0"/>
                <a:ea typeface="Times New Roman" panose="02020603050405020304" pitchFamily="18" charset="0"/>
                <a:cs typeface="Times New Roman" panose="02020603050405020304" pitchFamily="18" charset="0"/>
              </a:rPr>
              <a:t> and hoping for reward, all his previous sins will be forgiven.” (Bukhārī 2014)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Light" panose="020F0302020204030204" pitchFamily="34" charset="0"/>
                <a:ea typeface="Times New Roman" panose="02020603050405020304" pitchFamily="18" charset="0"/>
                <a:cs typeface="Times New Roman" panose="02020603050405020304" pitchFamily="18" charset="0"/>
              </a:rPr>
              <a:t>The Messenger of Allah </a:t>
            </a:r>
            <a:r>
              <a:rPr lang="ar-SA" sz="1800" dirty="0">
                <a:effectLst/>
                <a:latin typeface="Calibri Light" panose="020F0302020204030204" pitchFamily="34" charset="0"/>
                <a:ea typeface="Times New Roman" panose="02020603050405020304" pitchFamily="18" charset="0"/>
                <a:cs typeface="Times New Roman" panose="02020603050405020304" pitchFamily="18" charset="0"/>
              </a:rPr>
              <a:t>ﷺ</a:t>
            </a:r>
            <a:r>
              <a:rPr lang="en-GB" sz="1800" dirty="0">
                <a:effectLst/>
                <a:latin typeface="Calibri Light" panose="020F0302020204030204" pitchFamily="34" charset="0"/>
                <a:ea typeface="Times New Roman" panose="02020603050405020304" pitchFamily="18" charset="0"/>
                <a:cs typeface="Times New Roman" panose="02020603050405020304" pitchFamily="18" charset="0"/>
              </a:rPr>
              <a:t> said: “Whoever stands in prayer at night (</a:t>
            </a:r>
            <a:r>
              <a:rPr lang="en-GB" sz="1800" dirty="0" err="1">
                <a:effectLst/>
                <a:latin typeface="Calibri Light" panose="020F0302020204030204" pitchFamily="34" charset="0"/>
                <a:ea typeface="Times New Roman" panose="02020603050405020304" pitchFamily="18" charset="0"/>
                <a:cs typeface="Times New Roman" panose="02020603050405020304" pitchFamily="18" charset="0"/>
              </a:rPr>
              <a:t>qiyām</a:t>
            </a:r>
            <a:r>
              <a:rPr lang="en-GB" sz="1800" dirty="0">
                <a:effectLst/>
                <a:latin typeface="Calibri Light" panose="020F0302020204030204" pitchFamily="34" charset="0"/>
                <a:ea typeface="Times New Roman" panose="02020603050405020304" pitchFamily="18" charset="0"/>
                <a:cs typeface="Times New Roman" panose="02020603050405020304" pitchFamily="18" charset="0"/>
              </a:rPr>
              <a:t>) in the month of Ramaḍān with firm belief and hoping for reward, all his previous sins will be forgiven.” (Bukhārī 2014)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Light" panose="020F0302020204030204" pitchFamily="34" charset="0"/>
                <a:ea typeface="Times New Roman" panose="02020603050405020304" pitchFamily="18" charset="0"/>
                <a:cs typeface="Times New Roman" panose="02020603050405020304" pitchFamily="18" charset="0"/>
              </a:rPr>
              <a:t>The Messenger of Allah </a:t>
            </a:r>
            <a:r>
              <a:rPr lang="ar-SA" sz="1800" dirty="0">
                <a:effectLst/>
                <a:latin typeface="Calibri Light" panose="020F0302020204030204" pitchFamily="34" charset="0"/>
                <a:ea typeface="Times New Roman" panose="02020603050405020304" pitchFamily="18" charset="0"/>
                <a:cs typeface="Times New Roman" panose="02020603050405020304" pitchFamily="18" charset="0"/>
              </a:rPr>
              <a:t>ﷺ</a:t>
            </a:r>
            <a:r>
              <a:rPr lang="en-GB" sz="1800" dirty="0">
                <a:effectLst/>
                <a:latin typeface="Calibri Light" panose="020F0302020204030204" pitchFamily="34" charset="0"/>
                <a:ea typeface="Times New Roman" panose="02020603050405020304" pitchFamily="18" charset="0"/>
                <a:cs typeface="Times New Roman" panose="02020603050405020304" pitchFamily="18" charset="0"/>
              </a:rPr>
              <a:t> said: “Whoever stands in prayer at night (</a:t>
            </a:r>
            <a:r>
              <a:rPr lang="en-GB" sz="1800" dirty="0" err="1">
                <a:effectLst/>
                <a:latin typeface="Calibri Light" panose="020F0302020204030204" pitchFamily="34" charset="0"/>
                <a:ea typeface="Times New Roman" panose="02020603050405020304" pitchFamily="18" charset="0"/>
                <a:cs typeface="Times New Roman" panose="02020603050405020304" pitchFamily="18" charset="0"/>
              </a:rPr>
              <a:t>qiyām</a:t>
            </a:r>
            <a:r>
              <a:rPr lang="en-GB" sz="1800" dirty="0">
                <a:effectLst/>
                <a:latin typeface="Calibri Light" panose="020F0302020204030204" pitchFamily="34" charset="0"/>
                <a:ea typeface="Times New Roman" panose="02020603050405020304" pitchFamily="18" charset="0"/>
                <a:cs typeface="Times New Roman" panose="02020603050405020304" pitchFamily="18" charset="0"/>
              </a:rPr>
              <a:t>) in the Night of Decree (</a:t>
            </a:r>
            <a:r>
              <a:rPr lang="en-GB" sz="1800" dirty="0" err="1">
                <a:effectLst/>
                <a:latin typeface="Calibri Light" panose="020F0302020204030204" pitchFamily="34" charset="0"/>
                <a:ea typeface="Times New Roman" panose="02020603050405020304" pitchFamily="18" charset="0"/>
                <a:cs typeface="Times New Roman" panose="02020603050405020304" pitchFamily="18" charset="0"/>
              </a:rPr>
              <a:t>laylat</a:t>
            </a:r>
            <a:r>
              <a:rPr lang="en-GB" sz="1800" dirty="0">
                <a:effectLst/>
                <a:latin typeface="Calibri Light" panose="020F0302020204030204" pitchFamily="34" charset="0"/>
                <a:ea typeface="Times New Roman" panose="02020603050405020304" pitchFamily="18" charset="0"/>
                <a:cs typeface="Times New Roman" panose="02020603050405020304" pitchFamily="18" charset="0"/>
              </a:rPr>
              <a:t> al-</a:t>
            </a:r>
            <a:r>
              <a:rPr lang="en-GB" sz="1800" dirty="0" err="1">
                <a:effectLst/>
                <a:latin typeface="Calibri Light" panose="020F0302020204030204" pitchFamily="34" charset="0"/>
                <a:ea typeface="Times New Roman" panose="02020603050405020304" pitchFamily="18" charset="0"/>
                <a:cs typeface="Times New Roman" panose="02020603050405020304" pitchFamily="18" charset="0"/>
              </a:rPr>
              <a:t>qadr</a:t>
            </a:r>
            <a:r>
              <a:rPr lang="en-GB" sz="1800" dirty="0">
                <a:effectLst/>
                <a:latin typeface="Calibri Light" panose="020F0302020204030204" pitchFamily="34" charset="0"/>
                <a:ea typeface="Times New Roman" panose="02020603050405020304" pitchFamily="18" charset="0"/>
                <a:cs typeface="Times New Roman" panose="02020603050405020304" pitchFamily="18" charset="0"/>
              </a:rPr>
              <a:t>) with </a:t>
            </a:r>
            <a:r>
              <a:rPr lang="en-GB" sz="1800" dirty="0" err="1">
                <a:effectLst/>
                <a:latin typeface="Calibri Light" panose="020F0302020204030204" pitchFamily="34" charset="0"/>
                <a:ea typeface="Times New Roman" panose="02020603050405020304" pitchFamily="18" charset="0"/>
                <a:cs typeface="Times New Roman" panose="02020603050405020304" pitchFamily="18" charset="0"/>
              </a:rPr>
              <a:t>īmān</a:t>
            </a:r>
            <a:r>
              <a:rPr lang="en-GB" sz="1800" dirty="0">
                <a:effectLst/>
                <a:latin typeface="Calibri Light" panose="020F0302020204030204" pitchFamily="34" charset="0"/>
                <a:ea typeface="Times New Roman" panose="02020603050405020304" pitchFamily="18" charset="0"/>
                <a:cs typeface="Times New Roman" panose="02020603050405020304" pitchFamily="18" charset="0"/>
              </a:rPr>
              <a:t> and hoping for reward, all his previous sins will be forgiven.” (Bukhārī 2014)</a:t>
            </a:r>
          </a:p>
          <a:p>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333333"/>
                </a:solidFill>
                <a:effectLst/>
                <a:latin typeface="Calibri Light" panose="020F0302020204030204" pitchFamily="34" charset="0"/>
                <a:ea typeface="Times New Roman" panose="02020603050405020304" pitchFamily="18" charset="0"/>
              </a:rPr>
              <a:t>Be from those who are pleased with Ramaḍān and are eager to strive in it. Show Allah how happy you are with His special month through your intention, worship and desire for reward. Be not from those who become miserable with Ramadhan’s arrival and feel ‘forced’ to fast its days.</a:t>
            </a:r>
            <a:endParaRPr lang="en-GB" sz="1800" dirty="0">
              <a:effectLst/>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5F4D0E3-58B4-4D28-AA49-474F96F22627}" type="slidenum">
              <a:rPr lang="en-GB" smtClean="0"/>
              <a:t>7</a:t>
            </a:fld>
            <a:endParaRPr lang="en-GB"/>
          </a:p>
        </p:txBody>
      </p:sp>
    </p:spTree>
    <p:extLst>
      <p:ext uri="{BB962C8B-B14F-4D97-AF65-F5344CB8AC3E}">
        <p14:creationId xmlns:p14="http://schemas.microsoft.com/office/powerpoint/2010/main" val="2604437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r" rtl="1"/>
            <a:r>
              <a:rPr lang="ar-SA" sz="1800" dirty="0">
                <a:effectLst/>
                <a:latin typeface="Times New Roman" panose="02020603050405020304" pitchFamily="18" charset="0"/>
                <a:ea typeface="Times New Roman" panose="02020603050405020304" pitchFamily="18" charset="0"/>
                <a:cs typeface="Calibri Light" panose="020F0302020204030204" pitchFamily="34" charset="0"/>
              </a:rPr>
              <a:t>قال الله تعالى: ﴿يا أيُّها الَّذِينَ آمَنُوا كُتِبَ عَلَيْكُمُ الصِّيامُ كَما كُتِبَ عَلى الَّذِينَ مِن قَبْلِكُمْ لَعَلَّكُمْ تَتَّقُونَ﴾ [البقرة ١٨٣]</a:t>
            </a:r>
            <a:endParaRPr lang="en-GB" sz="1800" dirty="0">
              <a:effectLst/>
              <a:latin typeface="Times New Roman" panose="02020603050405020304" pitchFamily="18" charset="0"/>
              <a:ea typeface="Times New Roman" panose="02020603050405020304" pitchFamily="18" charset="0"/>
            </a:endParaRPr>
          </a:p>
          <a:p>
            <a:r>
              <a:rPr lang="en-GB" sz="1800" dirty="0">
                <a:effectLst/>
                <a:latin typeface="Calibri Light" panose="020F0302020204030204" pitchFamily="34" charset="0"/>
                <a:ea typeface="Times New Roman" panose="02020603050405020304" pitchFamily="18" charset="0"/>
              </a:rPr>
              <a:t>“…Fasting is prescribed for you, as it was prescribed for those before you, so that you may attain </a:t>
            </a:r>
            <a:r>
              <a:rPr lang="en-GB" sz="1800" dirty="0" err="1">
                <a:effectLst/>
                <a:latin typeface="Calibri Light" panose="020F0302020204030204" pitchFamily="34" charset="0"/>
                <a:ea typeface="Times New Roman" panose="02020603050405020304" pitchFamily="18" charset="0"/>
              </a:rPr>
              <a:t>taqwā</a:t>
            </a:r>
            <a:r>
              <a:rPr lang="en-GB" sz="1800" dirty="0">
                <a:effectLst/>
                <a:latin typeface="Calibri Light" panose="020F0302020204030204" pitchFamily="34" charset="0"/>
                <a:ea typeface="Times New Roman" panose="02020603050405020304" pitchFamily="18" charset="0"/>
              </a:rPr>
              <a:t> (piety and mindfulness of Allah).” (2:183)</a:t>
            </a:r>
            <a:endParaRPr lang="en-GB" sz="1800" dirty="0">
              <a:effectLst/>
              <a:latin typeface="Times New Roman" panose="02020603050405020304" pitchFamily="18" charset="0"/>
              <a:ea typeface="Times New Roman" panose="02020603050405020304" pitchFamily="18" charset="0"/>
            </a:endParaRPr>
          </a:p>
          <a:p>
            <a:r>
              <a:rPr lang="en-GB" sz="1800" dirty="0" err="1">
                <a:effectLst/>
                <a:latin typeface="Calibri Light" panose="020F0302020204030204" pitchFamily="34" charset="0"/>
                <a:ea typeface="Times New Roman" panose="02020603050405020304" pitchFamily="18" charset="0"/>
              </a:rPr>
              <a:t>Taqwā</a:t>
            </a:r>
            <a:r>
              <a:rPr lang="en-GB" sz="1800" dirty="0">
                <a:effectLst/>
                <a:latin typeface="Calibri Light" panose="020F0302020204030204" pitchFamily="34" charset="0"/>
                <a:ea typeface="Times New Roman" panose="02020603050405020304" pitchFamily="18" charset="0"/>
              </a:rPr>
              <a:t> is to protect yourself from the punishment of Allah by avoiding His prohibitions and implementing His commands.</a:t>
            </a:r>
            <a:endParaRPr lang="en-GB" sz="1800" dirty="0">
              <a:effectLst/>
              <a:latin typeface="Times New Roman" panose="02020603050405020304" pitchFamily="18" charset="0"/>
              <a:ea typeface="Times New Roman" panose="02020603050405020304" pitchFamily="18" charset="0"/>
            </a:endParaRPr>
          </a:p>
          <a:p>
            <a:r>
              <a:rPr lang="en-GB" sz="1800" dirty="0">
                <a:effectLst/>
                <a:latin typeface="Calibri Light" panose="020F0302020204030204" pitchFamily="34" charset="0"/>
                <a:ea typeface="Times New Roman" panose="02020603050405020304" pitchFamily="18" charset="0"/>
              </a:rPr>
              <a:t>When we fast, we temporarily make </a:t>
            </a:r>
            <a:r>
              <a:rPr lang="en-GB" sz="1800" dirty="0" err="1">
                <a:effectLst/>
                <a:latin typeface="Calibri Light" panose="020F0302020204030204" pitchFamily="34" charset="0"/>
                <a:ea typeface="Times New Roman" panose="02020603050405020304" pitchFamily="18" charset="0"/>
              </a:rPr>
              <a:t>harām</a:t>
            </a:r>
            <a:r>
              <a:rPr lang="en-GB" sz="1800" dirty="0">
                <a:effectLst/>
                <a:latin typeface="Calibri Light" panose="020F0302020204030204" pitchFamily="34" charset="0"/>
                <a:ea typeface="Times New Roman" panose="02020603050405020304" pitchFamily="18" charset="0"/>
              </a:rPr>
              <a:t> on ourselves what is usually </a:t>
            </a:r>
            <a:r>
              <a:rPr lang="en-GB" sz="1800" dirty="0" err="1">
                <a:effectLst/>
                <a:latin typeface="Calibri Light" panose="020F0302020204030204" pitchFamily="34" charset="0"/>
                <a:ea typeface="Times New Roman" panose="02020603050405020304" pitchFamily="18" charset="0"/>
              </a:rPr>
              <a:t>halāl</a:t>
            </a:r>
            <a:r>
              <a:rPr lang="en-GB" sz="1800" dirty="0">
                <a:effectLst/>
                <a:latin typeface="Calibri Light" panose="020F0302020204030204" pitchFamily="34" charset="0"/>
                <a:ea typeface="Times New Roman" panose="02020603050405020304" pitchFamily="18" charset="0"/>
              </a:rPr>
              <a:t> (eating, drinking etc). This teaches us to say ‘NO!’ to our </a:t>
            </a:r>
            <a:r>
              <a:rPr lang="en-GB" sz="1800" dirty="0" err="1">
                <a:effectLst/>
                <a:latin typeface="Calibri Light" panose="020F0302020204030204" pitchFamily="34" charset="0"/>
                <a:ea typeface="Times New Roman" panose="02020603050405020304" pitchFamily="18" charset="0"/>
              </a:rPr>
              <a:t>nafs</a:t>
            </a:r>
            <a:r>
              <a:rPr lang="en-GB" sz="1800" dirty="0">
                <a:effectLst/>
                <a:latin typeface="Calibri Light" panose="020F0302020204030204" pitchFamily="34" charset="0"/>
                <a:ea typeface="Times New Roman" panose="02020603050405020304" pitchFamily="18" charset="0"/>
              </a:rPr>
              <a:t> and inner desires, &amp; helps us to train ourselves to restrain from all </a:t>
            </a:r>
            <a:r>
              <a:rPr lang="en-GB" sz="1800" dirty="0" err="1">
                <a:effectLst/>
                <a:latin typeface="Calibri Light" panose="020F0302020204030204" pitchFamily="34" charset="0"/>
                <a:ea typeface="Times New Roman" panose="02020603050405020304" pitchFamily="18" charset="0"/>
              </a:rPr>
              <a:t>harām</a:t>
            </a:r>
            <a:r>
              <a:rPr lang="en-GB" sz="1800" dirty="0">
                <a:effectLst/>
                <a:latin typeface="Calibri Light" panose="020F0302020204030204" pitchFamily="34" charset="0"/>
                <a:ea typeface="Times New Roman" panose="02020603050405020304" pitchFamily="18" charset="0"/>
              </a:rPr>
              <a:t> throughout the year.</a:t>
            </a:r>
            <a:br>
              <a:rPr lang="en-GB" sz="1800" dirty="0">
                <a:solidFill>
                  <a:srgbClr val="08081A"/>
                </a:solidFill>
                <a:effectLst/>
                <a:latin typeface="Calibri Light" panose="020F0302020204030204" pitchFamily="34" charset="0"/>
                <a:ea typeface="Times New Roman" panose="02020603050405020304" pitchFamily="18" charset="0"/>
              </a:rPr>
            </a:br>
            <a:endParaRPr lang="en-GB" sz="1800" dirty="0">
              <a:effectLst/>
              <a:latin typeface="Times New Roman" panose="02020603050405020304" pitchFamily="18" charset="0"/>
              <a:ea typeface="Times New Roman" panose="02020603050405020304" pitchFamily="18" charset="0"/>
            </a:endParaRPr>
          </a:p>
          <a:p>
            <a:pPr marL="0" indent="0">
              <a:buNone/>
            </a:pPr>
            <a:r>
              <a:rPr lang="en-GB" sz="1200" dirty="0"/>
              <a:t>Qur’anic Focus (QF)</a:t>
            </a:r>
          </a:p>
          <a:p>
            <a:pPr marL="0" indent="0">
              <a:buNone/>
            </a:pPr>
            <a:r>
              <a:rPr lang="en-GB" sz="1200" dirty="0"/>
              <a:t>This is an attempt to connect learners’ to the Qur’an and form a strong personal bond with it. </a:t>
            </a:r>
          </a:p>
          <a:p>
            <a:r>
              <a:rPr lang="en-GB" sz="1200" dirty="0"/>
              <a:t>At the beginning of the year, instruct learners to bring in their personal </a:t>
            </a:r>
            <a:r>
              <a:rPr lang="en-GB" sz="1200" dirty="0" err="1"/>
              <a:t>mushaf</a:t>
            </a:r>
            <a:r>
              <a:rPr lang="en-GB" sz="1200" dirty="0"/>
              <a:t> to every class.</a:t>
            </a:r>
          </a:p>
          <a:p>
            <a:r>
              <a:rPr lang="en-GB" sz="1200" dirty="0"/>
              <a:t>Each lesson (wherever possible), physically make them open the </a:t>
            </a:r>
            <a:r>
              <a:rPr lang="en-GB" sz="1200" dirty="0" err="1"/>
              <a:t>Mushaf</a:t>
            </a:r>
            <a:r>
              <a:rPr lang="en-GB" sz="1200" dirty="0"/>
              <a:t> at least once.</a:t>
            </a:r>
          </a:p>
          <a:p>
            <a:r>
              <a:rPr lang="en-GB" sz="1200" dirty="0"/>
              <a:t>Ask learners to write down the chosen ayah in their books. Ask one student to recite. Ask another student to attempt a translation. Discuss and explain the meaning of the ayah.  </a:t>
            </a:r>
          </a:p>
          <a:p>
            <a:endParaRPr lang="en-GB" dirty="0"/>
          </a:p>
        </p:txBody>
      </p:sp>
      <p:sp>
        <p:nvSpPr>
          <p:cNvPr id="4" name="Slide Number Placeholder 3"/>
          <p:cNvSpPr>
            <a:spLocks noGrp="1"/>
          </p:cNvSpPr>
          <p:nvPr>
            <p:ph type="sldNum" sz="quarter" idx="10"/>
          </p:nvPr>
        </p:nvSpPr>
        <p:spPr/>
        <p:txBody>
          <a:bodyPr/>
          <a:lstStyle/>
          <a:p>
            <a:fld id="{05F4D0E3-58B4-4D28-AA49-474F96F22627}" type="slidenum">
              <a:rPr lang="en-GB" smtClean="0"/>
              <a:t>8</a:t>
            </a:fld>
            <a:endParaRPr lang="en-GB"/>
          </a:p>
        </p:txBody>
      </p:sp>
    </p:spTree>
    <p:extLst>
      <p:ext uri="{BB962C8B-B14F-4D97-AF65-F5344CB8AC3E}">
        <p14:creationId xmlns:p14="http://schemas.microsoft.com/office/powerpoint/2010/main" val="1590934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r" rtl="1"/>
            <a:r>
              <a:rPr lang="ar-SA" sz="1800" dirty="0">
                <a:effectLst/>
                <a:latin typeface="Times New Roman" panose="02020603050405020304" pitchFamily="18" charset="0"/>
                <a:ea typeface="Times New Roman" panose="02020603050405020304" pitchFamily="18" charset="0"/>
                <a:cs typeface="Calibri Light" panose="020F0302020204030204" pitchFamily="34" charset="0"/>
              </a:rPr>
              <a:t>عَنْ أَبِي هُرَيْرَةَ، قَالَ: قَالَ رَسُولُ اللَّهِ ـ صلى الله عليه وسلم ـ ‏ </a:t>
            </a:r>
            <a:r>
              <a:rPr lang="en-GB" sz="1800" dirty="0">
                <a:effectLst/>
                <a:latin typeface="Calibri Light" panose="020F0302020204030204" pitchFamily="34" charset="0"/>
                <a:ea typeface="Times New Roman" panose="02020603050405020304" pitchFamily="18" charset="0"/>
                <a:cs typeface="KFGQPC Uthman Taha Naskh" panose="02000000000000000000" pitchFamily="2" charset="-78"/>
              </a:rPr>
              <a:t>"</a:t>
            </a:r>
            <a:r>
              <a:rPr lang="ar-SA" sz="1800" dirty="0">
                <a:effectLst/>
                <a:latin typeface="Times New Roman" panose="02020603050405020304" pitchFamily="18" charset="0"/>
                <a:ea typeface="Times New Roman" panose="02020603050405020304" pitchFamily="18" charset="0"/>
                <a:cs typeface="Calibri Light" panose="020F0302020204030204" pitchFamily="34" charset="0"/>
              </a:rPr>
              <a:t>‏ رُبَّ صَائِمٍ لَيْسَ لَهُ مِنْ صِيَامِهِ إِلاَّ الْجُوعُ. وَرُبَّ قَائِمٍ لَيْسَ لَهُ مِنْ قِيَامِهِ إِلاَّ السَّهَرُ</a:t>
            </a:r>
            <a:endParaRPr lang="en-GB" sz="1800" dirty="0">
              <a:effectLst/>
              <a:latin typeface="Times New Roman" panose="02020603050405020304" pitchFamily="18" charset="0"/>
              <a:ea typeface="Times New Roman" panose="02020603050405020304" pitchFamily="18" charset="0"/>
              <a:cs typeface="KFGQPC Uthman Taha Naskh" panose="02000000000000000000" pitchFamily="2" charset="-78"/>
            </a:endParaRPr>
          </a:p>
          <a:p>
            <a:r>
              <a:rPr lang="en-GB" sz="1800" dirty="0">
                <a:effectLst/>
                <a:latin typeface="Calibri Light" panose="020F0302020204030204" pitchFamily="34" charset="0"/>
                <a:ea typeface="Times New Roman" panose="02020603050405020304" pitchFamily="18" charset="0"/>
                <a:cs typeface="Calibri Light" panose="020F0302020204030204" pitchFamily="34" charset="0"/>
              </a:rPr>
              <a:t>The Messenger of Allah </a:t>
            </a:r>
            <a:r>
              <a:rPr lang="ar-SA" sz="1800" dirty="0">
                <a:effectLst/>
                <a:latin typeface="Calibri Light" panose="020F0302020204030204" pitchFamily="34" charset="0"/>
                <a:ea typeface="Times New Roman" panose="02020603050405020304" pitchFamily="18" charset="0"/>
                <a:cs typeface="Calibri Light" panose="020F0302020204030204" pitchFamily="34" charset="0"/>
              </a:rPr>
              <a:t>ﷺ</a:t>
            </a:r>
            <a:r>
              <a:rPr lang="en-GB" sz="1800" dirty="0">
                <a:effectLst/>
                <a:latin typeface="Calibri Light" panose="020F0302020204030204" pitchFamily="34" charset="0"/>
                <a:ea typeface="Times New Roman" panose="02020603050405020304" pitchFamily="18" charset="0"/>
                <a:cs typeface="Calibri Light" panose="020F0302020204030204" pitchFamily="34" charset="0"/>
              </a:rPr>
              <a:t> said: “There are many who fast, who gain nothing of their fast except hunger; and there are many who stand for the night prayer, who gain nothing of their prayer except sleeplessness.” (Ibn </a:t>
            </a:r>
            <a:r>
              <a:rPr lang="en-GB" sz="1800" dirty="0" err="1">
                <a:effectLst/>
                <a:latin typeface="Calibri Light" panose="020F0302020204030204" pitchFamily="34" charset="0"/>
                <a:ea typeface="Times New Roman" panose="02020603050405020304" pitchFamily="18" charset="0"/>
                <a:cs typeface="Calibri Light" panose="020F0302020204030204" pitchFamily="34" charset="0"/>
              </a:rPr>
              <a:t>Mājah</a:t>
            </a:r>
            <a:r>
              <a:rPr lang="en-GB" sz="1800" dirty="0">
                <a:effectLst/>
                <a:latin typeface="Calibri Light" panose="020F0302020204030204" pitchFamily="34" charset="0"/>
                <a:ea typeface="Times New Roman" panose="02020603050405020304" pitchFamily="18" charset="0"/>
                <a:cs typeface="Calibri Light" panose="020F0302020204030204" pitchFamily="34" charset="0"/>
              </a:rPr>
              <a:t> 1690)</a:t>
            </a:r>
            <a:endParaRPr lang="en-GB" sz="1800" dirty="0">
              <a:effectLst/>
              <a:latin typeface="Calibri Light" panose="020F0302020204030204"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5F4D0E3-58B4-4D28-AA49-474F96F22627}" type="slidenum">
              <a:rPr lang="en-GB" smtClean="0"/>
              <a:t>11</a:t>
            </a:fld>
            <a:endParaRPr lang="en-GB"/>
          </a:p>
        </p:txBody>
      </p:sp>
    </p:spTree>
    <p:extLst>
      <p:ext uri="{BB962C8B-B14F-4D97-AF65-F5344CB8AC3E}">
        <p14:creationId xmlns:p14="http://schemas.microsoft.com/office/powerpoint/2010/main" val="2493033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5F4D0E3-58B4-4D28-AA49-474F96F22627}" type="slidenum">
              <a:rPr lang="en-GB" smtClean="0"/>
              <a:t>12</a:t>
            </a:fld>
            <a:endParaRPr lang="en-GB"/>
          </a:p>
        </p:txBody>
      </p:sp>
    </p:spTree>
    <p:extLst>
      <p:ext uri="{BB962C8B-B14F-4D97-AF65-F5344CB8AC3E}">
        <p14:creationId xmlns:p14="http://schemas.microsoft.com/office/powerpoint/2010/main" val="3139513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F4D0E3-58B4-4D28-AA49-474F96F22627}" type="slidenum">
              <a:rPr lang="en-GB" smtClean="0"/>
              <a:t>13</a:t>
            </a:fld>
            <a:endParaRPr lang="en-GB"/>
          </a:p>
        </p:txBody>
      </p:sp>
    </p:spTree>
    <p:extLst>
      <p:ext uri="{BB962C8B-B14F-4D97-AF65-F5344CB8AC3E}">
        <p14:creationId xmlns:p14="http://schemas.microsoft.com/office/powerpoint/2010/main" val="2197481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Ask learners to come up with a personal Ramadan timetable (different schedule for school day and weekends). Be as specific as possible. Share ideas as a class and give individual suggestions etc</a:t>
            </a:r>
          </a:p>
        </p:txBody>
      </p:sp>
      <p:sp>
        <p:nvSpPr>
          <p:cNvPr id="4" name="Slide Number Placeholder 3"/>
          <p:cNvSpPr>
            <a:spLocks noGrp="1"/>
          </p:cNvSpPr>
          <p:nvPr>
            <p:ph type="sldNum" sz="quarter" idx="5"/>
          </p:nvPr>
        </p:nvSpPr>
        <p:spPr/>
        <p:txBody>
          <a:bodyPr/>
          <a:lstStyle/>
          <a:p>
            <a:fld id="{05F4D0E3-58B4-4D28-AA49-474F96F22627}" type="slidenum">
              <a:rPr lang="en-GB" smtClean="0"/>
              <a:t>14</a:t>
            </a:fld>
            <a:endParaRPr lang="en-GB"/>
          </a:p>
        </p:txBody>
      </p:sp>
    </p:spTree>
    <p:extLst>
      <p:ext uri="{BB962C8B-B14F-4D97-AF65-F5344CB8AC3E}">
        <p14:creationId xmlns:p14="http://schemas.microsoft.com/office/powerpoint/2010/main" val="14696697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0BD70CE-52FA-4E82-8DF1-29872C3B3262}" type="datetimeFigureOut">
              <a:rPr lang="en-GB" smtClean="0"/>
              <a:t>02/02/2026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9AE23E-2F45-4DCC-9549-83DE73407929}" type="slidenum">
              <a:rPr lang="en-GB" smtClean="0"/>
              <a:t>‹#›</a:t>
            </a:fld>
            <a:endParaRPr lang="en-GB"/>
          </a:p>
        </p:txBody>
      </p:sp>
      <p:pic>
        <p:nvPicPr>
          <p:cNvPr id="7" name="Graphic 6">
            <a:extLst>
              <a:ext uri="{FF2B5EF4-FFF2-40B4-BE49-F238E27FC236}">
                <a16:creationId xmlns:a16="http://schemas.microsoft.com/office/drawing/2014/main" id="{6B7D5F71-3F0B-99E6-572E-C015C58D300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10956" y="6417408"/>
            <a:ext cx="400088" cy="304067"/>
          </a:xfrm>
          <a:prstGeom prst="rect">
            <a:avLst/>
          </a:prstGeom>
        </p:spPr>
      </p:pic>
    </p:spTree>
    <p:extLst>
      <p:ext uri="{BB962C8B-B14F-4D97-AF65-F5344CB8AC3E}">
        <p14:creationId xmlns:p14="http://schemas.microsoft.com/office/powerpoint/2010/main" val="39536770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0BD70CE-52FA-4E82-8DF1-29872C3B3262}" type="datetimeFigureOut">
              <a:rPr lang="en-GB" smtClean="0"/>
              <a:t>02/02/2026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9AE23E-2F45-4DCC-9549-83DE73407929}" type="slidenum">
              <a:rPr lang="en-GB" smtClean="0"/>
              <a:t>‹#›</a:t>
            </a:fld>
            <a:endParaRPr lang="en-GB"/>
          </a:p>
        </p:txBody>
      </p:sp>
      <p:pic>
        <p:nvPicPr>
          <p:cNvPr id="7" name="Graphic 6">
            <a:extLst>
              <a:ext uri="{FF2B5EF4-FFF2-40B4-BE49-F238E27FC236}">
                <a16:creationId xmlns:a16="http://schemas.microsoft.com/office/drawing/2014/main" id="{8AF5A2EC-D613-389B-7BEE-7E37F021E00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10956" y="6417408"/>
            <a:ext cx="400088" cy="304067"/>
          </a:xfrm>
          <a:prstGeom prst="rect">
            <a:avLst/>
          </a:prstGeom>
        </p:spPr>
      </p:pic>
    </p:spTree>
    <p:extLst>
      <p:ext uri="{BB962C8B-B14F-4D97-AF65-F5344CB8AC3E}">
        <p14:creationId xmlns:p14="http://schemas.microsoft.com/office/powerpoint/2010/main" val="31027956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0BD70CE-52FA-4E82-8DF1-29872C3B3262}" type="datetimeFigureOut">
              <a:rPr lang="en-GB" smtClean="0"/>
              <a:t>02/02/2026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9AE23E-2F45-4DCC-9549-83DE73407929}" type="slidenum">
              <a:rPr lang="en-GB" smtClean="0"/>
              <a:t>‹#›</a:t>
            </a:fld>
            <a:endParaRPr lang="en-GB"/>
          </a:p>
        </p:txBody>
      </p:sp>
      <p:pic>
        <p:nvPicPr>
          <p:cNvPr id="7" name="Graphic 6">
            <a:extLst>
              <a:ext uri="{FF2B5EF4-FFF2-40B4-BE49-F238E27FC236}">
                <a16:creationId xmlns:a16="http://schemas.microsoft.com/office/drawing/2014/main" id="{7557F96B-21DB-BB3B-3244-D41630F13EE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10956" y="6417408"/>
            <a:ext cx="400088" cy="304067"/>
          </a:xfrm>
          <a:prstGeom prst="rect">
            <a:avLst/>
          </a:prstGeom>
        </p:spPr>
      </p:pic>
    </p:spTree>
    <p:extLst>
      <p:ext uri="{BB962C8B-B14F-4D97-AF65-F5344CB8AC3E}">
        <p14:creationId xmlns:p14="http://schemas.microsoft.com/office/powerpoint/2010/main" val="13231592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93B9CB3-C482-42F1-A4E8-B4FA92E15942}" type="datetimeFigureOut">
              <a:rPr lang="en-GB" smtClean="0"/>
              <a:t>02/02/2026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B1BB1B-5EFC-4EC4-ABFE-262B61843AD4}" type="slidenum">
              <a:rPr lang="en-GB" smtClean="0"/>
              <a:t>‹#›</a:t>
            </a:fld>
            <a:endParaRPr lang="en-GB"/>
          </a:p>
        </p:txBody>
      </p:sp>
    </p:spTree>
    <p:extLst>
      <p:ext uri="{BB962C8B-B14F-4D97-AF65-F5344CB8AC3E}">
        <p14:creationId xmlns:p14="http://schemas.microsoft.com/office/powerpoint/2010/main" val="10551202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93B9CB3-C482-42F1-A4E8-B4FA92E15942}" type="datetimeFigureOut">
              <a:rPr lang="en-GB" smtClean="0"/>
              <a:t>02/02/2026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B1BB1B-5EFC-4EC4-ABFE-262B61843AD4}" type="slidenum">
              <a:rPr lang="en-GB" smtClean="0"/>
              <a:t>‹#›</a:t>
            </a:fld>
            <a:endParaRPr lang="en-GB"/>
          </a:p>
        </p:txBody>
      </p:sp>
      <p:pic>
        <p:nvPicPr>
          <p:cNvPr id="7" name="Graphic 6">
            <a:extLst>
              <a:ext uri="{FF2B5EF4-FFF2-40B4-BE49-F238E27FC236}">
                <a16:creationId xmlns:a16="http://schemas.microsoft.com/office/drawing/2014/main" id="{8717DEA7-9E75-5C26-0770-EAD6A2A976A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10956" y="6417408"/>
            <a:ext cx="400088" cy="304067"/>
          </a:xfrm>
          <a:prstGeom prst="rect">
            <a:avLst/>
          </a:prstGeom>
        </p:spPr>
      </p:pic>
    </p:spTree>
    <p:extLst>
      <p:ext uri="{BB962C8B-B14F-4D97-AF65-F5344CB8AC3E}">
        <p14:creationId xmlns:p14="http://schemas.microsoft.com/office/powerpoint/2010/main" val="36270618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3B9CB3-C482-42F1-A4E8-B4FA92E15942}" type="datetimeFigureOut">
              <a:rPr lang="en-GB" smtClean="0"/>
              <a:t>02/02/2026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B1BB1B-5EFC-4EC4-ABFE-262B61843AD4}" type="slidenum">
              <a:rPr lang="en-GB" smtClean="0"/>
              <a:t>‹#›</a:t>
            </a:fld>
            <a:endParaRPr lang="en-GB"/>
          </a:p>
        </p:txBody>
      </p:sp>
      <p:pic>
        <p:nvPicPr>
          <p:cNvPr id="7" name="Graphic 6">
            <a:extLst>
              <a:ext uri="{FF2B5EF4-FFF2-40B4-BE49-F238E27FC236}">
                <a16:creationId xmlns:a16="http://schemas.microsoft.com/office/drawing/2014/main" id="{9F5D42D7-20CC-92DC-C673-36153274C31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10956" y="6417408"/>
            <a:ext cx="400088" cy="304067"/>
          </a:xfrm>
          <a:prstGeom prst="rect">
            <a:avLst/>
          </a:prstGeom>
        </p:spPr>
      </p:pic>
    </p:spTree>
    <p:extLst>
      <p:ext uri="{BB962C8B-B14F-4D97-AF65-F5344CB8AC3E}">
        <p14:creationId xmlns:p14="http://schemas.microsoft.com/office/powerpoint/2010/main" val="209548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93B9CB3-C482-42F1-A4E8-B4FA92E15942}" type="datetimeFigureOut">
              <a:rPr lang="en-GB" smtClean="0"/>
              <a:t>02/02/2026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B1BB1B-5EFC-4EC4-ABFE-262B61843AD4}" type="slidenum">
              <a:rPr lang="en-GB" smtClean="0"/>
              <a:t>‹#›</a:t>
            </a:fld>
            <a:endParaRPr lang="en-GB"/>
          </a:p>
        </p:txBody>
      </p:sp>
      <p:pic>
        <p:nvPicPr>
          <p:cNvPr id="8" name="Graphic 7">
            <a:extLst>
              <a:ext uri="{FF2B5EF4-FFF2-40B4-BE49-F238E27FC236}">
                <a16:creationId xmlns:a16="http://schemas.microsoft.com/office/drawing/2014/main" id="{34C4CBA8-1EBC-977B-1986-02FA6CF6CC2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10956" y="6417408"/>
            <a:ext cx="400088" cy="304067"/>
          </a:xfrm>
          <a:prstGeom prst="rect">
            <a:avLst/>
          </a:prstGeom>
        </p:spPr>
      </p:pic>
    </p:spTree>
    <p:extLst>
      <p:ext uri="{BB962C8B-B14F-4D97-AF65-F5344CB8AC3E}">
        <p14:creationId xmlns:p14="http://schemas.microsoft.com/office/powerpoint/2010/main" val="9099183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93B9CB3-C482-42F1-A4E8-B4FA92E15942}" type="datetimeFigureOut">
              <a:rPr lang="en-GB" smtClean="0"/>
              <a:t>02/02/2026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3B1BB1B-5EFC-4EC4-ABFE-262B61843AD4}" type="slidenum">
              <a:rPr lang="en-GB" smtClean="0"/>
              <a:t>‹#›</a:t>
            </a:fld>
            <a:endParaRPr lang="en-GB"/>
          </a:p>
        </p:txBody>
      </p:sp>
      <p:pic>
        <p:nvPicPr>
          <p:cNvPr id="10" name="Graphic 9">
            <a:extLst>
              <a:ext uri="{FF2B5EF4-FFF2-40B4-BE49-F238E27FC236}">
                <a16:creationId xmlns:a16="http://schemas.microsoft.com/office/drawing/2014/main" id="{30BEF7DC-B474-EC50-849C-BF9F38B64CF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10956" y="6417408"/>
            <a:ext cx="400088" cy="304067"/>
          </a:xfrm>
          <a:prstGeom prst="rect">
            <a:avLst/>
          </a:prstGeom>
        </p:spPr>
      </p:pic>
    </p:spTree>
    <p:extLst>
      <p:ext uri="{BB962C8B-B14F-4D97-AF65-F5344CB8AC3E}">
        <p14:creationId xmlns:p14="http://schemas.microsoft.com/office/powerpoint/2010/main" val="118734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93B9CB3-C482-42F1-A4E8-B4FA92E15942}" type="datetimeFigureOut">
              <a:rPr lang="en-GB" smtClean="0"/>
              <a:t>02/02/2026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3B1BB1B-5EFC-4EC4-ABFE-262B61843AD4}" type="slidenum">
              <a:rPr lang="en-GB" smtClean="0"/>
              <a:t>‹#›</a:t>
            </a:fld>
            <a:endParaRPr lang="en-GB"/>
          </a:p>
        </p:txBody>
      </p:sp>
      <p:pic>
        <p:nvPicPr>
          <p:cNvPr id="6" name="Graphic 5">
            <a:extLst>
              <a:ext uri="{FF2B5EF4-FFF2-40B4-BE49-F238E27FC236}">
                <a16:creationId xmlns:a16="http://schemas.microsoft.com/office/drawing/2014/main" id="{9798D059-2581-6FAF-08DC-4586D3B3971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10956" y="6417408"/>
            <a:ext cx="400088" cy="304067"/>
          </a:xfrm>
          <a:prstGeom prst="rect">
            <a:avLst/>
          </a:prstGeom>
        </p:spPr>
      </p:pic>
    </p:spTree>
    <p:extLst>
      <p:ext uri="{BB962C8B-B14F-4D97-AF65-F5344CB8AC3E}">
        <p14:creationId xmlns:p14="http://schemas.microsoft.com/office/powerpoint/2010/main" val="29600542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3B9CB3-C482-42F1-A4E8-B4FA92E15942}" type="datetimeFigureOut">
              <a:rPr lang="en-GB" smtClean="0"/>
              <a:t>02/02/2026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3B1BB1B-5EFC-4EC4-ABFE-262B61843AD4}" type="slidenum">
              <a:rPr lang="en-GB" smtClean="0"/>
              <a:t>‹#›</a:t>
            </a:fld>
            <a:endParaRPr lang="en-GB"/>
          </a:p>
        </p:txBody>
      </p:sp>
      <p:pic>
        <p:nvPicPr>
          <p:cNvPr id="5" name="Graphic 4">
            <a:extLst>
              <a:ext uri="{FF2B5EF4-FFF2-40B4-BE49-F238E27FC236}">
                <a16:creationId xmlns:a16="http://schemas.microsoft.com/office/drawing/2014/main" id="{8758E730-9532-B562-ED8A-52FC47149C2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10956" y="6417408"/>
            <a:ext cx="400088" cy="304067"/>
          </a:xfrm>
          <a:prstGeom prst="rect">
            <a:avLst/>
          </a:prstGeom>
        </p:spPr>
      </p:pic>
    </p:spTree>
    <p:extLst>
      <p:ext uri="{BB962C8B-B14F-4D97-AF65-F5344CB8AC3E}">
        <p14:creationId xmlns:p14="http://schemas.microsoft.com/office/powerpoint/2010/main" val="17147085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3B9CB3-C482-42F1-A4E8-B4FA92E15942}" type="datetimeFigureOut">
              <a:rPr lang="en-GB" smtClean="0"/>
              <a:t>02/02/2026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B1BB1B-5EFC-4EC4-ABFE-262B61843AD4}" type="slidenum">
              <a:rPr lang="en-GB" smtClean="0"/>
              <a:t>‹#›</a:t>
            </a:fld>
            <a:endParaRPr lang="en-GB"/>
          </a:p>
        </p:txBody>
      </p:sp>
      <p:pic>
        <p:nvPicPr>
          <p:cNvPr id="8" name="Graphic 7">
            <a:extLst>
              <a:ext uri="{FF2B5EF4-FFF2-40B4-BE49-F238E27FC236}">
                <a16:creationId xmlns:a16="http://schemas.microsoft.com/office/drawing/2014/main" id="{1C9FE0CB-5271-6CEF-8A0F-17835A84CDD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10956" y="6417408"/>
            <a:ext cx="400088" cy="304067"/>
          </a:xfrm>
          <a:prstGeom prst="rect">
            <a:avLst/>
          </a:prstGeom>
        </p:spPr>
      </p:pic>
    </p:spTree>
    <p:extLst>
      <p:ext uri="{BB962C8B-B14F-4D97-AF65-F5344CB8AC3E}">
        <p14:creationId xmlns:p14="http://schemas.microsoft.com/office/powerpoint/2010/main" val="2615479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0BD70CE-52FA-4E82-8DF1-29872C3B3262}" type="datetimeFigureOut">
              <a:rPr lang="en-GB" smtClean="0"/>
              <a:t>02/02/2026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9AE23E-2F45-4DCC-9549-83DE73407929}" type="slidenum">
              <a:rPr lang="en-GB" smtClean="0"/>
              <a:t>‹#›</a:t>
            </a:fld>
            <a:endParaRPr lang="en-GB"/>
          </a:p>
        </p:txBody>
      </p:sp>
      <p:pic>
        <p:nvPicPr>
          <p:cNvPr id="7" name="Graphic 6">
            <a:extLst>
              <a:ext uri="{FF2B5EF4-FFF2-40B4-BE49-F238E27FC236}">
                <a16:creationId xmlns:a16="http://schemas.microsoft.com/office/drawing/2014/main" id="{C56B0D71-8E81-FC31-6EE5-FC75ABA44EF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10956" y="6417408"/>
            <a:ext cx="400088" cy="304067"/>
          </a:xfrm>
          <a:prstGeom prst="rect">
            <a:avLst/>
          </a:prstGeom>
        </p:spPr>
      </p:pic>
    </p:spTree>
    <p:extLst>
      <p:ext uri="{BB962C8B-B14F-4D97-AF65-F5344CB8AC3E}">
        <p14:creationId xmlns:p14="http://schemas.microsoft.com/office/powerpoint/2010/main" val="11178025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3B9CB3-C482-42F1-A4E8-B4FA92E15942}" type="datetimeFigureOut">
              <a:rPr lang="en-GB" smtClean="0"/>
              <a:t>02/02/2026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B1BB1B-5EFC-4EC4-ABFE-262B61843AD4}" type="slidenum">
              <a:rPr lang="en-GB" smtClean="0"/>
              <a:t>‹#›</a:t>
            </a:fld>
            <a:endParaRPr lang="en-GB"/>
          </a:p>
        </p:txBody>
      </p:sp>
      <p:pic>
        <p:nvPicPr>
          <p:cNvPr id="8" name="Graphic 7">
            <a:extLst>
              <a:ext uri="{FF2B5EF4-FFF2-40B4-BE49-F238E27FC236}">
                <a16:creationId xmlns:a16="http://schemas.microsoft.com/office/drawing/2014/main" id="{8F10E4E9-8C50-6390-CB6A-713055800A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10956" y="6417408"/>
            <a:ext cx="400088" cy="304067"/>
          </a:xfrm>
          <a:prstGeom prst="rect">
            <a:avLst/>
          </a:prstGeom>
        </p:spPr>
      </p:pic>
    </p:spTree>
    <p:extLst>
      <p:ext uri="{BB962C8B-B14F-4D97-AF65-F5344CB8AC3E}">
        <p14:creationId xmlns:p14="http://schemas.microsoft.com/office/powerpoint/2010/main" val="14410950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93B9CB3-C482-42F1-A4E8-B4FA92E15942}" type="datetimeFigureOut">
              <a:rPr lang="en-GB" smtClean="0"/>
              <a:t>02/02/2026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B1BB1B-5EFC-4EC4-ABFE-262B61843AD4}" type="slidenum">
              <a:rPr lang="en-GB" smtClean="0"/>
              <a:t>‹#›</a:t>
            </a:fld>
            <a:endParaRPr lang="en-GB"/>
          </a:p>
        </p:txBody>
      </p:sp>
      <p:pic>
        <p:nvPicPr>
          <p:cNvPr id="7" name="Graphic 6">
            <a:extLst>
              <a:ext uri="{FF2B5EF4-FFF2-40B4-BE49-F238E27FC236}">
                <a16:creationId xmlns:a16="http://schemas.microsoft.com/office/drawing/2014/main" id="{0681A1E5-4D36-CC57-48A0-409F9BD898C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10956" y="6417408"/>
            <a:ext cx="400088" cy="304067"/>
          </a:xfrm>
          <a:prstGeom prst="rect">
            <a:avLst/>
          </a:prstGeom>
        </p:spPr>
      </p:pic>
    </p:spTree>
    <p:extLst>
      <p:ext uri="{BB962C8B-B14F-4D97-AF65-F5344CB8AC3E}">
        <p14:creationId xmlns:p14="http://schemas.microsoft.com/office/powerpoint/2010/main" val="1222092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93B9CB3-C482-42F1-A4E8-B4FA92E15942}" type="datetimeFigureOut">
              <a:rPr lang="en-GB" smtClean="0"/>
              <a:t>02/02/2026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B1BB1B-5EFC-4EC4-ABFE-262B61843AD4}" type="slidenum">
              <a:rPr lang="en-GB" smtClean="0"/>
              <a:t>‹#›</a:t>
            </a:fld>
            <a:endParaRPr lang="en-GB"/>
          </a:p>
        </p:txBody>
      </p:sp>
    </p:spTree>
    <p:extLst>
      <p:ext uri="{BB962C8B-B14F-4D97-AF65-F5344CB8AC3E}">
        <p14:creationId xmlns:p14="http://schemas.microsoft.com/office/powerpoint/2010/main" val="3295949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BD70CE-52FA-4E82-8DF1-29872C3B3262}" type="datetimeFigureOut">
              <a:rPr lang="en-GB" smtClean="0"/>
              <a:t>02/02/2026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9AE23E-2F45-4DCC-9549-83DE73407929}" type="slidenum">
              <a:rPr lang="en-GB" smtClean="0"/>
              <a:t>‹#›</a:t>
            </a:fld>
            <a:endParaRPr lang="en-GB"/>
          </a:p>
        </p:txBody>
      </p:sp>
      <p:pic>
        <p:nvPicPr>
          <p:cNvPr id="7" name="Graphic 6">
            <a:extLst>
              <a:ext uri="{FF2B5EF4-FFF2-40B4-BE49-F238E27FC236}">
                <a16:creationId xmlns:a16="http://schemas.microsoft.com/office/drawing/2014/main" id="{96469A4A-9368-F88B-1211-AD945125983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10956" y="6417408"/>
            <a:ext cx="400088" cy="304067"/>
          </a:xfrm>
          <a:prstGeom prst="rect">
            <a:avLst/>
          </a:prstGeom>
        </p:spPr>
      </p:pic>
    </p:spTree>
    <p:extLst>
      <p:ext uri="{BB962C8B-B14F-4D97-AF65-F5344CB8AC3E}">
        <p14:creationId xmlns:p14="http://schemas.microsoft.com/office/powerpoint/2010/main" val="21402586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0BD70CE-52FA-4E82-8DF1-29872C3B3262}" type="datetimeFigureOut">
              <a:rPr lang="en-GB" smtClean="0"/>
              <a:t>02/02/2026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9AE23E-2F45-4DCC-9549-83DE73407929}" type="slidenum">
              <a:rPr lang="en-GB" smtClean="0"/>
              <a:t>‹#›</a:t>
            </a:fld>
            <a:endParaRPr lang="en-GB"/>
          </a:p>
        </p:txBody>
      </p:sp>
      <p:pic>
        <p:nvPicPr>
          <p:cNvPr id="8" name="Graphic 7">
            <a:extLst>
              <a:ext uri="{FF2B5EF4-FFF2-40B4-BE49-F238E27FC236}">
                <a16:creationId xmlns:a16="http://schemas.microsoft.com/office/drawing/2014/main" id="{6D18E0BD-4FE9-6227-8482-4213AE8889C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10956" y="6417408"/>
            <a:ext cx="400088" cy="304067"/>
          </a:xfrm>
          <a:prstGeom prst="rect">
            <a:avLst/>
          </a:prstGeom>
        </p:spPr>
      </p:pic>
    </p:spTree>
    <p:extLst>
      <p:ext uri="{BB962C8B-B14F-4D97-AF65-F5344CB8AC3E}">
        <p14:creationId xmlns:p14="http://schemas.microsoft.com/office/powerpoint/2010/main" val="11573791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0BD70CE-52FA-4E82-8DF1-29872C3B3262}" type="datetimeFigureOut">
              <a:rPr lang="en-GB" smtClean="0"/>
              <a:t>02/02/2026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E9AE23E-2F45-4DCC-9549-83DE73407929}" type="slidenum">
              <a:rPr lang="en-GB" smtClean="0"/>
              <a:t>‹#›</a:t>
            </a:fld>
            <a:endParaRPr lang="en-GB"/>
          </a:p>
        </p:txBody>
      </p:sp>
      <p:pic>
        <p:nvPicPr>
          <p:cNvPr id="10" name="Graphic 9">
            <a:extLst>
              <a:ext uri="{FF2B5EF4-FFF2-40B4-BE49-F238E27FC236}">
                <a16:creationId xmlns:a16="http://schemas.microsoft.com/office/drawing/2014/main" id="{58C36C03-2A8D-726A-EDBA-F9B390A7593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10956" y="6417408"/>
            <a:ext cx="400088" cy="304067"/>
          </a:xfrm>
          <a:prstGeom prst="rect">
            <a:avLst/>
          </a:prstGeom>
        </p:spPr>
      </p:pic>
    </p:spTree>
    <p:extLst>
      <p:ext uri="{BB962C8B-B14F-4D97-AF65-F5344CB8AC3E}">
        <p14:creationId xmlns:p14="http://schemas.microsoft.com/office/powerpoint/2010/main" val="32388644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0BD70CE-52FA-4E82-8DF1-29872C3B3262}" type="datetimeFigureOut">
              <a:rPr lang="en-GB" smtClean="0"/>
              <a:t>02/02/2026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E9AE23E-2F45-4DCC-9549-83DE73407929}" type="slidenum">
              <a:rPr lang="en-GB" smtClean="0"/>
              <a:t>‹#›</a:t>
            </a:fld>
            <a:endParaRPr lang="en-GB"/>
          </a:p>
        </p:txBody>
      </p:sp>
      <p:pic>
        <p:nvPicPr>
          <p:cNvPr id="6" name="Graphic 5">
            <a:extLst>
              <a:ext uri="{FF2B5EF4-FFF2-40B4-BE49-F238E27FC236}">
                <a16:creationId xmlns:a16="http://schemas.microsoft.com/office/drawing/2014/main" id="{7BCB9CE7-4751-3CC8-E80E-C00CC506038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10956" y="6417408"/>
            <a:ext cx="400088" cy="304067"/>
          </a:xfrm>
          <a:prstGeom prst="rect">
            <a:avLst/>
          </a:prstGeom>
        </p:spPr>
      </p:pic>
    </p:spTree>
    <p:extLst>
      <p:ext uri="{BB962C8B-B14F-4D97-AF65-F5344CB8AC3E}">
        <p14:creationId xmlns:p14="http://schemas.microsoft.com/office/powerpoint/2010/main" val="27683556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BD70CE-52FA-4E82-8DF1-29872C3B3262}" type="datetimeFigureOut">
              <a:rPr lang="en-GB" smtClean="0"/>
              <a:t>02/02/2026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E9AE23E-2F45-4DCC-9549-83DE73407929}" type="slidenum">
              <a:rPr lang="en-GB" smtClean="0"/>
              <a:t>‹#›</a:t>
            </a:fld>
            <a:endParaRPr lang="en-GB"/>
          </a:p>
        </p:txBody>
      </p:sp>
      <p:pic>
        <p:nvPicPr>
          <p:cNvPr id="5" name="Graphic 4">
            <a:extLst>
              <a:ext uri="{FF2B5EF4-FFF2-40B4-BE49-F238E27FC236}">
                <a16:creationId xmlns:a16="http://schemas.microsoft.com/office/drawing/2014/main" id="{3EAB841B-717A-990C-0DFC-E478D1547DD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10956" y="6417408"/>
            <a:ext cx="400088" cy="304067"/>
          </a:xfrm>
          <a:prstGeom prst="rect">
            <a:avLst/>
          </a:prstGeom>
        </p:spPr>
      </p:pic>
    </p:spTree>
    <p:extLst>
      <p:ext uri="{BB962C8B-B14F-4D97-AF65-F5344CB8AC3E}">
        <p14:creationId xmlns:p14="http://schemas.microsoft.com/office/powerpoint/2010/main" val="123096206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BD70CE-52FA-4E82-8DF1-29872C3B3262}" type="datetimeFigureOut">
              <a:rPr lang="en-GB" smtClean="0"/>
              <a:t>02/02/2026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9AE23E-2F45-4DCC-9549-83DE73407929}" type="slidenum">
              <a:rPr lang="en-GB" smtClean="0"/>
              <a:t>‹#›</a:t>
            </a:fld>
            <a:endParaRPr lang="en-GB"/>
          </a:p>
        </p:txBody>
      </p:sp>
      <p:pic>
        <p:nvPicPr>
          <p:cNvPr id="8" name="Graphic 7">
            <a:extLst>
              <a:ext uri="{FF2B5EF4-FFF2-40B4-BE49-F238E27FC236}">
                <a16:creationId xmlns:a16="http://schemas.microsoft.com/office/drawing/2014/main" id="{BFF35A79-C375-99E5-0647-35C16331BDF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10956" y="6417408"/>
            <a:ext cx="400088" cy="304067"/>
          </a:xfrm>
          <a:prstGeom prst="rect">
            <a:avLst/>
          </a:prstGeom>
        </p:spPr>
      </p:pic>
    </p:spTree>
    <p:extLst>
      <p:ext uri="{BB962C8B-B14F-4D97-AF65-F5344CB8AC3E}">
        <p14:creationId xmlns:p14="http://schemas.microsoft.com/office/powerpoint/2010/main" val="17917810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BD70CE-52FA-4E82-8DF1-29872C3B3262}" type="datetimeFigureOut">
              <a:rPr lang="en-GB" smtClean="0"/>
              <a:t>02/02/2026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9AE23E-2F45-4DCC-9549-83DE73407929}" type="slidenum">
              <a:rPr lang="en-GB" smtClean="0"/>
              <a:t>‹#›</a:t>
            </a:fld>
            <a:endParaRPr lang="en-GB"/>
          </a:p>
        </p:txBody>
      </p:sp>
      <p:pic>
        <p:nvPicPr>
          <p:cNvPr id="8" name="Graphic 7">
            <a:extLst>
              <a:ext uri="{FF2B5EF4-FFF2-40B4-BE49-F238E27FC236}">
                <a16:creationId xmlns:a16="http://schemas.microsoft.com/office/drawing/2014/main" id="{2801218C-0D2D-4186-B334-008A1BF3112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10956" y="6417408"/>
            <a:ext cx="400088" cy="304067"/>
          </a:xfrm>
          <a:prstGeom prst="rect">
            <a:avLst/>
          </a:prstGeom>
        </p:spPr>
      </p:pic>
    </p:spTree>
    <p:extLst>
      <p:ext uri="{BB962C8B-B14F-4D97-AF65-F5344CB8AC3E}">
        <p14:creationId xmlns:p14="http://schemas.microsoft.com/office/powerpoint/2010/main" val="37868028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BD70CE-52FA-4E82-8DF1-29872C3B3262}" type="datetimeFigureOut">
              <a:rPr lang="en-GB" smtClean="0"/>
              <a:t>02/02/2026</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9AE23E-2F45-4DCC-9549-83DE73407929}" type="slidenum">
              <a:rPr lang="en-GB" smtClean="0"/>
              <a:t>‹#›</a:t>
            </a:fld>
            <a:endParaRPr lang="en-GB"/>
          </a:p>
        </p:txBody>
      </p:sp>
    </p:spTree>
    <p:extLst>
      <p:ext uri="{BB962C8B-B14F-4D97-AF65-F5344CB8AC3E}">
        <p14:creationId xmlns:p14="http://schemas.microsoft.com/office/powerpoint/2010/main" val="2057730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Lst>
  </p:timing>
  <p:txStyles>
    <p:titleStyle>
      <a:lvl1pPr algn="ctr" defTabSz="914400" rtl="0" eaLnBrk="1" latinLnBrk="0" hangingPunct="1">
        <a:spcBef>
          <a:spcPct val="0"/>
        </a:spcBef>
        <a:buNone/>
        <a:defRPr sz="4400" b="1" kern="1200">
          <a:solidFill>
            <a:srgbClr val="00446A"/>
          </a:solidFill>
          <a:latin typeface="Gill Sans Nova" panose="020B0602020104020203"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Cabin" panose="00000500000000000000" pitchFamily="2"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bin" panose="00000500000000000000" pitchFamily="2"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bin" panose="00000500000000000000" pitchFamily="2"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bin" panose="00000500000000000000" pitchFamily="2"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bin" panose="00000500000000000000" pitchFamily="2"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3B9CB3-C482-42F1-A4E8-B4FA92E15942}" type="datetimeFigureOut">
              <a:rPr lang="en-GB" smtClean="0"/>
              <a:t>02/02/2026</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B1BB1B-5EFC-4EC4-ABFE-262B61843AD4}" type="slidenum">
              <a:rPr lang="en-GB" smtClean="0"/>
              <a:t>‹#›</a:t>
            </a:fld>
            <a:endParaRPr lang="en-GB"/>
          </a:p>
        </p:txBody>
      </p:sp>
    </p:spTree>
    <p:extLst>
      <p:ext uri="{BB962C8B-B14F-4D97-AF65-F5344CB8AC3E}">
        <p14:creationId xmlns:p14="http://schemas.microsoft.com/office/powerpoint/2010/main" val="42609599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Lst>
  </p:timing>
  <p:txStyles>
    <p:titleStyle>
      <a:lvl1pPr algn="ctr" defTabSz="914400" rtl="0" eaLnBrk="1" latinLnBrk="0" hangingPunct="1">
        <a:spcBef>
          <a:spcPct val="0"/>
        </a:spcBef>
        <a:buNone/>
        <a:defRPr sz="4400" b="1" kern="1200">
          <a:solidFill>
            <a:srgbClr val="138090"/>
          </a:solidFill>
          <a:latin typeface="Economica" panose="02000506040000020004" pitchFamily="2"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Cabin" panose="00000500000000000000" pitchFamily="2"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bin" panose="00000500000000000000" pitchFamily="2"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bin" panose="00000500000000000000" pitchFamily="2"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bin" panose="00000500000000000000" pitchFamily="2"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bin" panose="00000500000000000000" pitchFamily="2"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tanzil.net/#97:1" TargetMode="External"/><Relationship Id="rId7" Type="http://schemas.openxmlformats.org/officeDocument/2006/relationships/hyperlink" Target="https://tanzil.net/#97:5"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tanzil.net/#97:4" TargetMode="External"/><Relationship Id="rId5" Type="http://schemas.openxmlformats.org/officeDocument/2006/relationships/hyperlink" Target="https://tanzil.net/#97:3" TargetMode="External"/><Relationship Id="rId4" Type="http://schemas.openxmlformats.org/officeDocument/2006/relationships/hyperlink" Target="https://tanzil.net/#97:2"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tanzil.net/#2:183"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1E28EC-DA34-34B2-B075-8F06182FDFEC}"/>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A214197C-B474-486D-6486-91FD7B9AED61}"/>
              </a:ext>
            </a:extLst>
          </p:cNvPr>
          <p:cNvSpPr/>
          <p:nvPr/>
        </p:nvSpPr>
        <p:spPr>
          <a:xfrm>
            <a:off x="0" y="0"/>
            <a:ext cx="12205439" cy="6858000"/>
          </a:xfrm>
          <a:prstGeom prst="rect">
            <a:avLst/>
          </a:prstGeom>
          <a:gradFill>
            <a:gsLst>
              <a:gs pos="0">
                <a:srgbClr val="00133A"/>
              </a:gs>
              <a:gs pos="100000">
                <a:srgbClr val="00446A"/>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2" name="Title 1">
            <a:extLst>
              <a:ext uri="{FF2B5EF4-FFF2-40B4-BE49-F238E27FC236}">
                <a16:creationId xmlns:a16="http://schemas.microsoft.com/office/drawing/2014/main" id="{107FFFBB-F876-582A-D389-F2E4CC6FF471}"/>
              </a:ext>
            </a:extLst>
          </p:cNvPr>
          <p:cNvSpPr>
            <a:spLocks noGrp="1"/>
          </p:cNvSpPr>
          <p:nvPr>
            <p:ph type="ctrTitle"/>
          </p:nvPr>
        </p:nvSpPr>
        <p:spPr>
          <a:xfrm>
            <a:off x="818230" y="2130426"/>
            <a:ext cx="10363200" cy="1470025"/>
          </a:xfrm>
        </p:spPr>
        <p:txBody>
          <a:bodyPr>
            <a:noAutofit/>
          </a:bodyPr>
          <a:lstStyle/>
          <a:p>
            <a:pPr algn="l"/>
            <a:r>
              <a:rPr lang="en-US" sz="9600" dirty="0">
                <a:solidFill>
                  <a:schemeClr val="bg1"/>
                </a:solidFill>
              </a:rPr>
              <a:t>Ramadan</a:t>
            </a:r>
            <a:endParaRPr lang="en-PK" sz="9600" dirty="0">
              <a:solidFill>
                <a:schemeClr val="bg1"/>
              </a:solidFill>
            </a:endParaRPr>
          </a:p>
        </p:txBody>
      </p:sp>
      <p:sp>
        <p:nvSpPr>
          <p:cNvPr id="3" name="Subtitle 2">
            <a:extLst>
              <a:ext uri="{FF2B5EF4-FFF2-40B4-BE49-F238E27FC236}">
                <a16:creationId xmlns:a16="http://schemas.microsoft.com/office/drawing/2014/main" id="{C7C02447-2262-C046-262D-F026F111F2B7}"/>
              </a:ext>
            </a:extLst>
          </p:cNvPr>
          <p:cNvSpPr>
            <a:spLocks noGrp="1"/>
          </p:cNvSpPr>
          <p:nvPr>
            <p:ph type="subTitle" idx="1"/>
          </p:nvPr>
        </p:nvSpPr>
        <p:spPr>
          <a:xfrm>
            <a:off x="911424" y="3573016"/>
            <a:ext cx="8534400" cy="1752600"/>
          </a:xfrm>
        </p:spPr>
        <p:txBody>
          <a:bodyPr/>
          <a:lstStyle/>
          <a:p>
            <a:pPr algn="l"/>
            <a:r>
              <a:rPr lang="en-US" dirty="0">
                <a:solidFill>
                  <a:schemeClr val="accent6">
                    <a:lumMod val="60000"/>
                    <a:lumOff val="40000"/>
                  </a:schemeClr>
                </a:solidFill>
              </a:rPr>
              <a:t>Part I: Gift of Ramadan &amp; Fasting</a:t>
            </a:r>
          </a:p>
        </p:txBody>
      </p:sp>
      <p:pic>
        <p:nvPicPr>
          <p:cNvPr id="4" name="Picture 3">
            <a:extLst>
              <a:ext uri="{FF2B5EF4-FFF2-40B4-BE49-F238E27FC236}">
                <a16:creationId xmlns:a16="http://schemas.microsoft.com/office/drawing/2014/main" id="{E44C0386-C90A-6905-D411-345ED97827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3269" y="-1611560"/>
            <a:ext cx="6352170" cy="8469560"/>
          </a:xfrm>
          <a:prstGeom prst="rect">
            <a:avLst/>
          </a:prstGeom>
        </p:spPr>
      </p:pic>
      <p:pic>
        <p:nvPicPr>
          <p:cNvPr id="6" name="Graphic 5">
            <a:extLst>
              <a:ext uri="{FF2B5EF4-FFF2-40B4-BE49-F238E27FC236}">
                <a16:creationId xmlns:a16="http://schemas.microsoft.com/office/drawing/2014/main" id="{6AF59A59-FE46-22D7-D2CE-703F223E0F8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8230" y="6227663"/>
            <a:ext cx="2126768" cy="225293"/>
          </a:xfrm>
          <a:prstGeom prst="rect">
            <a:avLst/>
          </a:prstGeom>
        </p:spPr>
      </p:pic>
      <p:sp>
        <p:nvSpPr>
          <p:cNvPr id="7" name="Rectangle: Rounded Corners 6">
            <a:extLst>
              <a:ext uri="{FF2B5EF4-FFF2-40B4-BE49-F238E27FC236}">
                <a16:creationId xmlns:a16="http://schemas.microsoft.com/office/drawing/2014/main" id="{83D501D4-D0FE-FC6E-290D-736CF8F42E2D}"/>
              </a:ext>
            </a:extLst>
          </p:cNvPr>
          <p:cNvSpPr/>
          <p:nvPr/>
        </p:nvSpPr>
        <p:spPr>
          <a:xfrm>
            <a:off x="911424" y="-279400"/>
            <a:ext cx="1492640" cy="1010920"/>
          </a:xfrm>
          <a:prstGeom prst="roundRect">
            <a:avLst/>
          </a:prstGeom>
          <a:solidFill>
            <a:srgbClr val="E169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26954"/>
              </a:solidFill>
            </a:endParaRPr>
          </a:p>
        </p:txBody>
      </p:sp>
      <p:sp>
        <p:nvSpPr>
          <p:cNvPr id="8" name="TextBox 7">
            <a:extLst>
              <a:ext uri="{FF2B5EF4-FFF2-40B4-BE49-F238E27FC236}">
                <a16:creationId xmlns:a16="http://schemas.microsoft.com/office/drawing/2014/main" id="{1D870967-18A2-32FE-02A1-B41B22224ABB}"/>
              </a:ext>
            </a:extLst>
          </p:cNvPr>
          <p:cNvSpPr txBox="1"/>
          <p:nvPr/>
        </p:nvSpPr>
        <p:spPr>
          <a:xfrm>
            <a:off x="899677" y="122332"/>
            <a:ext cx="1516134" cy="461665"/>
          </a:xfrm>
          <a:prstGeom prst="rect">
            <a:avLst/>
          </a:prstGeom>
          <a:noFill/>
        </p:spPr>
        <p:txBody>
          <a:bodyPr wrap="square" rtlCol="0">
            <a:spAutoFit/>
          </a:bodyPr>
          <a:lstStyle/>
          <a:p>
            <a:pPr algn="ctr"/>
            <a:r>
              <a:rPr lang="en-US" sz="2400" b="1" dirty="0">
                <a:solidFill>
                  <a:schemeClr val="bg1"/>
                </a:solidFill>
                <a:latin typeface="Poppins Bold" panose="00000800000000000000" pitchFamily="2" charset="0"/>
                <a:cs typeface="Poppins Bold" panose="00000800000000000000" pitchFamily="2" charset="0"/>
              </a:rPr>
              <a:t>LEVEL 9</a:t>
            </a:r>
            <a:endParaRPr lang="en-GB" sz="2400" b="1" dirty="0">
              <a:solidFill>
                <a:schemeClr val="bg1"/>
              </a:solidFill>
              <a:latin typeface="Poppins Bold" panose="00000800000000000000" pitchFamily="2" charset="0"/>
              <a:cs typeface="Poppins Bold" panose="00000800000000000000" pitchFamily="2" charset="0"/>
            </a:endParaRPr>
          </a:p>
        </p:txBody>
      </p:sp>
      <p:pic>
        <p:nvPicPr>
          <p:cNvPr id="10" name="Picture 9">
            <a:extLst>
              <a:ext uri="{FF2B5EF4-FFF2-40B4-BE49-F238E27FC236}">
                <a16:creationId xmlns:a16="http://schemas.microsoft.com/office/drawing/2014/main" id="{C5ECA0DB-E97B-5262-BD06-E0FD6D20175F}"/>
              </a:ext>
            </a:extLst>
          </p:cNvPr>
          <p:cNvPicPr>
            <a:picLocks noChangeAspect="1"/>
          </p:cNvPicPr>
          <p:nvPr/>
        </p:nvPicPr>
        <p:blipFill>
          <a:blip r:embed="rId6">
            <a:alphaModFix amt="50000"/>
            <a:extLst>
              <a:ext uri="{28A0092B-C50C-407E-A947-70E740481C1C}">
                <a14:useLocalDpi xmlns:a14="http://schemas.microsoft.com/office/drawing/2010/main" val="0"/>
              </a:ext>
            </a:extLst>
          </a:blip>
          <a:stretch>
            <a:fillRect/>
          </a:stretch>
        </p:blipFill>
        <p:spPr>
          <a:xfrm>
            <a:off x="9912424" y="980728"/>
            <a:ext cx="1667677" cy="1250758"/>
          </a:xfrm>
          <a:prstGeom prst="rect">
            <a:avLst/>
          </a:prstGeom>
        </p:spPr>
      </p:pic>
    </p:spTree>
    <p:extLst>
      <p:ext uri="{BB962C8B-B14F-4D97-AF65-F5344CB8AC3E}">
        <p14:creationId xmlns:p14="http://schemas.microsoft.com/office/powerpoint/2010/main" val="4374872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858E6-9454-4BE4-AF51-B7A3B855789C}"/>
              </a:ext>
            </a:extLst>
          </p:cNvPr>
          <p:cNvSpPr>
            <a:spLocks noGrp="1"/>
          </p:cNvSpPr>
          <p:nvPr>
            <p:ph type="title"/>
          </p:nvPr>
        </p:nvSpPr>
        <p:spPr/>
        <p:txBody>
          <a:bodyPr/>
          <a:lstStyle/>
          <a:p>
            <a:r>
              <a:rPr lang="en-GB" dirty="0"/>
              <a:t>Why Do We Fast?</a:t>
            </a:r>
          </a:p>
        </p:txBody>
      </p:sp>
      <p:sp>
        <p:nvSpPr>
          <p:cNvPr id="3" name="Content Placeholder 2">
            <a:extLst>
              <a:ext uri="{FF2B5EF4-FFF2-40B4-BE49-F238E27FC236}">
                <a16:creationId xmlns:a16="http://schemas.microsoft.com/office/drawing/2014/main" id="{346A4BD6-49A7-43D3-8ADE-814EBD9EE8EE}"/>
              </a:ext>
            </a:extLst>
          </p:cNvPr>
          <p:cNvSpPr>
            <a:spLocks noGrp="1"/>
          </p:cNvSpPr>
          <p:nvPr>
            <p:ph idx="1"/>
          </p:nvPr>
        </p:nvSpPr>
        <p:spPr/>
        <p:txBody>
          <a:bodyPr>
            <a:normAutofit lnSpcReduction="10000"/>
          </a:bodyPr>
          <a:lstStyle/>
          <a:p>
            <a:r>
              <a:rPr lang="en-GB" dirty="0"/>
              <a:t>To obey Allah’s orders</a:t>
            </a:r>
          </a:p>
          <a:p>
            <a:r>
              <a:rPr lang="en-GB" dirty="0"/>
              <a:t>To attain </a:t>
            </a:r>
            <a:r>
              <a:rPr lang="en-GB" dirty="0" err="1"/>
              <a:t>taqwa</a:t>
            </a:r>
            <a:endParaRPr lang="en-GB" dirty="0"/>
          </a:p>
          <a:p>
            <a:r>
              <a:rPr lang="en-GB" dirty="0"/>
              <a:t>To be protected from Hell-fire</a:t>
            </a:r>
          </a:p>
          <a:p>
            <a:r>
              <a:rPr lang="en-GB" dirty="0"/>
              <a:t>To be forgiven for one’s past sins</a:t>
            </a:r>
          </a:p>
          <a:p>
            <a:r>
              <a:rPr lang="en-GB" dirty="0"/>
              <a:t>To enter Paradise</a:t>
            </a:r>
          </a:p>
          <a:p>
            <a:r>
              <a:rPr lang="en-GB" dirty="0"/>
              <a:t>To have your </a:t>
            </a:r>
            <a:r>
              <a:rPr lang="en-GB" dirty="0" err="1"/>
              <a:t>du‘as</a:t>
            </a:r>
            <a:r>
              <a:rPr lang="en-GB" dirty="0"/>
              <a:t> accepted</a:t>
            </a:r>
          </a:p>
          <a:p>
            <a:r>
              <a:rPr lang="en-GB" dirty="0"/>
              <a:t>To receive intercession on the Day of Judgement</a:t>
            </a:r>
          </a:p>
          <a:p>
            <a:r>
              <a:rPr lang="en-GB" dirty="0"/>
              <a:t>Surprise reward from Allah</a:t>
            </a:r>
          </a:p>
        </p:txBody>
      </p:sp>
    </p:spTree>
    <p:extLst>
      <p:ext uri="{BB962C8B-B14F-4D97-AF65-F5344CB8AC3E}">
        <p14:creationId xmlns:p14="http://schemas.microsoft.com/office/powerpoint/2010/main" val="1847412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30617-0AC2-4F26-87FF-64AE97482CF2}"/>
              </a:ext>
            </a:extLst>
          </p:cNvPr>
          <p:cNvSpPr>
            <a:spLocks noGrp="1"/>
          </p:cNvSpPr>
          <p:nvPr>
            <p:ph type="title"/>
          </p:nvPr>
        </p:nvSpPr>
        <p:spPr/>
        <p:txBody>
          <a:bodyPr/>
          <a:lstStyle/>
          <a:p>
            <a:r>
              <a:rPr lang="en-US" dirty="0"/>
              <a:t>Fasting From Haram…</a:t>
            </a:r>
            <a:endParaRPr lang="en-GB" dirty="0"/>
          </a:p>
        </p:txBody>
      </p:sp>
      <p:sp>
        <p:nvSpPr>
          <p:cNvPr id="3" name="Content Placeholder 2">
            <a:extLst>
              <a:ext uri="{FF2B5EF4-FFF2-40B4-BE49-F238E27FC236}">
                <a16:creationId xmlns:a16="http://schemas.microsoft.com/office/drawing/2014/main" id="{0123A46B-0F03-4421-A897-2686152C9CC1}"/>
              </a:ext>
            </a:extLst>
          </p:cNvPr>
          <p:cNvSpPr>
            <a:spLocks noGrp="1"/>
          </p:cNvSpPr>
          <p:nvPr>
            <p:ph idx="1"/>
          </p:nvPr>
        </p:nvSpPr>
        <p:spPr/>
        <p:txBody>
          <a:bodyPr/>
          <a:lstStyle/>
          <a:p>
            <a:r>
              <a:rPr lang="en-GB" dirty="0"/>
              <a:t>Fasting is not just to restrain from food and drink.</a:t>
            </a:r>
          </a:p>
          <a:p>
            <a:pPr marL="0" indent="0">
              <a:buNone/>
            </a:pPr>
            <a:endParaRPr lang="en-GB" dirty="0"/>
          </a:p>
          <a:p>
            <a:pPr marL="0" indent="0">
              <a:buNone/>
            </a:pPr>
            <a:r>
              <a:rPr lang="en-GB" dirty="0"/>
              <a:t>[A] How can you control your anger/tongue/if someone provokes you etc?</a:t>
            </a:r>
          </a:p>
          <a:p>
            <a:pPr marL="0" indent="0">
              <a:buNone/>
            </a:pPr>
            <a:endParaRPr lang="en-GB" dirty="0"/>
          </a:p>
          <a:p>
            <a:r>
              <a:rPr lang="en-GB" dirty="0"/>
              <a:t>Backbiting</a:t>
            </a:r>
          </a:p>
          <a:p>
            <a:r>
              <a:rPr lang="en-GB" dirty="0"/>
              <a:t>Social media</a:t>
            </a:r>
          </a:p>
          <a:p>
            <a:endParaRPr lang="en-GB" dirty="0"/>
          </a:p>
          <a:p>
            <a:endParaRPr lang="en-GB" dirty="0"/>
          </a:p>
        </p:txBody>
      </p:sp>
    </p:spTree>
    <p:extLst>
      <p:ext uri="{BB962C8B-B14F-4D97-AF65-F5344CB8AC3E}">
        <p14:creationId xmlns:p14="http://schemas.microsoft.com/office/powerpoint/2010/main" val="3033743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Role Play (in pairs)</a:t>
            </a:r>
          </a:p>
        </p:txBody>
      </p:sp>
      <p:sp>
        <p:nvSpPr>
          <p:cNvPr id="3" name="Content Placeholder 2"/>
          <p:cNvSpPr>
            <a:spLocks noGrp="1"/>
          </p:cNvSpPr>
          <p:nvPr>
            <p:ph idx="1"/>
          </p:nvPr>
        </p:nvSpPr>
        <p:spPr>
          <a:xfrm>
            <a:off x="1981200" y="1600201"/>
            <a:ext cx="4546848" cy="4525963"/>
          </a:xfrm>
        </p:spPr>
        <p:txBody>
          <a:bodyPr>
            <a:normAutofit/>
          </a:bodyPr>
          <a:lstStyle/>
          <a:p>
            <a:pPr marL="0" indent="0">
              <a:buNone/>
            </a:pPr>
            <a:r>
              <a:rPr lang="en-GB" dirty="0"/>
              <a:t>Your non-Muslim colleague asks you at work:</a:t>
            </a:r>
          </a:p>
          <a:p>
            <a:endParaRPr lang="en-GB" dirty="0"/>
          </a:p>
          <a:p>
            <a:pPr marL="0" indent="0">
              <a:buNone/>
            </a:pPr>
            <a:r>
              <a:rPr lang="en-GB" i="1" dirty="0">
                <a:solidFill>
                  <a:srgbClr val="00446A"/>
                </a:solidFill>
                <a:highlight>
                  <a:srgbClr val="89C5C7"/>
                </a:highlight>
              </a:rPr>
              <a:t>“Why do you have to fast? Isn’t it a bit harsh?”</a:t>
            </a:r>
          </a:p>
          <a:p>
            <a:pPr marL="0" indent="0">
              <a:buNone/>
            </a:pPr>
            <a:endParaRPr lang="en-GB" dirty="0"/>
          </a:p>
          <a:p>
            <a:pPr marL="0" indent="0">
              <a:buNone/>
            </a:pPr>
            <a:r>
              <a:rPr lang="en-GB" dirty="0"/>
              <a:t>How do you respond?</a:t>
            </a:r>
          </a:p>
        </p:txBody>
      </p:sp>
      <p:graphicFrame>
        <p:nvGraphicFramePr>
          <p:cNvPr id="4" name="Object 3">
            <a:extLst>
              <a:ext uri="{FF2B5EF4-FFF2-40B4-BE49-F238E27FC236}">
                <a16:creationId xmlns:a16="http://schemas.microsoft.com/office/drawing/2014/main" id="{96006DFD-D8CA-469E-9FAF-BB2B8B075EA3}"/>
              </a:ext>
            </a:extLst>
          </p:cNvPr>
          <p:cNvGraphicFramePr>
            <a:graphicFrameLocks noChangeAspect="1"/>
          </p:cNvGraphicFramePr>
          <p:nvPr>
            <p:extLst>
              <p:ext uri="{D42A27DB-BD31-4B8C-83A1-F6EECF244321}">
                <p14:modId xmlns:p14="http://schemas.microsoft.com/office/powerpoint/2010/main" val="168230732"/>
              </p:ext>
            </p:extLst>
          </p:nvPr>
        </p:nvGraphicFramePr>
        <p:xfrm>
          <a:off x="6816080" y="2034381"/>
          <a:ext cx="3657600" cy="3657600"/>
        </p:xfrm>
        <a:graphic>
          <a:graphicData uri="http://schemas.openxmlformats.org/presentationml/2006/ole">
            <mc:AlternateContent xmlns:mc="http://schemas.openxmlformats.org/markup-compatibility/2006">
              <mc:Choice xmlns:v="urn:schemas-microsoft-com:vml" Requires="v">
                <p:oleObj name="Bitmap Image" r:id="rId3" imgW="3657600" imgH="3657600" progId="Paint.Picture">
                  <p:embed/>
                </p:oleObj>
              </mc:Choice>
              <mc:Fallback>
                <p:oleObj name="Bitmap Image" r:id="rId3" imgW="3657600" imgH="3657600" progId="Paint.Picture">
                  <p:embed/>
                  <p:pic>
                    <p:nvPicPr>
                      <p:cNvPr id="4" name="Object 3">
                        <a:extLst>
                          <a:ext uri="{FF2B5EF4-FFF2-40B4-BE49-F238E27FC236}">
                            <a16:creationId xmlns:a16="http://schemas.microsoft.com/office/drawing/2014/main" id="{96006DFD-D8CA-469E-9FAF-BB2B8B075EA3}"/>
                          </a:ext>
                        </a:extLst>
                      </p:cNvPr>
                      <p:cNvPicPr/>
                      <p:nvPr/>
                    </p:nvPicPr>
                    <p:blipFill>
                      <a:blip r:embed="rId4"/>
                      <a:stretch>
                        <a:fillRect/>
                      </a:stretch>
                    </p:blipFill>
                    <p:spPr>
                      <a:xfrm>
                        <a:off x="6816080" y="2034381"/>
                        <a:ext cx="3657600" cy="3657600"/>
                      </a:xfrm>
                      <a:prstGeom prst="rect">
                        <a:avLst/>
                      </a:prstGeom>
                    </p:spPr>
                  </p:pic>
                </p:oleObj>
              </mc:Fallback>
            </mc:AlternateContent>
          </a:graphicData>
        </a:graphic>
      </p:graphicFrame>
    </p:spTree>
    <p:extLst>
      <p:ext uri="{BB962C8B-B14F-4D97-AF65-F5344CB8AC3E}">
        <p14:creationId xmlns:p14="http://schemas.microsoft.com/office/powerpoint/2010/main" val="4245335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20EBF-3483-4C52-B0C3-3A5518E34D47}"/>
              </a:ext>
            </a:extLst>
          </p:cNvPr>
          <p:cNvSpPr>
            <a:spLocks noGrp="1"/>
          </p:cNvSpPr>
          <p:nvPr>
            <p:ph type="title"/>
          </p:nvPr>
        </p:nvSpPr>
        <p:spPr/>
        <p:txBody>
          <a:bodyPr/>
          <a:lstStyle/>
          <a:p>
            <a:r>
              <a:rPr lang="en-GB" dirty="0" err="1"/>
              <a:t>Du‘a</a:t>
            </a:r>
            <a:r>
              <a:rPr lang="en-GB" dirty="0"/>
              <a:t> &amp; Dhikr</a:t>
            </a:r>
          </a:p>
        </p:txBody>
      </p:sp>
      <p:sp>
        <p:nvSpPr>
          <p:cNvPr id="3" name="Content Placeholder 2">
            <a:extLst>
              <a:ext uri="{FF2B5EF4-FFF2-40B4-BE49-F238E27FC236}">
                <a16:creationId xmlns:a16="http://schemas.microsoft.com/office/drawing/2014/main" id="{34C385F6-1D9F-472E-8141-80D9C3DB5A22}"/>
              </a:ext>
            </a:extLst>
          </p:cNvPr>
          <p:cNvSpPr>
            <a:spLocks noGrp="1"/>
          </p:cNvSpPr>
          <p:nvPr>
            <p:ph idx="1"/>
          </p:nvPr>
        </p:nvSpPr>
        <p:spPr/>
        <p:txBody>
          <a:bodyPr>
            <a:normAutofit/>
          </a:bodyPr>
          <a:lstStyle/>
          <a:p>
            <a:pPr marL="0" indent="0">
              <a:buNone/>
            </a:pPr>
            <a:r>
              <a:rPr lang="en-GB" sz="2400" dirty="0"/>
              <a:t>[A] When are the optimum times for </a:t>
            </a:r>
            <a:r>
              <a:rPr lang="en-GB" sz="2400" dirty="0" err="1"/>
              <a:t>du’a</a:t>
            </a:r>
            <a:r>
              <a:rPr lang="en-GB" sz="2400" dirty="0"/>
              <a:t> in Ramadan?</a:t>
            </a:r>
          </a:p>
          <a:p>
            <a:pPr marL="0" indent="0">
              <a:buNone/>
            </a:pPr>
            <a:endParaRPr lang="en-GB" sz="2400" dirty="0"/>
          </a:p>
          <a:p>
            <a:pPr marL="457200" indent="-457200">
              <a:buClr>
                <a:srgbClr val="89C5C7"/>
              </a:buClr>
              <a:buFont typeface="+mj-lt"/>
              <a:buAutoNum type="arabicParenR"/>
            </a:pPr>
            <a:r>
              <a:rPr lang="en-GB" sz="2400" dirty="0"/>
              <a:t>Whilst you’re fasting </a:t>
            </a:r>
          </a:p>
          <a:p>
            <a:pPr marL="457200" indent="-457200">
              <a:buClr>
                <a:srgbClr val="89C5C7"/>
              </a:buClr>
              <a:buFont typeface="+mj-lt"/>
              <a:buAutoNum type="arabicParenR"/>
            </a:pPr>
            <a:r>
              <a:rPr lang="en-GB" sz="2400" dirty="0"/>
              <a:t>Before you open your fast</a:t>
            </a:r>
          </a:p>
          <a:p>
            <a:pPr marL="457200" indent="-457200">
              <a:buClr>
                <a:srgbClr val="89C5C7"/>
              </a:buClr>
              <a:buFont typeface="+mj-lt"/>
              <a:buAutoNum type="arabicParenR"/>
            </a:pPr>
            <a:r>
              <a:rPr lang="en-GB" sz="2400" dirty="0"/>
              <a:t>In the last 3</a:t>
            </a:r>
            <a:r>
              <a:rPr lang="en-GB" sz="2400" baseline="30000" dirty="0"/>
              <a:t>rd</a:t>
            </a:r>
            <a:r>
              <a:rPr lang="en-GB" sz="2400" dirty="0"/>
              <a:t> of night, in sujud</a:t>
            </a:r>
          </a:p>
          <a:p>
            <a:pPr marL="0" indent="0">
              <a:buNone/>
            </a:pPr>
            <a:endParaRPr lang="en-GB" sz="2400" dirty="0"/>
          </a:p>
          <a:p>
            <a:pPr marL="0" indent="0">
              <a:buNone/>
            </a:pPr>
            <a:r>
              <a:rPr lang="en-GB" sz="2400" b="1" u="sng" dirty="0">
                <a:solidFill>
                  <a:srgbClr val="00446A"/>
                </a:solidFill>
              </a:rPr>
              <a:t>Dhikr</a:t>
            </a:r>
          </a:p>
          <a:p>
            <a:pPr marL="0" indent="0">
              <a:buNone/>
            </a:pPr>
            <a:r>
              <a:rPr lang="en-GB" sz="2400" dirty="0"/>
              <a:t>General: ALL THE TIME, ANYTIME</a:t>
            </a:r>
          </a:p>
          <a:p>
            <a:pPr marL="0" indent="0">
              <a:buNone/>
            </a:pPr>
            <a:r>
              <a:rPr lang="en-GB" sz="2400" dirty="0"/>
              <a:t>Specific: (1) After Salah (2) Morning &amp; Evening (3) Before Sleeping (4) Bathroom, Eating, Entering house, clothes etc</a:t>
            </a:r>
          </a:p>
        </p:txBody>
      </p:sp>
      <p:sp>
        <p:nvSpPr>
          <p:cNvPr id="4" name="Thought Bubble: Cloud 3">
            <a:extLst>
              <a:ext uri="{FF2B5EF4-FFF2-40B4-BE49-F238E27FC236}">
                <a16:creationId xmlns:a16="http://schemas.microsoft.com/office/drawing/2014/main" id="{BD9C5754-7055-4E51-9DB2-850DCAFF5161}"/>
              </a:ext>
            </a:extLst>
          </p:cNvPr>
          <p:cNvSpPr/>
          <p:nvPr/>
        </p:nvSpPr>
        <p:spPr>
          <a:xfrm>
            <a:off x="7896200" y="2204864"/>
            <a:ext cx="2592288" cy="1656184"/>
          </a:xfrm>
          <a:prstGeom prst="cloudCallout">
            <a:avLst/>
          </a:prstGeom>
          <a:solidFill>
            <a:srgbClr val="89C5C7"/>
          </a:solidFill>
          <a:ln>
            <a:solidFill>
              <a:srgbClr val="89C5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Cabin" panose="00000500000000000000" pitchFamily="2" charset="0"/>
              </a:rPr>
              <a:t>“I can’t make </a:t>
            </a:r>
            <a:r>
              <a:rPr lang="en-GB" sz="1400" dirty="0" err="1">
                <a:latin typeface="Cabin" panose="00000500000000000000" pitchFamily="2" charset="0"/>
              </a:rPr>
              <a:t>du’a</a:t>
            </a:r>
            <a:r>
              <a:rPr lang="en-GB" sz="1400" dirty="0">
                <a:latin typeface="Cabin" panose="00000500000000000000" pitchFamily="2" charset="0"/>
              </a:rPr>
              <a:t> for more than 5 minutes…I get really stuck on what to say.”</a:t>
            </a:r>
          </a:p>
        </p:txBody>
      </p:sp>
    </p:spTree>
    <p:extLst>
      <p:ext uri="{BB962C8B-B14F-4D97-AF65-F5344CB8AC3E}">
        <p14:creationId xmlns:p14="http://schemas.microsoft.com/office/powerpoint/2010/main" val="1901243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9C5C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F41BE-10D1-4A92-BE41-46DFFC54143C}"/>
              </a:ext>
            </a:extLst>
          </p:cNvPr>
          <p:cNvSpPr>
            <a:spLocks noGrp="1"/>
          </p:cNvSpPr>
          <p:nvPr>
            <p:ph type="title"/>
          </p:nvPr>
        </p:nvSpPr>
        <p:spPr/>
        <p:txBody>
          <a:bodyPr/>
          <a:lstStyle/>
          <a:p>
            <a:r>
              <a:rPr lang="en-GB" dirty="0"/>
              <a:t>[A]</a:t>
            </a:r>
          </a:p>
        </p:txBody>
      </p:sp>
      <p:sp>
        <p:nvSpPr>
          <p:cNvPr id="3" name="Content Placeholder 2">
            <a:extLst>
              <a:ext uri="{FF2B5EF4-FFF2-40B4-BE49-F238E27FC236}">
                <a16:creationId xmlns:a16="http://schemas.microsoft.com/office/drawing/2014/main" id="{FD569CF8-F123-4011-9D50-6A2920967BB0}"/>
              </a:ext>
            </a:extLst>
          </p:cNvPr>
          <p:cNvSpPr>
            <a:spLocks noGrp="1"/>
          </p:cNvSpPr>
          <p:nvPr>
            <p:ph idx="1"/>
          </p:nvPr>
        </p:nvSpPr>
        <p:spPr/>
        <p:txBody>
          <a:bodyPr/>
          <a:lstStyle/>
          <a:p>
            <a:pPr marL="0" indent="0">
              <a:buNone/>
            </a:pPr>
            <a:endParaRPr lang="en-GB" dirty="0"/>
          </a:p>
          <a:p>
            <a:pPr marL="0" indent="0">
              <a:buNone/>
            </a:pPr>
            <a:endParaRPr lang="en-GB" dirty="0"/>
          </a:p>
          <a:p>
            <a:pPr marL="0" indent="0">
              <a:buNone/>
            </a:pPr>
            <a:endParaRPr lang="en-GB" dirty="0"/>
          </a:p>
          <a:p>
            <a:pPr marL="0" indent="0" algn="ctr">
              <a:buNone/>
            </a:pPr>
            <a:r>
              <a:rPr lang="en-GB" dirty="0">
                <a:solidFill>
                  <a:schemeClr val="bg1"/>
                </a:solidFill>
                <a:highlight>
                  <a:srgbClr val="00446A"/>
                </a:highlight>
              </a:rPr>
              <a:t>Ramadan Schedule</a:t>
            </a:r>
          </a:p>
        </p:txBody>
      </p:sp>
    </p:spTree>
    <p:extLst>
      <p:ext uri="{BB962C8B-B14F-4D97-AF65-F5344CB8AC3E}">
        <p14:creationId xmlns:p14="http://schemas.microsoft.com/office/powerpoint/2010/main" val="3894738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C1C4B-8258-4E27-919A-2A52D84344F2}"/>
              </a:ext>
            </a:extLst>
          </p:cNvPr>
          <p:cNvSpPr>
            <a:spLocks noGrp="1"/>
          </p:cNvSpPr>
          <p:nvPr>
            <p:ph type="title"/>
          </p:nvPr>
        </p:nvSpPr>
        <p:spPr/>
        <p:txBody>
          <a:bodyPr/>
          <a:lstStyle/>
          <a:p>
            <a:r>
              <a:rPr lang="en-GB" dirty="0"/>
              <a:t>Plenary</a:t>
            </a:r>
          </a:p>
        </p:txBody>
      </p:sp>
      <p:sp>
        <p:nvSpPr>
          <p:cNvPr id="3" name="Content Placeholder 2">
            <a:extLst>
              <a:ext uri="{FF2B5EF4-FFF2-40B4-BE49-F238E27FC236}">
                <a16:creationId xmlns:a16="http://schemas.microsoft.com/office/drawing/2014/main" id="{2E468B5F-D72B-4A4B-87FF-4DBBBE001ACE}"/>
              </a:ext>
            </a:extLst>
          </p:cNvPr>
          <p:cNvSpPr>
            <a:spLocks noGrp="1"/>
          </p:cNvSpPr>
          <p:nvPr>
            <p:ph idx="1"/>
          </p:nvPr>
        </p:nvSpPr>
        <p:spPr/>
        <p:txBody>
          <a:bodyPr/>
          <a:lstStyle/>
          <a:p>
            <a:r>
              <a:rPr lang="en-US" dirty="0"/>
              <a:t>How does fasting help you attain </a:t>
            </a:r>
            <a:r>
              <a:rPr lang="en-US" dirty="0" err="1"/>
              <a:t>taqwa</a:t>
            </a:r>
            <a:r>
              <a:rPr lang="en-US" dirty="0"/>
              <a:t>?</a:t>
            </a:r>
          </a:p>
          <a:p>
            <a:r>
              <a:rPr lang="en-US" dirty="0"/>
              <a:t>What are the virtues of fasting?</a:t>
            </a:r>
          </a:p>
          <a:p>
            <a:r>
              <a:rPr lang="en-US" dirty="0"/>
              <a:t>What is the reward of </a:t>
            </a:r>
            <a:r>
              <a:rPr lang="en-US" dirty="0" err="1"/>
              <a:t>siyam</a:t>
            </a:r>
            <a:r>
              <a:rPr lang="en-US" dirty="0"/>
              <a:t>/</a:t>
            </a:r>
            <a:r>
              <a:rPr lang="en-US" dirty="0" err="1"/>
              <a:t>qiyam</a:t>
            </a:r>
            <a:r>
              <a:rPr lang="en-US" dirty="0"/>
              <a:t>/</a:t>
            </a:r>
            <a:r>
              <a:rPr lang="en-US" dirty="0" err="1"/>
              <a:t>qiyam</a:t>
            </a:r>
            <a:r>
              <a:rPr lang="en-US" dirty="0"/>
              <a:t> of </a:t>
            </a:r>
            <a:r>
              <a:rPr lang="en-US" dirty="0" err="1"/>
              <a:t>Laylat</a:t>
            </a:r>
            <a:r>
              <a:rPr lang="en-US" dirty="0"/>
              <a:t> al-</a:t>
            </a:r>
            <a:r>
              <a:rPr lang="en-US" dirty="0" err="1"/>
              <a:t>Qadr</a:t>
            </a:r>
            <a:r>
              <a:rPr lang="en-US" dirty="0"/>
              <a:t>?</a:t>
            </a:r>
          </a:p>
          <a:p>
            <a:r>
              <a:rPr lang="en-US" dirty="0"/>
              <a:t>What are the two conditions of the above reward?</a:t>
            </a:r>
          </a:p>
        </p:txBody>
      </p:sp>
    </p:spTree>
    <p:extLst>
      <p:ext uri="{BB962C8B-B14F-4D97-AF65-F5344CB8AC3E}">
        <p14:creationId xmlns:p14="http://schemas.microsoft.com/office/powerpoint/2010/main" val="3312590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0726D-4651-B1A8-B670-5C141EFCA6ED}"/>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6A03EF34-7C1C-BD2E-04F8-9A8E4DB7C88D}"/>
              </a:ext>
            </a:extLst>
          </p:cNvPr>
          <p:cNvSpPr/>
          <p:nvPr/>
        </p:nvSpPr>
        <p:spPr>
          <a:xfrm>
            <a:off x="0" y="0"/>
            <a:ext cx="12205439" cy="6858000"/>
          </a:xfrm>
          <a:prstGeom prst="rect">
            <a:avLst/>
          </a:prstGeom>
          <a:gradFill>
            <a:gsLst>
              <a:gs pos="0">
                <a:srgbClr val="00133A"/>
              </a:gs>
              <a:gs pos="100000">
                <a:srgbClr val="00446A"/>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2" name="Title 1">
            <a:extLst>
              <a:ext uri="{FF2B5EF4-FFF2-40B4-BE49-F238E27FC236}">
                <a16:creationId xmlns:a16="http://schemas.microsoft.com/office/drawing/2014/main" id="{BC0714C1-CAE5-3F07-900D-3FFAEDEE1015}"/>
              </a:ext>
            </a:extLst>
          </p:cNvPr>
          <p:cNvSpPr>
            <a:spLocks noGrp="1"/>
          </p:cNvSpPr>
          <p:nvPr>
            <p:ph type="ctrTitle"/>
          </p:nvPr>
        </p:nvSpPr>
        <p:spPr>
          <a:xfrm>
            <a:off x="818230" y="2130426"/>
            <a:ext cx="10363200" cy="1470025"/>
          </a:xfrm>
        </p:spPr>
        <p:txBody>
          <a:bodyPr>
            <a:noAutofit/>
          </a:bodyPr>
          <a:lstStyle/>
          <a:p>
            <a:pPr algn="l"/>
            <a:r>
              <a:rPr lang="en-US" sz="9600" dirty="0">
                <a:solidFill>
                  <a:schemeClr val="bg1"/>
                </a:solidFill>
              </a:rPr>
              <a:t>Ramadan</a:t>
            </a:r>
            <a:endParaRPr lang="en-PK" sz="9600" dirty="0">
              <a:solidFill>
                <a:schemeClr val="bg1"/>
              </a:solidFill>
            </a:endParaRPr>
          </a:p>
        </p:txBody>
      </p:sp>
      <p:sp>
        <p:nvSpPr>
          <p:cNvPr id="3" name="Subtitle 2">
            <a:extLst>
              <a:ext uri="{FF2B5EF4-FFF2-40B4-BE49-F238E27FC236}">
                <a16:creationId xmlns:a16="http://schemas.microsoft.com/office/drawing/2014/main" id="{B4D91C0F-02FF-5B20-2937-C86FD01C9D6A}"/>
              </a:ext>
            </a:extLst>
          </p:cNvPr>
          <p:cNvSpPr>
            <a:spLocks noGrp="1"/>
          </p:cNvSpPr>
          <p:nvPr>
            <p:ph type="subTitle" idx="1"/>
          </p:nvPr>
        </p:nvSpPr>
        <p:spPr>
          <a:xfrm>
            <a:off x="911424" y="3573016"/>
            <a:ext cx="8534400" cy="1752600"/>
          </a:xfrm>
        </p:spPr>
        <p:txBody>
          <a:bodyPr/>
          <a:lstStyle/>
          <a:p>
            <a:pPr algn="l"/>
            <a:r>
              <a:rPr lang="en-US" dirty="0">
                <a:solidFill>
                  <a:schemeClr val="accent6">
                    <a:lumMod val="60000"/>
                    <a:lumOff val="40000"/>
                  </a:schemeClr>
                </a:solidFill>
              </a:rPr>
              <a:t>Part I: Qur’an &amp; Laylat al-Qadr</a:t>
            </a:r>
          </a:p>
        </p:txBody>
      </p:sp>
      <p:pic>
        <p:nvPicPr>
          <p:cNvPr id="4" name="Picture 3">
            <a:extLst>
              <a:ext uri="{FF2B5EF4-FFF2-40B4-BE49-F238E27FC236}">
                <a16:creationId xmlns:a16="http://schemas.microsoft.com/office/drawing/2014/main" id="{EDB25EDB-F994-68E1-03EA-2F1251DCC0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3269" y="-1611560"/>
            <a:ext cx="6352170" cy="8469560"/>
          </a:xfrm>
          <a:prstGeom prst="rect">
            <a:avLst/>
          </a:prstGeom>
        </p:spPr>
      </p:pic>
      <p:pic>
        <p:nvPicPr>
          <p:cNvPr id="6" name="Graphic 5">
            <a:extLst>
              <a:ext uri="{FF2B5EF4-FFF2-40B4-BE49-F238E27FC236}">
                <a16:creationId xmlns:a16="http://schemas.microsoft.com/office/drawing/2014/main" id="{022E93B1-128A-4FAD-B341-748103510E4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8230" y="6227663"/>
            <a:ext cx="2126768" cy="225293"/>
          </a:xfrm>
          <a:prstGeom prst="rect">
            <a:avLst/>
          </a:prstGeom>
        </p:spPr>
      </p:pic>
      <p:sp>
        <p:nvSpPr>
          <p:cNvPr id="7" name="Rectangle: Rounded Corners 6">
            <a:extLst>
              <a:ext uri="{FF2B5EF4-FFF2-40B4-BE49-F238E27FC236}">
                <a16:creationId xmlns:a16="http://schemas.microsoft.com/office/drawing/2014/main" id="{EC2D297D-83CA-E6F5-091C-91A44278CD1D}"/>
              </a:ext>
            </a:extLst>
          </p:cNvPr>
          <p:cNvSpPr/>
          <p:nvPr/>
        </p:nvSpPr>
        <p:spPr>
          <a:xfrm>
            <a:off x="911424" y="-279400"/>
            <a:ext cx="1492640" cy="1010920"/>
          </a:xfrm>
          <a:prstGeom prst="roundRect">
            <a:avLst/>
          </a:prstGeom>
          <a:solidFill>
            <a:srgbClr val="E169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26954"/>
              </a:solidFill>
            </a:endParaRPr>
          </a:p>
        </p:txBody>
      </p:sp>
      <p:sp>
        <p:nvSpPr>
          <p:cNvPr id="8" name="TextBox 7">
            <a:extLst>
              <a:ext uri="{FF2B5EF4-FFF2-40B4-BE49-F238E27FC236}">
                <a16:creationId xmlns:a16="http://schemas.microsoft.com/office/drawing/2014/main" id="{AE3B5E23-F264-EFB4-D0F6-138AE3625E5B}"/>
              </a:ext>
            </a:extLst>
          </p:cNvPr>
          <p:cNvSpPr txBox="1"/>
          <p:nvPr/>
        </p:nvSpPr>
        <p:spPr>
          <a:xfrm>
            <a:off x="899677" y="122332"/>
            <a:ext cx="1516134" cy="461665"/>
          </a:xfrm>
          <a:prstGeom prst="rect">
            <a:avLst/>
          </a:prstGeom>
          <a:noFill/>
        </p:spPr>
        <p:txBody>
          <a:bodyPr wrap="square" rtlCol="0">
            <a:spAutoFit/>
          </a:bodyPr>
          <a:lstStyle/>
          <a:p>
            <a:pPr algn="ctr"/>
            <a:r>
              <a:rPr lang="en-US" sz="2400" b="1" dirty="0">
                <a:solidFill>
                  <a:schemeClr val="bg1"/>
                </a:solidFill>
                <a:latin typeface="Poppins Bold" panose="00000800000000000000" pitchFamily="2" charset="0"/>
                <a:cs typeface="Poppins Bold" panose="00000800000000000000" pitchFamily="2" charset="0"/>
              </a:rPr>
              <a:t>LEVEL 9</a:t>
            </a:r>
            <a:endParaRPr lang="en-GB" sz="2400" b="1" dirty="0">
              <a:solidFill>
                <a:schemeClr val="bg1"/>
              </a:solidFill>
              <a:latin typeface="Poppins Bold" panose="00000800000000000000" pitchFamily="2" charset="0"/>
              <a:cs typeface="Poppins Bold" panose="00000800000000000000" pitchFamily="2" charset="0"/>
            </a:endParaRPr>
          </a:p>
        </p:txBody>
      </p:sp>
      <p:pic>
        <p:nvPicPr>
          <p:cNvPr id="10" name="Picture 9">
            <a:extLst>
              <a:ext uri="{FF2B5EF4-FFF2-40B4-BE49-F238E27FC236}">
                <a16:creationId xmlns:a16="http://schemas.microsoft.com/office/drawing/2014/main" id="{C6D42C7A-208A-17BB-91E2-87DE82FE2115}"/>
              </a:ext>
            </a:extLst>
          </p:cNvPr>
          <p:cNvPicPr>
            <a:picLocks noChangeAspect="1"/>
          </p:cNvPicPr>
          <p:nvPr/>
        </p:nvPicPr>
        <p:blipFill>
          <a:blip r:embed="rId6">
            <a:alphaModFix amt="50000"/>
            <a:extLst>
              <a:ext uri="{28A0092B-C50C-407E-A947-70E740481C1C}">
                <a14:useLocalDpi xmlns:a14="http://schemas.microsoft.com/office/drawing/2010/main" val="0"/>
              </a:ext>
            </a:extLst>
          </a:blip>
          <a:stretch>
            <a:fillRect/>
          </a:stretch>
        </p:blipFill>
        <p:spPr>
          <a:xfrm>
            <a:off x="9912424" y="980728"/>
            <a:ext cx="1667677" cy="1250758"/>
          </a:xfrm>
          <a:prstGeom prst="rect">
            <a:avLst/>
          </a:prstGeom>
        </p:spPr>
      </p:pic>
    </p:spTree>
    <p:extLst>
      <p:ext uri="{BB962C8B-B14F-4D97-AF65-F5344CB8AC3E}">
        <p14:creationId xmlns:p14="http://schemas.microsoft.com/office/powerpoint/2010/main" val="984798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0A893-D95A-47A9-8D2F-49CE8B0197C4}"/>
              </a:ext>
            </a:extLst>
          </p:cNvPr>
          <p:cNvSpPr>
            <a:spLocks noGrp="1"/>
          </p:cNvSpPr>
          <p:nvPr>
            <p:ph type="title"/>
          </p:nvPr>
        </p:nvSpPr>
        <p:spPr/>
        <p:txBody>
          <a:bodyPr/>
          <a:lstStyle/>
          <a:p>
            <a:r>
              <a:rPr lang="en-GB" dirty="0"/>
              <a:t>LOs</a:t>
            </a:r>
          </a:p>
        </p:txBody>
      </p:sp>
      <p:sp>
        <p:nvSpPr>
          <p:cNvPr id="3" name="Content Placeholder 2">
            <a:extLst>
              <a:ext uri="{FF2B5EF4-FFF2-40B4-BE49-F238E27FC236}">
                <a16:creationId xmlns:a16="http://schemas.microsoft.com/office/drawing/2014/main" id="{130C37E1-BFE7-4B70-9B33-C7E0854F3877}"/>
              </a:ext>
            </a:extLst>
          </p:cNvPr>
          <p:cNvSpPr>
            <a:spLocks noGrp="1"/>
          </p:cNvSpPr>
          <p:nvPr>
            <p:ph idx="1"/>
          </p:nvPr>
        </p:nvSpPr>
        <p:spPr/>
        <p:txBody>
          <a:bodyPr/>
          <a:lstStyle/>
          <a:p>
            <a:r>
              <a:rPr lang="en-GB" dirty="0"/>
              <a:t>To discuss how we can strengthen our bond with the Qur’an in this month</a:t>
            </a:r>
          </a:p>
          <a:p>
            <a:r>
              <a:rPr lang="en-GB" dirty="0"/>
              <a:t>To explore how we can gain closeness to Allah through Salah &amp; the Night Prayer</a:t>
            </a:r>
          </a:p>
          <a:p>
            <a:r>
              <a:rPr lang="en-GB" dirty="0"/>
              <a:t>To explain the significance of </a:t>
            </a:r>
            <a:r>
              <a:rPr lang="en-GB" dirty="0" err="1"/>
              <a:t>Laylat</a:t>
            </a:r>
            <a:r>
              <a:rPr lang="en-GB" dirty="0"/>
              <a:t> al-</a:t>
            </a:r>
            <a:r>
              <a:rPr lang="en-GB" dirty="0" err="1"/>
              <a:t>Qadr</a:t>
            </a:r>
            <a:endParaRPr lang="en-GB" dirty="0"/>
          </a:p>
          <a:p>
            <a:endParaRPr lang="en-GB" dirty="0"/>
          </a:p>
        </p:txBody>
      </p:sp>
    </p:spTree>
    <p:extLst>
      <p:ext uri="{BB962C8B-B14F-4D97-AF65-F5344CB8AC3E}">
        <p14:creationId xmlns:p14="http://schemas.microsoft.com/office/powerpoint/2010/main" val="2249075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039C2-AE17-43AB-B06A-B5E31660ED2E}"/>
              </a:ext>
            </a:extLst>
          </p:cNvPr>
          <p:cNvSpPr>
            <a:spLocks noGrp="1"/>
          </p:cNvSpPr>
          <p:nvPr>
            <p:ph type="title"/>
          </p:nvPr>
        </p:nvSpPr>
        <p:spPr/>
        <p:txBody>
          <a:bodyPr/>
          <a:lstStyle/>
          <a:p>
            <a:r>
              <a:rPr lang="en-US" dirty="0"/>
              <a:t>Starter</a:t>
            </a:r>
            <a:endParaRPr lang="en-GB" dirty="0"/>
          </a:p>
        </p:txBody>
      </p:sp>
      <p:sp>
        <p:nvSpPr>
          <p:cNvPr id="3" name="Content Placeholder 2">
            <a:extLst>
              <a:ext uri="{FF2B5EF4-FFF2-40B4-BE49-F238E27FC236}">
                <a16:creationId xmlns:a16="http://schemas.microsoft.com/office/drawing/2014/main" id="{079B8BC5-F4F4-49EA-ABAD-2390F05AAA5F}"/>
              </a:ext>
            </a:extLst>
          </p:cNvPr>
          <p:cNvSpPr>
            <a:spLocks noGrp="1"/>
          </p:cNvSpPr>
          <p:nvPr>
            <p:ph idx="1"/>
          </p:nvPr>
        </p:nvSpPr>
        <p:spPr>
          <a:xfrm>
            <a:off x="1919536" y="5229201"/>
            <a:ext cx="8291264" cy="1874837"/>
          </a:xfrm>
        </p:spPr>
        <p:txBody>
          <a:bodyPr>
            <a:normAutofit/>
          </a:bodyPr>
          <a:lstStyle/>
          <a:p>
            <a:pPr marL="0" indent="0" algn="ctr">
              <a:buNone/>
            </a:pPr>
            <a:r>
              <a:rPr lang="en-GB" dirty="0">
                <a:solidFill>
                  <a:srgbClr val="00446A"/>
                </a:solidFill>
                <a:highlight>
                  <a:srgbClr val="89C5C7"/>
                </a:highlight>
              </a:rPr>
              <a:t>What do you struggle with in Ramadan?</a:t>
            </a:r>
            <a:endParaRPr lang="en-GB" dirty="0"/>
          </a:p>
          <a:p>
            <a:pPr marL="0" indent="0" algn="ctr">
              <a:buNone/>
            </a:pPr>
            <a:r>
              <a:rPr lang="en-GB" dirty="0"/>
              <a:t>[A] How can we overcome these struggles?</a:t>
            </a:r>
          </a:p>
        </p:txBody>
      </p:sp>
      <p:pic>
        <p:nvPicPr>
          <p:cNvPr id="4" name="Picture 3">
            <a:extLst>
              <a:ext uri="{FF2B5EF4-FFF2-40B4-BE49-F238E27FC236}">
                <a16:creationId xmlns:a16="http://schemas.microsoft.com/office/drawing/2014/main" id="{BFB403C6-A607-4957-A1F7-DCF9189D8310}"/>
              </a:ext>
            </a:extLst>
          </p:cNvPr>
          <p:cNvPicPr>
            <a:picLocks noChangeAspect="1"/>
          </p:cNvPicPr>
          <p:nvPr/>
        </p:nvPicPr>
        <p:blipFill>
          <a:blip r:embed="rId3"/>
          <a:stretch>
            <a:fillRect/>
          </a:stretch>
        </p:blipFill>
        <p:spPr>
          <a:xfrm>
            <a:off x="3575720" y="1438785"/>
            <a:ext cx="5214344" cy="3481065"/>
          </a:xfrm>
          <a:prstGeom prst="rect">
            <a:avLst/>
          </a:prstGeom>
        </p:spPr>
      </p:pic>
    </p:spTree>
    <p:extLst>
      <p:ext uri="{BB962C8B-B14F-4D97-AF65-F5344CB8AC3E}">
        <p14:creationId xmlns:p14="http://schemas.microsoft.com/office/powerpoint/2010/main" val="1337646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4BB70-20ED-43C2-8001-22B04767E2F3}"/>
              </a:ext>
            </a:extLst>
          </p:cNvPr>
          <p:cNvSpPr>
            <a:spLocks noGrp="1"/>
          </p:cNvSpPr>
          <p:nvPr>
            <p:ph type="title"/>
          </p:nvPr>
        </p:nvSpPr>
        <p:spPr/>
        <p:txBody>
          <a:bodyPr/>
          <a:lstStyle/>
          <a:p>
            <a:r>
              <a:rPr lang="en-GB" dirty="0"/>
              <a:t>Review</a:t>
            </a:r>
          </a:p>
        </p:txBody>
      </p:sp>
      <p:sp>
        <p:nvSpPr>
          <p:cNvPr id="3" name="Content Placeholder 2">
            <a:extLst>
              <a:ext uri="{FF2B5EF4-FFF2-40B4-BE49-F238E27FC236}">
                <a16:creationId xmlns:a16="http://schemas.microsoft.com/office/drawing/2014/main" id="{7EABAD86-E2A6-490A-BAA5-711BEE695FB7}"/>
              </a:ext>
            </a:extLst>
          </p:cNvPr>
          <p:cNvSpPr>
            <a:spLocks noGrp="1"/>
          </p:cNvSpPr>
          <p:nvPr>
            <p:ph idx="1"/>
          </p:nvPr>
        </p:nvSpPr>
        <p:spPr/>
        <p:txBody>
          <a:bodyPr/>
          <a:lstStyle/>
          <a:p>
            <a:r>
              <a:rPr lang="en-GB" dirty="0"/>
              <a:t>What is the purpose of fasting?</a:t>
            </a:r>
          </a:p>
          <a:p>
            <a:r>
              <a:rPr lang="en-GB" dirty="0"/>
              <a:t>How does fasting help you attain </a:t>
            </a:r>
            <a:r>
              <a:rPr lang="en-GB" dirty="0" err="1"/>
              <a:t>taqwa</a:t>
            </a:r>
            <a:r>
              <a:rPr lang="en-GB" dirty="0"/>
              <a:t>?</a:t>
            </a:r>
          </a:p>
          <a:p>
            <a:r>
              <a:rPr lang="en-GB" dirty="0"/>
              <a:t>What is the </a:t>
            </a:r>
            <a:r>
              <a:rPr lang="en-GB" dirty="0" err="1"/>
              <a:t>du‘a</a:t>
            </a:r>
            <a:r>
              <a:rPr lang="en-GB" dirty="0"/>
              <a:t> after opening the fast?</a:t>
            </a:r>
          </a:p>
          <a:p>
            <a:r>
              <a:rPr lang="en-GB" dirty="0"/>
              <a:t>List 3 virtues of fasting</a:t>
            </a:r>
          </a:p>
          <a:p>
            <a:r>
              <a:rPr lang="en-GB" dirty="0"/>
              <a:t>Why is it important to eliminate/control your social media intake in Ramadan?</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181431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9C5C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Starter</a:t>
            </a:r>
          </a:p>
        </p:txBody>
      </p:sp>
      <p:sp>
        <p:nvSpPr>
          <p:cNvPr id="3" name="Content Placeholder 2"/>
          <p:cNvSpPr>
            <a:spLocks noGrp="1"/>
          </p:cNvSpPr>
          <p:nvPr>
            <p:ph idx="1"/>
          </p:nvPr>
        </p:nvSpPr>
        <p:spPr/>
        <p:txBody>
          <a:bodyPr/>
          <a:lstStyle/>
          <a:p>
            <a:endParaRPr lang="en-GB" dirty="0"/>
          </a:p>
          <a:p>
            <a:endParaRPr lang="en-GB" dirty="0"/>
          </a:p>
          <a:p>
            <a:endParaRPr lang="en-GB" dirty="0"/>
          </a:p>
          <a:p>
            <a:endParaRPr lang="en-GB" dirty="0"/>
          </a:p>
          <a:p>
            <a:endParaRPr lang="en-GB" dirty="0"/>
          </a:p>
          <a:p>
            <a:endParaRPr lang="en-GB" dirty="0"/>
          </a:p>
          <a:p>
            <a:pPr marL="0" indent="0">
              <a:buNone/>
            </a:pPr>
            <a:r>
              <a:rPr lang="en-GB" dirty="0">
                <a:solidFill>
                  <a:schemeClr val="bg1"/>
                </a:solidFill>
                <a:highlight>
                  <a:srgbClr val="00446A"/>
                </a:highlight>
              </a:rPr>
              <a:t># What does Ramadan mean to you?</a:t>
            </a:r>
          </a:p>
        </p:txBody>
      </p:sp>
    </p:spTree>
    <p:extLst>
      <p:ext uri="{BB962C8B-B14F-4D97-AF65-F5344CB8AC3E}">
        <p14:creationId xmlns:p14="http://schemas.microsoft.com/office/powerpoint/2010/main" val="4034288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96759-F3B7-4C48-9DD7-30F226A0AAA0}"/>
              </a:ext>
            </a:extLst>
          </p:cNvPr>
          <p:cNvSpPr>
            <a:spLocks noGrp="1"/>
          </p:cNvSpPr>
          <p:nvPr>
            <p:ph type="title"/>
          </p:nvPr>
        </p:nvSpPr>
        <p:spPr/>
        <p:txBody>
          <a:bodyPr/>
          <a:lstStyle/>
          <a:p>
            <a:r>
              <a:rPr lang="en-GB" dirty="0"/>
              <a:t>Qur’an</a:t>
            </a:r>
          </a:p>
        </p:txBody>
      </p:sp>
      <p:sp>
        <p:nvSpPr>
          <p:cNvPr id="3" name="Content Placeholder 2">
            <a:extLst>
              <a:ext uri="{FF2B5EF4-FFF2-40B4-BE49-F238E27FC236}">
                <a16:creationId xmlns:a16="http://schemas.microsoft.com/office/drawing/2014/main" id="{212A030C-FED7-4962-8383-2BE764EBCC76}"/>
              </a:ext>
            </a:extLst>
          </p:cNvPr>
          <p:cNvSpPr>
            <a:spLocks noGrp="1"/>
          </p:cNvSpPr>
          <p:nvPr>
            <p:ph idx="1"/>
          </p:nvPr>
        </p:nvSpPr>
        <p:spPr/>
        <p:txBody>
          <a:bodyPr>
            <a:noAutofit/>
          </a:bodyPr>
          <a:lstStyle/>
          <a:p>
            <a:pPr marL="0" indent="0">
              <a:buNone/>
            </a:pPr>
            <a:r>
              <a:rPr lang="en-GB" sz="2400" dirty="0">
                <a:ea typeface="Calibri" panose="020F0502020204030204" pitchFamily="34" charset="0"/>
                <a:cs typeface="Arial" panose="020B0604020202020204" pitchFamily="34" charset="0"/>
              </a:rPr>
              <a:t>[A] Write Q2:185</a:t>
            </a:r>
          </a:p>
          <a:p>
            <a:endParaRPr lang="en-GB" sz="1600" dirty="0">
              <a:latin typeface="Calibri" panose="020F0502020204030204" pitchFamily="34" charset="0"/>
              <a:ea typeface="Calibri" panose="020F0502020204030204" pitchFamily="34" charset="0"/>
              <a:cs typeface="Arial" panose="020B0604020202020204" pitchFamily="34" charset="0"/>
            </a:endParaRPr>
          </a:p>
          <a:p>
            <a:pPr marL="0" indent="0" algn="ctr">
              <a:buNone/>
            </a:pPr>
            <a:r>
              <a:rPr lang="ar-IQ" sz="2800" dirty="0">
                <a:solidFill>
                  <a:srgbClr val="138090"/>
                </a:solidFill>
                <a:latin typeface="Sakkal Majalla" panose="02000000000000000000" pitchFamily="2" charset="-78"/>
                <a:cs typeface="Sakkal Majalla" panose="02000000000000000000" pitchFamily="2" charset="-78"/>
              </a:rPr>
              <a:t>شَهْرُ رَمَضَانَ الَّذِي أُنْزِلَ فِيهِ الْقُرْآنُ هُدًى لِلنَّاسِ وَبَيِّنَاتٍ مِنَ الْهُدَىٰ وَالْفُرْقَانِ</a:t>
            </a:r>
            <a:endParaRPr lang="en-GB" sz="2800" dirty="0">
              <a:latin typeface="Calibri" panose="020F0502020204030204" pitchFamily="34" charset="0"/>
              <a:ea typeface="Calibri" panose="020F0502020204030204" pitchFamily="34" charset="0"/>
              <a:cs typeface="Arial" panose="020B0604020202020204" pitchFamily="34" charset="0"/>
            </a:endParaRPr>
          </a:p>
          <a:p>
            <a:pPr marL="0" indent="0" algn="ctr">
              <a:buNone/>
            </a:pPr>
            <a:r>
              <a:rPr lang="en-GB" sz="2800" dirty="0"/>
              <a:t>“Ramaḍān is the month in which the Qur’ān was revealed – a guidance for mankind, and clear proofs of the guidance, and the criterion</a:t>
            </a:r>
          </a:p>
          <a:p>
            <a:pPr marL="0" indent="0" algn="ctr">
              <a:buNone/>
            </a:pPr>
            <a:r>
              <a:rPr lang="en-GB" sz="2800" dirty="0"/>
              <a:t> (between right and wrong)…”</a:t>
            </a:r>
            <a:r>
              <a:rPr lang="en-GB" sz="1600" dirty="0"/>
              <a:t> (2:185)</a:t>
            </a:r>
          </a:p>
          <a:p>
            <a:pPr marL="0" indent="0" algn="r" rtl="1">
              <a:buNone/>
            </a:pPr>
            <a:endParaRPr lang="en-US" sz="2800" dirty="0">
              <a:ea typeface="Times New Roman" panose="02020603050405020304" pitchFamily="18" charset="0"/>
              <a:cs typeface="Times New Roman" panose="02020603050405020304" pitchFamily="18" charset="0"/>
            </a:endParaRPr>
          </a:p>
          <a:p>
            <a:pPr algn="l"/>
            <a:r>
              <a:rPr lang="en-US" sz="2800" dirty="0">
                <a:highlight>
                  <a:srgbClr val="89C5C7"/>
                </a:highlight>
                <a:ea typeface="Times New Roman" panose="02020603050405020304" pitchFamily="18" charset="0"/>
                <a:cs typeface="Times New Roman" panose="02020603050405020304" pitchFamily="18" charset="0"/>
              </a:rPr>
              <a:t>Picture the scene:</a:t>
            </a:r>
            <a:r>
              <a:rPr lang="en-US" sz="2800" dirty="0">
                <a:ea typeface="Times New Roman" panose="02020603050405020304" pitchFamily="18" charset="0"/>
                <a:cs typeface="Times New Roman" panose="02020603050405020304" pitchFamily="18" charset="0"/>
              </a:rPr>
              <a:t> Jibril and the Prophet ﷺ</a:t>
            </a:r>
            <a:endParaRPr lang="en-GB" sz="28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607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CED3E-4ADB-46D7-8CF3-CF33B7FD32D9}"/>
              </a:ext>
            </a:extLst>
          </p:cNvPr>
          <p:cNvSpPr>
            <a:spLocks noGrp="1"/>
          </p:cNvSpPr>
          <p:nvPr>
            <p:ph type="title"/>
          </p:nvPr>
        </p:nvSpPr>
        <p:spPr>
          <a:xfrm>
            <a:off x="1981200" y="274638"/>
            <a:ext cx="3178696" cy="1143000"/>
          </a:xfrm>
        </p:spPr>
        <p:txBody>
          <a:bodyPr/>
          <a:lstStyle/>
          <a:p>
            <a:r>
              <a:rPr lang="en-GB" dirty="0" err="1"/>
              <a:t>Qiyam</a:t>
            </a:r>
            <a:endParaRPr lang="en-GB" dirty="0"/>
          </a:p>
        </p:txBody>
      </p:sp>
      <p:sp>
        <p:nvSpPr>
          <p:cNvPr id="3" name="Content Placeholder 2">
            <a:extLst>
              <a:ext uri="{FF2B5EF4-FFF2-40B4-BE49-F238E27FC236}">
                <a16:creationId xmlns:a16="http://schemas.microsoft.com/office/drawing/2014/main" id="{A207C38C-D870-47BD-8EC6-E0329D132681}"/>
              </a:ext>
            </a:extLst>
          </p:cNvPr>
          <p:cNvSpPr>
            <a:spLocks noGrp="1"/>
          </p:cNvSpPr>
          <p:nvPr>
            <p:ph idx="1"/>
          </p:nvPr>
        </p:nvSpPr>
        <p:spPr>
          <a:xfrm>
            <a:off x="1775520" y="1600200"/>
            <a:ext cx="3384376" cy="4983162"/>
          </a:xfrm>
        </p:spPr>
        <p:txBody>
          <a:bodyPr/>
          <a:lstStyle/>
          <a:p>
            <a:r>
              <a:rPr lang="en-GB" dirty="0"/>
              <a:t>Do you remember the reward?</a:t>
            </a:r>
          </a:p>
          <a:p>
            <a:r>
              <a:rPr lang="en-GB" dirty="0"/>
              <a:t>The sweetness of </a:t>
            </a:r>
            <a:r>
              <a:rPr lang="en-GB" dirty="0" err="1"/>
              <a:t>Qiyam</a:t>
            </a:r>
            <a:endParaRPr lang="en-GB" dirty="0"/>
          </a:p>
          <a:p>
            <a:r>
              <a:rPr lang="en-GB" dirty="0"/>
              <a:t>How can we taste the sweetness?</a:t>
            </a:r>
          </a:p>
          <a:p>
            <a:endParaRPr lang="en-GB" dirty="0"/>
          </a:p>
        </p:txBody>
      </p:sp>
      <p:graphicFrame>
        <p:nvGraphicFramePr>
          <p:cNvPr id="4" name="Object 3">
            <a:extLst>
              <a:ext uri="{FF2B5EF4-FFF2-40B4-BE49-F238E27FC236}">
                <a16:creationId xmlns:a16="http://schemas.microsoft.com/office/drawing/2014/main" id="{F2614A30-0523-448F-AD6D-D43E849FD436}"/>
              </a:ext>
            </a:extLst>
          </p:cNvPr>
          <p:cNvGraphicFramePr>
            <a:graphicFrameLocks noChangeAspect="1"/>
          </p:cNvGraphicFramePr>
          <p:nvPr>
            <p:extLst>
              <p:ext uri="{D42A27DB-BD31-4B8C-83A1-F6EECF244321}">
                <p14:modId xmlns:p14="http://schemas.microsoft.com/office/powerpoint/2010/main" val="1990051666"/>
              </p:ext>
            </p:extLst>
          </p:nvPr>
        </p:nvGraphicFramePr>
        <p:xfrm>
          <a:off x="5591945" y="-133988"/>
          <a:ext cx="5243991" cy="6991988"/>
        </p:xfrm>
        <a:graphic>
          <a:graphicData uri="http://schemas.openxmlformats.org/presentationml/2006/ole">
            <mc:AlternateContent xmlns:mc="http://schemas.openxmlformats.org/markup-compatibility/2006">
              <mc:Choice xmlns:v="urn:schemas-microsoft-com:vml" Requires="v">
                <p:oleObj name="Bitmap Image" r:id="rId2" imgW="2743200" imgH="3657600" progId="Paint.Picture">
                  <p:embed/>
                </p:oleObj>
              </mc:Choice>
              <mc:Fallback>
                <p:oleObj name="Bitmap Image" r:id="rId2" imgW="2743200" imgH="3657600" progId="Paint.Picture">
                  <p:embed/>
                  <p:pic>
                    <p:nvPicPr>
                      <p:cNvPr id="4" name="Object 3">
                        <a:extLst>
                          <a:ext uri="{FF2B5EF4-FFF2-40B4-BE49-F238E27FC236}">
                            <a16:creationId xmlns:a16="http://schemas.microsoft.com/office/drawing/2014/main" id="{F2614A30-0523-448F-AD6D-D43E849FD436}"/>
                          </a:ext>
                        </a:extLst>
                      </p:cNvPr>
                      <p:cNvPicPr/>
                      <p:nvPr/>
                    </p:nvPicPr>
                    <p:blipFill>
                      <a:blip r:embed="rId3"/>
                      <a:stretch>
                        <a:fillRect/>
                      </a:stretch>
                    </p:blipFill>
                    <p:spPr>
                      <a:xfrm>
                        <a:off x="5591945" y="-133988"/>
                        <a:ext cx="5243991" cy="6991988"/>
                      </a:xfrm>
                      <a:prstGeom prst="rect">
                        <a:avLst/>
                      </a:prstGeom>
                    </p:spPr>
                  </p:pic>
                </p:oleObj>
              </mc:Fallback>
            </mc:AlternateContent>
          </a:graphicData>
        </a:graphic>
      </p:graphicFrame>
    </p:spTree>
    <p:extLst>
      <p:ext uri="{BB962C8B-B14F-4D97-AF65-F5344CB8AC3E}">
        <p14:creationId xmlns:p14="http://schemas.microsoft.com/office/powerpoint/2010/main" val="7455418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35C9D-A01B-4648-AFB1-AC92B326115F}"/>
              </a:ext>
            </a:extLst>
          </p:cNvPr>
          <p:cNvSpPr>
            <a:spLocks noGrp="1"/>
          </p:cNvSpPr>
          <p:nvPr>
            <p:ph type="title"/>
          </p:nvPr>
        </p:nvSpPr>
        <p:spPr/>
        <p:txBody>
          <a:bodyPr/>
          <a:lstStyle/>
          <a:p>
            <a:r>
              <a:rPr lang="en-US" dirty="0"/>
              <a:t>The Month of Qur’an</a:t>
            </a:r>
            <a:endParaRPr lang="en-GB" dirty="0"/>
          </a:p>
        </p:txBody>
      </p:sp>
      <p:sp>
        <p:nvSpPr>
          <p:cNvPr id="3" name="Content Placeholder 2">
            <a:extLst>
              <a:ext uri="{FF2B5EF4-FFF2-40B4-BE49-F238E27FC236}">
                <a16:creationId xmlns:a16="http://schemas.microsoft.com/office/drawing/2014/main" id="{4000B088-1E33-45F2-9D5F-37E4BDF3A770}"/>
              </a:ext>
            </a:extLst>
          </p:cNvPr>
          <p:cNvSpPr>
            <a:spLocks noGrp="1"/>
          </p:cNvSpPr>
          <p:nvPr>
            <p:ph idx="1"/>
          </p:nvPr>
        </p:nvSpPr>
        <p:spPr/>
        <p:txBody>
          <a:bodyPr>
            <a:normAutofit/>
          </a:bodyPr>
          <a:lstStyle/>
          <a:p>
            <a:pPr marL="0" indent="0">
              <a:buNone/>
            </a:pPr>
            <a:endParaRPr lang="en-US" dirty="0"/>
          </a:p>
          <a:p>
            <a:endParaRPr lang="en-US" dirty="0"/>
          </a:p>
          <a:p>
            <a:endParaRPr lang="en-US" dirty="0"/>
          </a:p>
          <a:p>
            <a:endParaRPr lang="en-US" dirty="0"/>
          </a:p>
          <a:p>
            <a:endParaRPr lang="en-US" dirty="0"/>
          </a:p>
          <a:p>
            <a:endParaRPr lang="en-US" sz="2000" dirty="0"/>
          </a:p>
          <a:p>
            <a:endParaRPr lang="en-US" sz="2000" dirty="0"/>
          </a:p>
          <a:p>
            <a:r>
              <a:rPr lang="en-US" sz="2000" dirty="0"/>
              <a:t>How are you going to make the Qur’an the focus of your Ramadan?</a:t>
            </a:r>
          </a:p>
          <a:p>
            <a:r>
              <a:rPr lang="en-US" sz="2000" dirty="0"/>
              <a:t>Go back and adjust your schedule</a:t>
            </a:r>
            <a:endParaRPr lang="en-GB" sz="2000" dirty="0"/>
          </a:p>
        </p:txBody>
      </p:sp>
      <p:graphicFrame>
        <p:nvGraphicFramePr>
          <p:cNvPr id="4" name="Diagram 3">
            <a:extLst>
              <a:ext uri="{FF2B5EF4-FFF2-40B4-BE49-F238E27FC236}">
                <a16:creationId xmlns:a16="http://schemas.microsoft.com/office/drawing/2014/main" id="{C51D654C-F2EA-481D-87A3-92A0D538F412}"/>
              </a:ext>
            </a:extLst>
          </p:cNvPr>
          <p:cNvGraphicFramePr/>
          <p:nvPr>
            <p:extLst>
              <p:ext uri="{D42A27DB-BD31-4B8C-83A1-F6EECF244321}">
                <p14:modId xmlns:p14="http://schemas.microsoft.com/office/powerpoint/2010/main" val="3793797560"/>
              </p:ext>
            </p:extLst>
          </p:nvPr>
        </p:nvGraphicFramePr>
        <p:xfrm>
          <a:off x="2279576" y="1268760"/>
          <a:ext cx="7488832" cy="3816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384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8139206D-6500-4E17-A0A2-7D7A31115432}"/>
                                            </p:graphicEl>
                                          </p:spTgt>
                                        </p:tgtEl>
                                        <p:attrNameLst>
                                          <p:attrName>style.visibility</p:attrName>
                                        </p:attrNameLst>
                                      </p:cBhvr>
                                      <p:to>
                                        <p:strVal val="visible"/>
                                      </p:to>
                                    </p:set>
                                    <p:anim calcmode="lin" valueType="num">
                                      <p:cBhvr additive="base">
                                        <p:cTn id="7" dur="500" fill="hold"/>
                                        <p:tgtEl>
                                          <p:spTgt spid="4">
                                            <p:graphicEl>
                                              <a:dgm id="{8139206D-6500-4E17-A0A2-7D7A31115432}"/>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8139206D-6500-4E17-A0A2-7D7A31115432}"/>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BB167003-61B3-4B26-9937-0467CFD7D637}"/>
                                            </p:graphicEl>
                                          </p:spTgt>
                                        </p:tgtEl>
                                        <p:attrNameLst>
                                          <p:attrName>style.visibility</p:attrName>
                                        </p:attrNameLst>
                                      </p:cBhvr>
                                      <p:to>
                                        <p:strVal val="visible"/>
                                      </p:to>
                                    </p:set>
                                    <p:anim calcmode="lin" valueType="num">
                                      <p:cBhvr additive="base">
                                        <p:cTn id="13" dur="500" fill="hold"/>
                                        <p:tgtEl>
                                          <p:spTgt spid="4">
                                            <p:graphicEl>
                                              <a:dgm id="{BB167003-61B3-4B26-9937-0467CFD7D637}"/>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BB167003-61B3-4B26-9937-0467CFD7D637}"/>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graphicEl>
                                              <a:dgm id="{90E2FAA0-4BD2-42A8-8255-A07E77F462DE}"/>
                                            </p:graphicEl>
                                          </p:spTgt>
                                        </p:tgtEl>
                                        <p:attrNameLst>
                                          <p:attrName>style.visibility</p:attrName>
                                        </p:attrNameLst>
                                      </p:cBhvr>
                                      <p:to>
                                        <p:strVal val="visible"/>
                                      </p:to>
                                    </p:set>
                                    <p:anim calcmode="lin" valueType="num">
                                      <p:cBhvr additive="base">
                                        <p:cTn id="17" dur="500" fill="hold"/>
                                        <p:tgtEl>
                                          <p:spTgt spid="4">
                                            <p:graphicEl>
                                              <a:dgm id="{90E2FAA0-4BD2-42A8-8255-A07E77F462DE}"/>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graphicEl>
                                              <a:dgm id="{90E2FAA0-4BD2-42A8-8255-A07E77F462DE}"/>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graphicEl>
                                              <a:dgm id="{1C7FFF65-03A2-4209-BE44-78252AE7DB1C}"/>
                                            </p:graphicEl>
                                          </p:spTgt>
                                        </p:tgtEl>
                                        <p:attrNameLst>
                                          <p:attrName>style.visibility</p:attrName>
                                        </p:attrNameLst>
                                      </p:cBhvr>
                                      <p:to>
                                        <p:strVal val="visible"/>
                                      </p:to>
                                    </p:set>
                                    <p:anim calcmode="lin" valueType="num">
                                      <p:cBhvr additive="base">
                                        <p:cTn id="23" dur="500" fill="hold"/>
                                        <p:tgtEl>
                                          <p:spTgt spid="4">
                                            <p:graphicEl>
                                              <a:dgm id="{1C7FFF65-03A2-4209-BE44-78252AE7DB1C}"/>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graphicEl>
                                              <a:dgm id="{1C7FFF65-03A2-4209-BE44-78252AE7DB1C}"/>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graphicEl>
                                              <a:dgm id="{822D688C-4E44-476D-A43A-C55D5A971830}"/>
                                            </p:graphicEl>
                                          </p:spTgt>
                                        </p:tgtEl>
                                        <p:attrNameLst>
                                          <p:attrName>style.visibility</p:attrName>
                                        </p:attrNameLst>
                                      </p:cBhvr>
                                      <p:to>
                                        <p:strVal val="visible"/>
                                      </p:to>
                                    </p:set>
                                    <p:anim calcmode="lin" valueType="num">
                                      <p:cBhvr additive="base">
                                        <p:cTn id="27" dur="500" fill="hold"/>
                                        <p:tgtEl>
                                          <p:spTgt spid="4">
                                            <p:graphicEl>
                                              <a:dgm id="{822D688C-4E44-476D-A43A-C55D5A971830}"/>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graphicEl>
                                              <a:dgm id="{822D688C-4E44-476D-A43A-C55D5A971830}"/>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
                                            <p:graphicEl>
                                              <a:dgm id="{4C3C3511-3E00-4386-B79C-2EC7639B340E}"/>
                                            </p:graphicEl>
                                          </p:spTgt>
                                        </p:tgtEl>
                                        <p:attrNameLst>
                                          <p:attrName>style.visibility</p:attrName>
                                        </p:attrNameLst>
                                      </p:cBhvr>
                                      <p:to>
                                        <p:strVal val="visible"/>
                                      </p:to>
                                    </p:set>
                                    <p:anim calcmode="lin" valueType="num">
                                      <p:cBhvr additive="base">
                                        <p:cTn id="33" dur="500" fill="hold"/>
                                        <p:tgtEl>
                                          <p:spTgt spid="4">
                                            <p:graphicEl>
                                              <a:dgm id="{4C3C3511-3E00-4386-B79C-2EC7639B340E}"/>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graphicEl>
                                              <a:dgm id="{4C3C3511-3E00-4386-B79C-2EC7639B340E}"/>
                                            </p:graphic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
                                            <p:graphicEl>
                                              <a:dgm id="{8F1E1FE2-35D7-40BC-BDDB-869763425A6B}"/>
                                            </p:graphicEl>
                                          </p:spTgt>
                                        </p:tgtEl>
                                        <p:attrNameLst>
                                          <p:attrName>style.visibility</p:attrName>
                                        </p:attrNameLst>
                                      </p:cBhvr>
                                      <p:to>
                                        <p:strVal val="visible"/>
                                      </p:to>
                                    </p:set>
                                    <p:anim calcmode="lin" valueType="num">
                                      <p:cBhvr additive="base">
                                        <p:cTn id="37" dur="500" fill="hold"/>
                                        <p:tgtEl>
                                          <p:spTgt spid="4">
                                            <p:graphicEl>
                                              <a:dgm id="{8F1E1FE2-35D7-40BC-BDDB-869763425A6B}"/>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graphicEl>
                                              <a:dgm id="{8F1E1FE2-35D7-40BC-BDDB-869763425A6B}"/>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graphicEl>
                                              <a:dgm id="{8CC00381-C70B-4D08-ACC4-E427E680BB8B}"/>
                                            </p:graphicEl>
                                          </p:spTgt>
                                        </p:tgtEl>
                                        <p:attrNameLst>
                                          <p:attrName>style.visibility</p:attrName>
                                        </p:attrNameLst>
                                      </p:cBhvr>
                                      <p:to>
                                        <p:strVal val="visible"/>
                                      </p:to>
                                    </p:set>
                                    <p:anim calcmode="lin" valueType="num">
                                      <p:cBhvr additive="base">
                                        <p:cTn id="43" dur="500" fill="hold"/>
                                        <p:tgtEl>
                                          <p:spTgt spid="4">
                                            <p:graphicEl>
                                              <a:dgm id="{8CC00381-C70B-4D08-ACC4-E427E680BB8B}"/>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graphicEl>
                                              <a:dgm id="{8CC00381-C70B-4D08-ACC4-E427E680BB8B}"/>
                                            </p:graphic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
                                            <p:graphicEl>
                                              <a:dgm id="{1141BD47-44E2-4807-B8B9-6FB2889CDA7A}"/>
                                            </p:graphicEl>
                                          </p:spTgt>
                                        </p:tgtEl>
                                        <p:attrNameLst>
                                          <p:attrName>style.visibility</p:attrName>
                                        </p:attrNameLst>
                                      </p:cBhvr>
                                      <p:to>
                                        <p:strVal val="visible"/>
                                      </p:to>
                                    </p:set>
                                    <p:anim calcmode="lin" valueType="num">
                                      <p:cBhvr additive="base">
                                        <p:cTn id="47" dur="500" fill="hold"/>
                                        <p:tgtEl>
                                          <p:spTgt spid="4">
                                            <p:graphicEl>
                                              <a:dgm id="{1141BD47-44E2-4807-B8B9-6FB2889CDA7A}"/>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graphicEl>
                                              <a:dgm id="{1141BD47-44E2-4807-B8B9-6FB2889CDA7A}"/>
                                            </p:graphic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
                                            <p:graphicEl>
                                              <a:dgm id="{E96996E2-1312-45E5-B272-6E5D55E91317}"/>
                                            </p:graphicEl>
                                          </p:spTgt>
                                        </p:tgtEl>
                                        <p:attrNameLst>
                                          <p:attrName>style.visibility</p:attrName>
                                        </p:attrNameLst>
                                      </p:cBhvr>
                                      <p:to>
                                        <p:strVal val="visible"/>
                                      </p:to>
                                    </p:set>
                                    <p:anim calcmode="lin" valueType="num">
                                      <p:cBhvr additive="base">
                                        <p:cTn id="51" dur="500" fill="hold"/>
                                        <p:tgtEl>
                                          <p:spTgt spid="4">
                                            <p:graphicEl>
                                              <a:dgm id="{E96996E2-1312-45E5-B272-6E5D55E91317}"/>
                                            </p:graphic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graphicEl>
                                              <a:dgm id="{E96996E2-1312-45E5-B272-6E5D55E91317}"/>
                                            </p:graphic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 calcmode="lin" valueType="num">
                                      <p:cBhvr additive="base">
                                        <p:cTn id="5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additive="base">
                                        <p:cTn id="6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4"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7B982-C1A0-4A33-8EF1-C4E9B3D13679}"/>
              </a:ext>
            </a:extLst>
          </p:cNvPr>
          <p:cNvSpPr>
            <a:spLocks noGrp="1"/>
          </p:cNvSpPr>
          <p:nvPr>
            <p:ph type="title"/>
          </p:nvPr>
        </p:nvSpPr>
        <p:spPr/>
        <p:txBody>
          <a:bodyPr/>
          <a:lstStyle/>
          <a:p>
            <a:r>
              <a:rPr lang="en-GB" dirty="0"/>
              <a:t>[A] How to gain reward…</a:t>
            </a:r>
          </a:p>
        </p:txBody>
      </p:sp>
      <p:sp>
        <p:nvSpPr>
          <p:cNvPr id="3" name="Content Placeholder 2">
            <a:extLst>
              <a:ext uri="{FF2B5EF4-FFF2-40B4-BE49-F238E27FC236}">
                <a16:creationId xmlns:a16="http://schemas.microsoft.com/office/drawing/2014/main" id="{6CC32456-A56D-45EF-A2D6-BB2FB7AE1688}"/>
              </a:ext>
            </a:extLst>
          </p:cNvPr>
          <p:cNvSpPr>
            <a:spLocks noGrp="1"/>
          </p:cNvSpPr>
          <p:nvPr>
            <p:ph idx="1"/>
          </p:nvPr>
        </p:nvSpPr>
        <p:spPr/>
        <p:txBody>
          <a:bodyPr>
            <a:normAutofit fontScale="92500" lnSpcReduction="20000"/>
          </a:bodyPr>
          <a:lstStyle/>
          <a:p>
            <a:pPr marL="0" indent="0">
              <a:buNone/>
            </a:pPr>
            <a:r>
              <a:rPr lang="en-GB" dirty="0">
                <a:highlight>
                  <a:srgbClr val="89C5C7"/>
                </a:highlight>
              </a:rPr>
              <a:t>Parents</a:t>
            </a:r>
          </a:p>
          <a:p>
            <a:pPr marL="0" indent="0">
              <a:buNone/>
            </a:pPr>
            <a:r>
              <a:rPr lang="en-GB" dirty="0"/>
              <a:t>-</a:t>
            </a:r>
          </a:p>
          <a:p>
            <a:pPr marL="0" indent="0">
              <a:buNone/>
            </a:pPr>
            <a:r>
              <a:rPr lang="en-GB" dirty="0"/>
              <a:t>-</a:t>
            </a:r>
          </a:p>
          <a:p>
            <a:pPr marL="0" indent="0">
              <a:buNone/>
            </a:pPr>
            <a:r>
              <a:rPr lang="en-GB" dirty="0">
                <a:highlight>
                  <a:srgbClr val="89C5C7"/>
                </a:highlight>
              </a:rPr>
              <a:t>Siblings</a:t>
            </a:r>
          </a:p>
          <a:p>
            <a:pPr marL="0" indent="0">
              <a:buNone/>
            </a:pPr>
            <a:r>
              <a:rPr lang="en-GB" dirty="0"/>
              <a:t>-</a:t>
            </a:r>
          </a:p>
          <a:p>
            <a:pPr marL="0" indent="0">
              <a:buNone/>
            </a:pPr>
            <a:r>
              <a:rPr lang="en-GB" dirty="0"/>
              <a:t>-</a:t>
            </a:r>
          </a:p>
          <a:p>
            <a:pPr marL="0" indent="0">
              <a:buNone/>
            </a:pPr>
            <a:r>
              <a:rPr lang="en-GB" dirty="0">
                <a:highlight>
                  <a:srgbClr val="89C5C7"/>
                </a:highlight>
              </a:rPr>
              <a:t>Classmates/colleagues/neighbours/relatives etc</a:t>
            </a:r>
          </a:p>
          <a:p>
            <a:pPr marL="0" indent="0">
              <a:buNone/>
            </a:pPr>
            <a:r>
              <a:rPr lang="en-GB" dirty="0"/>
              <a:t>-</a:t>
            </a:r>
          </a:p>
          <a:p>
            <a:pPr marL="0" indent="0">
              <a:buNone/>
            </a:pPr>
            <a:r>
              <a:rPr lang="en-GB" dirty="0"/>
              <a:t>-</a:t>
            </a:r>
          </a:p>
        </p:txBody>
      </p:sp>
    </p:spTree>
    <p:extLst>
      <p:ext uri="{BB962C8B-B14F-4D97-AF65-F5344CB8AC3E}">
        <p14:creationId xmlns:p14="http://schemas.microsoft.com/office/powerpoint/2010/main" val="489740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C9138-9C07-4AA1-A2D8-7B9BBB3D0339}"/>
              </a:ext>
            </a:extLst>
          </p:cNvPr>
          <p:cNvSpPr>
            <a:spLocks noGrp="1"/>
          </p:cNvSpPr>
          <p:nvPr>
            <p:ph type="title"/>
          </p:nvPr>
        </p:nvSpPr>
        <p:spPr/>
        <p:txBody>
          <a:bodyPr/>
          <a:lstStyle/>
          <a:p>
            <a:r>
              <a:rPr lang="en-GB" dirty="0"/>
              <a:t>The last 10 days</a:t>
            </a:r>
          </a:p>
        </p:txBody>
      </p:sp>
      <p:sp>
        <p:nvSpPr>
          <p:cNvPr id="3" name="Content Placeholder 2">
            <a:extLst>
              <a:ext uri="{FF2B5EF4-FFF2-40B4-BE49-F238E27FC236}">
                <a16:creationId xmlns:a16="http://schemas.microsoft.com/office/drawing/2014/main" id="{99B4BEDB-5470-4185-AC44-F0E6D39E3944}"/>
              </a:ext>
            </a:extLst>
          </p:cNvPr>
          <p:cNvSpPr>
            <a:spLocks noGrp="1"/>
          </p:cNvSpPr>
          <p:nvPr>
            <p:ph idx="1"/>
          </p:nvPr>
        </p:nvSpPr>
        <p:spPr>
          <a:xfrm>
            <a:off x="3287688" y="1600201"/>
            <a:ext cx="6923112" cy="4525963"/>
          </a:xfrm>
        </p:spPr>
        <p:txBody>
          <a:bodyPr>
            <a:normAutofit/>
          </a:bodyPr>
          <a:lstStyle/>
          <a:p>
            <a:pPr marL="0" indent="0">
              <a:buNone/>
            </a:pPr>
            <a:r>
              <a:rPr lang="en-GB" sz="4000" dirty="0">
                <a:ea typeface="Times New Roman" panose="02020603050405020304" pitchFamily="18" charset="0"/>
                <a:cs typeface="Times New Roman" panose="02020603050405020304" pitchFamily="18" charset="0"/>
              </a:rPr>
              <a:t>“When the last ten days of </a:t>
            </a:r>
            <a:r>
              <a:rPr lang="en-GB" sz="4000" dirty="0" err="1">
                <a:ea typeface="Times New Roman" panose="02020603050405020304" pitchFamily="18" charset="0"/>
                <a:cs typeface="Times New Roman" panose="02020603050405020304" pitchFamily="18" charset="0"/>
              </a:rPr>
              <a:t>Ramadān</a:t>
            </a:r>
            <a:r>
              <a:rPr lang="en-GB" sz="4000" dirty="0">
                <a:ea typeface="Times New Roman" panose="02020603050405020304" pitchFamily="18" charset="0"/>
                <a:cs typeface="Times New Roman" panose="02020603050405020304" pitchFamily="18" charset="0"/>
              </a:rPr>
              <a:t> arrived, the Prophet </a:t>
            </a:r>
            <a:r>
              <a:rPr lang="ar-SA" sz="4000" dirty="0">
                <a:ea typeface="Times New Roman" panose="02020603050405020304" pitchFamily="18" charset="0"/>
                <a:cs typeface="Arial" panose="020B0604020202020204" pitchFamily="34" charset="0"/>
              </a:rPr>
              <a:t>ﷺ</a:t>
            </a:r>
            <a:r>
              <a:rPr lang="en-GB" sz="4000" dirty="0">
                <a:ea typeface="Times New Roman" panose="02020603050405020304" pitchFamily="18" charset="0"/>
                <a:cs typeface="Times New Roman" panose="02020603050405020304" pitchFamily="18" charset="0"/>
              </a:rPr>
              <a:t>  would tighten his waist belt (stay away from his wives/strive hard), spend the night in worship, and awaken his family.” (Bukhārī)</a:t>
            </a:r>
            <a:endParaRPr lang="en-GB" dirty="0"/>
          </a:p>
        </p:txBody>
      </p:sp>
      <p:sp>
        <p:nvSpPr>
          <p:cNvPr id="4" name="TextBox 3">
            <a:extLst>
              <a:ext uri="{FF2B5EF4-FFF2-40B4-BE49-F238E27FC236}">
                <a16:creationId xmlns:a16="http://schemas.microsoft.com/office/drawing/2014/main" id="{8EB09C15-1602-4278-9C09-F07A66A3EE4C}"/>
              </a:ext>
            </a:extLst>
          </p:cNvPr>
          <p:cNvSpPr txBox="1"/>
          <p:nvPr/>
        </p:nvSpPr>
        <p:spPr>
          <a:xfrm>
            <a:off x="1981200" y="831723"/>
            <a:ext cx="1219200" cy="3770263"/>
          </a:xfrm>
          <a:prstGeom prst="rect">
            <a:avLst/>
          </a:prstGeom>
          <a:noFill/>
        </p:spPr>
        <p:txBody>
          <a:bodyPr wrap="square" rtlCol="0">
            <a:spAutoFit/>
          </a:bodyPr>
          <a:lstStyle/>
          <a:p>
            <a:r>
              <a:rPr lang="en-GB" sz="23900" dirty="0">
                <a:solidFill>
                  <a:srgbClr val="89C5C7"/>
                </a:solidFill>
                <a:latin typeface="Century" panose="02040604050505020304" pitchFamily="18" charset="0"/>
              </a:rPr>
              <a:t>“</a:t>
            </a:r>
          </a:p>
        </p:txBody>
      </p:sp>
    </p:spTree>
    <p:extLst>
      <p:ext uri="{BB962C8B-B14F-4D97-AF65-F5344CB8AC3E}">
        <p14:creationId xmlns:p14="http://schemas.microsoft.com/office/powerpoint/2010/main" val="17850645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9C526-F1C0-41FA-93D5-49BD43A9C2C8}"/>
              </a:ext>
            </a:extLst>
          </p:cNvPr>
          <p:cNvSpPr>
            <a:spLocks noGrp="1"/>
          </p:cNvSpPr>
          <p:nvPr>
            <p:ph type="title"/>
          </p:nvPr>
        </p:nvSpPr>
        <p:spPr/>
        <p:txBody>
          <a:bodyPr/>
          <a:lstStyle/>
          <a:p>
            <a:r>
              <a:rPr lang="en-GB" dirty="0" err="1"/>
              <a:t>Laylat</a:t>
            </a:r>
            <a:r>
              <a:rPr lang="en-GB" dirty="0"/>
              <a:t> al-</a:t>
            </a:r>
            <a:r>
              <a:rPr lang="en-GB" dirty="0" err="1"/>
              <a:t>Qadr</a:t>
            </a:r>
            <a:endParaRPr lang="en-GB" dirty="0"/>
          </a:p>
        </p:txBody>
      </p:sp>
      <p:sp>
        <p:nvSpPr>
          <p:cNvPr id="3" name="Content Placeholder 2">
            <a:extLst>
              <a:ext uri="{FF2B5EF4-FFF2-40B4-BE49-F238E27FC236}">
                <a16:creationId xmlns:a16="http://schemas.microsoft.com/office/drawing/2014/main" id="{FFD22EA3-631E-467A-A26D-E955A2586293}"/>
              </a:ext>
            </a:extLst>
          </p:cNvPr>
          <p:cNvSpPr>
            <a:spLocks noGrp="1"/>
          </p:cNvSpPr>
          <p:nvPr>
            <p:ph idx="1"/>
          </p:nvPr>
        </p:nvSpPr>
        <p:spPr/>
        <p:txBody>
          <a:bodyPr>
            <a:normAutofit lnSpcReduction="10000"/>
          </a:bodyPr>
          <a:lstStyle/>
          <a:p>
            <a:r>
              <a:rPr lang="en-GB" dirty="0"/>
              <a:t>Write the surah from your memory. </a:t>
            </a:r>
          </a:p>
          <a:p>
            <a:r>
              <a:rPr lang="en-GB" dirty="0"/>
              <a:t>How much of it can you translate?</a:t>
            </a:r>
          </a:p>
          <a:p>
            <a:endParaRPr lang="en-GB" dirty="0"/>
          </a:p>
          <a:p>
            <a:pPr marL="0" indent="0" algn="ctr">
              <a:buNone/>
            </a:pPr>
            <a:r>
              <a:rPr lang="ar-IQ" dirty="0">
                <a:solidFill>
                  <a:srgbClr val="00446A"/>
                </a:solidFill>
                <a:effectLst/>
                <a:latin typeface="Sakkal Majalla" panose="02000000000000000000" pitchFamily="2" charset="-78"/>
                <a:cs typeface="Sakkal Majalla" panose="02000000000000000000" pitchFamily="2" charset="-78"/>
              </a:rPr>
              <a:t>إِنَّا أَنْزَلْنَاهُ فِي لَيْلَةِ الْقَدْرِ ﴿</a:t>
            </a:r>
            <a:r>
              <a:rPr lang="ar-IQ" dirty="0">
                <a:solidFill>
                  <a:srgbClr val="00446A"/>
                </a:solidFill>
                <a:effectLst/>
                <a:latin typeface="Sakkal Majalla" panose="02000000000000000000" pitchFamily="2" charset="-78"/>
                <a:cs typeface="Sakkal Majalla" panose="02000000000000000000" pitchFamily="2" charset="-78"/>
                <a:hlinkClick r:id="rId3">
                  <a:extLst>
                    <a:ext uri="{A12FA001-AC4F-418D-AE19-62706E023703}">
                      <ahyp:hlinkClr xmlns:ahyp="http://schemas.microsoft.com/office/drawing/2018/hyperlinkcolor" val="tx"/>
                    </a:ext>
                  </a:extLst>
                </a:hlinkClick>
              </a:rPr>
              <a:t>١</a:t>
            </a:r>
            <a:r>
              <a:rPr lang="ar-IQ" dirty="0">
                <a:solidFill>
                  <a:srgbClr val="00446A"/>
                </a:solidFill>
                <a:effectLst/>
                <a:latin typeface="Sakkal Majalla" panose="02000000000000000000" pitchFamily="2" charset="-78"/>
                <a:cs typeface="Sakkal Majalla" panose="02000000000000000000" pitchFamily="2" charset="-78"/>
              </a:rPr>
              <a:t>﴾</a:t>
            </a:r>
            <a:r>
              <a:rPr lang="ar-IQ" dirty="0">
                <a:solidFill>
                  <a:srgbClr val="00446A"/>
                </a:solidFill>
                <a:latin typeface="Sakkal Majalla" panose="02000000000000000000" pitchFamily="2" charset="-78"/>
                <a:cs typeface="Sakkal Majalla" panose="02000000000000000000" pitchFamily="2" charset="-78"/>
              </a:rPr>
              <a:t> </a:t>
            </a:r>
            <a:r>
              <a:rPr lang="ar-IQ" dirty="0">
                <a:solidFill>
                  <a:srgbClr val="00446A"/>
                </a:solidFill>
                <a:effectLst/>
                <a:latin typeface="Sakkal Majalla" panose="02000000000000000000" pitchFamily="2" charset="-78"/>
                <a:cs typeface="Sakkal Majalla" panose="02000000000000000000" pitchFamily="2" charset="-78"/>
              </a:rPr>
              <a:t>وَمَا أَدْرَاكَ مَا لَيْلَةُ الْقَدْرِ ﴿</a:t>
            </a:r>
            <a:r>
              <a:rPr lang="ar-IQ" dirty="0">
                <a:solidFill>
                  <a:srgbClr val="00446A"/>
                </a:solidFill>
                <a:effectLst/>
                <a:latin typeface="Sakkal Majalla" panose="02000000000000000000" pitchFamily="2" charset="-78"/>
                <a:cs typeface="Sakkal Majalla" panose="02000000000000000000" pitchFamily="2" charset="-78"/>
                <a:hlinkClick r:id="rId4">
                  <a:extLst>
                    <a:ext uri="{A12FA001-AC4F-418D-AE19-62706E023703}">
                      <ahyp:hlinkClr xmlns:ahyp="http://schemas.microsoft.com/office/drawing/2018/hyperlinkcolor" val="tx"/>
                    </a:ext>
                  </a:extLst>
                </a:hlinkClick>
              </a:rPr>
              <a:t>٢</a:t>
            </a:r>
            <a:r>
              <a:rPr lang="ar-IQ" dirty="0">
                <a:solidFill>
                  <a:srgbClr val="00446A"/>
                </a:solidFill>
                <a:effectLst/>
                <a:latin typeface="Sakkal Majalla" panose="02000000000000000000" pitchFamily="2" charset="-78"/>
                <a:cs typeface="Sakkal Majalla" panose="02000000000000000000" pitchFamily="2" charset="-78"/>
              </a:rPr>
              <a:t>﴾</a:t>
            </a:r>
            <a:endParaRPr lang="en-US" dirty="0">
              <a:solidFill>
                <a:srgbClr val="00446A"/>
              </a:solidFill>
              <a:effectLst/>
              <a:latin typeface="Sakkal Majalla" panose="02000000000000000000" pitchFamily="2" charset="-78"/>
              <a:cs typeface="Sakkal Majalla" panose="02000000000000000000" pitchFamily="2" charset="-78"/>
            </a:endParaRPr>
          </a:p>
          <a:p>
            <a:pPr marL="0" indent="0" algn="ctr">
              <a:buNone/>
            </a:pPr>
            <a:r>
              <a:rPr lang="ar-IQ" dirty="0">
                <a:solidFill>
                  <a:srgbClr val="00446A"/>
                </a:solidFill>
                <a:latin typeface="Sakkal Majalla" panose="02000000000000000000" pitchFamily="2" charset="-78"/>
                <a:cs typeface="Sakkal Majalla" panose="02000000000000000000" pitchFamily="2" charset="-78"/>
              </a:rPr>
              <a:t> </a:t>
            </a:r>
            <a:r>
              <a:rPr lang="ar-IQ" dirty="0">
                <a:solidFill>
                  <a:srgbClr val="00446A"/>
                </a:solidFill>
                <a:effectLst/>
                <a:highlight>
                  <a:srgbClr val="89C5C7"/>
                </a:highlight>
                <a:latin typeface="Sakkal Majalla" panose="02000000000000000000" pitchFamily="2" charset="-78"/>
                <a:cs typeface="Sakkal Majalla" panose="02000000000000000000" pitchFamily="2" charset="-78"/>
              </a:rPr>
              <a:t>لَيْلَةُ الْقَدْرِ خَيْرٌ مِنْ أَلْفِ شَهْرٍ </a:t>
            </a:r>
            <a:r>
              <a:rPr lang="ar-IQ" dirty="0">
                <a:solidFill>
                  <a:srgbClr val="00446A"/>
                </a:solidFill>
                <a:effectLst/>
                <a:latin typeface="Sakkal Majalla" panose="02000000000000000000" pitchFamily="2" charset="-78"/>
                <a:cs typeface="Sakkal Majalla" panose="02000000000000000000" pitchFamily="2" charset="-78"/>
              </a:rPr>
              <a:t>﴿</a:t>
            </a:r>
            <a:r>
              <a:rPr lang="ar-IQ" dirty="0">
                <a:solidFill>
                  <a:srgbClr val="00446A"/>
                </a:solidFill>
                <a:effectLst/>
                <a:latin typeface="Sakkal Majalla" panose="02000000000000000000" pitchFamily="2" charset="-78"/>
                <a:cs typeface="Sakkal Majalla" panose="02000000000000000000" pitchFamily="2" charset="-78"/>
                <a:hlinkClick r:id="rId5">
                  <a:extLst>
                    <a:ext uri="{A12FA001-AC4F-418D-AE19-62706E023703}">
                      <ahyp:hlinkClr xmlns:ahyp="http://schemas.microsoft.com/office/drawing/2018/hyperlinkcolor" val="tx"/>
                    </a:ext>
                  </a:extLst>
                </a:hlinkClick>
              </a:rPr>
              <a:t>٣</a:t>
            </a:r>
            <a:r>
              <a:rPr lang="ar-IQ" dirty="0">
                <a:solidFill>
                  <a:srgbClr val="00446A"/>
                </a:solidFill>
                <a:effectLst/>
                <a:latin typeface="Sakkal Majalla" panose="02000000000000000000" pitchFamily="2" charset="-78"/>
                <a:cs typeface="Sakkal Majalla" panose="02000000000000000000" pitchFamily="2" charset="-78"/>
              </a:rPr>
              <a:t>﴾</a:t>
            </a:r>
            <a:r>
              <a:rPr lang="ar-IQ" dirty="0">
                <a:solidFill>
                  <a:srgbClr val="00446A"/>
                </a:solidFill>
                <a:latin typeface="Sakkal Majalla" panose="02000000000000000000" pitchFamily="2" charset="-78"/>
                <a:cs typeface="Sakkal Majalla" panose="02000000000000000000" pitchFamily="2" charset="-78"/>
              </a:rPr>
              <a:t> </a:t>
            </a:r>
            <a:r>
              <a:rPr lang="ar-IQ" dirty="0">
                <a:solidFill>
                  <a:srgbClr val="00446A"/>
                </a:solidFill>
                <a:effectLst/>
                <a:latin typeface="Sakkal Majalla" panose="02000000000000000000" pitchFamily="2" charset="-78"/>
                <a:cs typeface="Sakkal Majalla" panose="02000000000000000000" pitchFamily="2" charset="-78"/>
              </a:rPr>
              <a:t>تَنَزَّلُ الْمَلَائِكَةُ وَالرُّوحُ فِيهَا بِإِذْنِ رَبِّهِمْ مِنْ كُلِّ أَمْرٍ ﴿</a:t>
            </a:r>
            <a:r>
              <a:rPr lang="ar-IQ" dirty="0">
                <a:solidFill>
                  <a:srgbClr val="00446A"/>
                </a:solidFill>
                <a:effectLst/>
                <a:latin typeface="Sakkal Majalla" panose="02000000000000000000" pitchFamily="2" charset="-78"/>
                <a:cs typeface="Sakkal Majalla" panose="02000000000000000000" pitchFamily="2" charset="-78"/>
                <a:hlinkClick r:id="rId6">
                  <a:extLst>
                    <a:ext uri="{A12FA001-AC4F-418D-AE19-62706E023703}">
                      <ahyp:hlinkClr xmlns:ahyp="http://schemas.microsoft.com/office/drawing/2018/hyperlinkcolor" val="tx"/>
                    </a:ext>
                  </a:extLst>
                </a:hlinkClick>
              </a:rPr>
              <a:t>٤</a:t>
            </a:r>
            <a:r>
              <a:rPr lang="ar-IQ" dirty="0">
                <a:solidFill>
                  <a:srgbClr val="00446A"/>
                </a:solidFill>
                <a:effectLst/>
                <a:latin typeface="Sakkal Majalla" panose="02000000000000000000" pitchFamily="2" charset="-78"/>
                <a:cs typeface="Sakkal Majalla" panose="02000000000000000000" pitchFamily="2" charset="-78"/>
              </a:rPr>
              <a:t>﴾</a:t>
            </a:r>
            <a:r>
              <a:rPr lang="ar-IQ" dirty="0">
                <a:solidFill>
                  <a:srgbClr val="00446A"/>
                </a:solidFill>
                <a:latin typeface="Sakkal Majalla" panose="02000000000000000000" pitchFamily="2" charset="-78"/>
                <a:cs typeface="Sakkal Majalla" panose="02000000000000000000" pitchFamily="2" charset="-78"/>
              </a:rPr>
              <a:t> </a:t>
            </a:r>
            <a:r>
              <a:rPr lang="ar-IQ" dirty="0">
                <a:solidFill>
                  <a:srgbClr val="00446A"/>
                </a:solidFill>
                <a:effectLst/>
                <a:latin typeface="Sakkal Majalla" panose="02000000000000000000" pitchFamily="2" charset="-78"/>
                <a:cs typeface="Sakkal Majalla" panose="02000000000000000000" pitchFamily="2" charset="-78"/>
              </a:rPr>
              <a:t>سَلَامٌ هِيَ حَتَّىٰ مَطْلَعِ الْفَجْرِ ﴿</a:t>
            </a:r>
            <a:r>
              <a:rPr lang="ar-IQ" dirty="0">
                <a:solidFill>
                  <a:srgbClr val="00446A"/>
                </a:solidFill>
                <a:effectLst/>
                <a:latin typeface="Sakkal Majalla" panose="02000000000000000000" pitchFamily="2" charset="-78"/>
                <a:cs typeface="Sakkal Majalla" panose="02000000000000000000" pitchFamily="2" charset="-78"/>
                <a:hlinkClick r:id="rId7">
                  <a:extLst>
                    <a:ext uri="{A12FA001-AC4F-418D-AE19-62706E023703}">
                      <ahyp:hlinkClr xmlns:ahyp="http://schemas.microsoft.com/office/drawing/2018/hyperlinkcolor" val="tx"/>
                    </a:ext>
                  </a:extLst>
                </a:hlinkClick>
              </a:rPr>
              <a:t>٥</a:t>
            </a:r>
            <a:r>
              <a:rPr lang="ar-IQ" dirty="0">
                <a:solidFill>
                  <a:srgbClr val="00446A"/>
                </a:solidFill>
                <a:effectLst/>
                <a:latin typeface="Sakkal Majalla" panose="02000000000000000000" pitchFamily="2" charset="-78"/>
                <a:cs typeface="Sakkal Majalla" panose="02000000000000000000" pitchFamily="2" charset="-78"/>
              </a:rPr>
              <a:t>﴾</a:t>
            </a:r>
            <a:endParaRPr lang="en-GB" dirty="0"/>
          </a:p>
          <a:p>
            <a:pPr marL="0" indent="0">
              <a:buNone/>
            </a:pPr>
            <a:endParaRPr lang="en-GB" dirty="0"/>
          </a:p>
          <a:p>
            <a:r>
              <a:rPr lang="en-GB" dirty="0"/>
              <a:t>What does ‘better than a 1,000 months’ mean?</a:t>
            </a:r>
          </a:p>
          <a:p>
            <a:endParaRPr lang="en-GB" dirty="0"/>
          </a:p>
          <a:p>
            <a:pPr marL="0" indent="0">
              <a:buNone/>
            </a:pPr>
            <a:endParaRPr lang="en-GB" dirty="0"/>
          </a:p>
        </p:txBody>
      </p:sp>
    </p:spTree>
    <p:extLst>
      <p:ext uri="{BB962C8B-B14F-4D97-AF65-F5344CB8AC3E}">
        <p14:creationId xmlns:p14="http://schemas.microsoft.com/office/powerpoint/2010/main" val="5974660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268FD19-D9B6-4202-99DB-5FECA422ECE3}"/>
              </a:ext>
            </a:extLst>
          </p:cNvPr>
          <p:cNvPicPr>
            <a:picLocks noChangeAspect="1"/>
          </p:cNvPicPr>
          <p:nvPr/>
        </p:nvPicPr>
        <p:blipFill rotWithShape="1">
          <a:blip r:embed="rId3"/>
          <a:srcRect l="1099" t="-291" r="-407" b="291"/>
          <a:stretch/>
        </p:blipFill>
        <p:spPr>
          <a:xfrm>
            <a:off x="952500" y="0"/>
            <a:ext cx="10328077" cy="6858000"/>
          </a:xfrm>
          <a:prstGeom prst="rect">
            <a:avLst/>
          </a:prstGeom>
        </p:spPr>
      </p:pic>
      <p:sp>
        <p:nvSpPr>
          <p:cNvPr id="2" name="Title 1">
            <a:extLst>
              <a:ext uri="{FF2B5EF4-FFF2-40B4-BE49-F238E27FC236}">
                <a16:creationId xmlns:a16="http://schemas.microsoft.com/office/drawing/2014/main" id="{8DE82F58-5481-4716-AFC9-AB78043B4D43}"/>
              </a:ext>
            </a:extLst>
          </p:cNvPr>
          <p:cNvSpPr>
            <a:spLocks noGrp="1"/>
          </p:cNvSpPr>
          <p:nvPr>
            <p:ph type="title"/>
          </p:nvPr>
        </p:nvSpPr>
        <p:spPr>
          <a:solidFill>
            <a:srgbClr val="89C5C7"/>
          </a:solidFill>
        </p:spPr>
        <p:txBody>
          <a:bodyPr/>
          <a:lstStyle/>
          <a:p>
            <a:r>
              <a:rPr lang="en-GB" dirty="0" err="1">
                <a:solidFill>
                  <a:srgbClr val="00446A"/>
                </a:solidFill>
                <a:latin typeface="Gill Sans Nova" panose="020B0602020104020203" pitchFamily="34" charset="0"/>
              </a:rPr>
              <a:t>Du‘a</a:t>
            </a:r>
            <a:r>
              <a:rPr lang="en-GB" dirty="0">
                <a:solidFill>
                  <a:srgbClr val="00446A"/>
                </a:solidFill>
                <a:latin typeface="Gill Sans Nova" panose="020B0602020104020203" pitchFamily="34" charset="0"/>
              </a:rPr>
              <a:t> of </a:t>
            </a:r>
            <a:r>
              <a:rPr lang="en-GB" dirty="0" err="1">
                <a:solidFill>
                  <a:srgbClr val="00446A"/>
                </a:solidFill>
                <a:latin typeface="Gill Sans Nova" panose="020B0602020104020203" pitchFamily="34" charset="0"/>
              </a:rPr>
              <a:t>Laylat</a:t>
            </a:r>
            <a:r>
              <a:rPr lang="en-GB" dirty="0">
                <a:solidFill>
                  <a:srgbClr val="00446A"/>
                </a:solidFill>
                <a:latin typeface="Gill Sans Nova" panose="020B0602020104020203" pitchFamily="34" charset="0"/>
              </a:rPr>
              <a:t> al-</a:t>
            </a:r>
            <a:r>
              <a:rPr lang="en-GB" dirty="0" err="1">
                <a:solidFill>
                  <a:srgbClr val="00446A"/>
                </a:solidFill>
                <a:latin typeface="Gill Sans Nova" panose="020B0602020104020203" pitchFamily="34" charset="0"/>
              </a:rPr>
              <a:t>Qadr</a:t>
            </a:r>
            <a:endParaRPr lang="en-GB" dirty="0">
              <a:solidFill>
                <a:srgbClr val="00446A"/>
              </a:solidFill>
              <a:latin typeface="Gill Sans Nova" panose="020B0602020104020203" pitchFamily="34" charset="0"/>
            </a:endParaRPr>
          </a:p>
        </p:txBody>
      </p:sp>
      <p:sp>
        <p:nvSpPr>
          <p:cNvPr id="3" name="Content Placeholder 2">
            <a:extLst>
              <a:ext uri="{FF2B5EF4-FFF2-40B4-BE49-F238E27FC236}">
                <a16:creationId xmlns:a16="http://schemas.microsoft.com/office/drawing/2014/main" id="{DB8AC526-264E-4CA0-AFF0-43B9C957730A}"/>
              </a:ext>
            </a:extLst>
          </p:cNvPr>
          <p:cNvSpPr>
            <a:spLocks noGrp="1"/>
          </p:cNvSpPr>
          <p:nvPr>
            <p:ph idx="1"/>
          </p:nvPr>
        </p:nvSpPr>
        <p:spPr>
          <a:xfrm>
            <a:off x="1981200" y="3573016"/>
            <a:ext cx="8229600" cy="2664296"/>
          </a:xfrm>
          <a:solidFill>
            <a:srgbClr val="89C5C7"/>
          </a:solidFill>
        </p:spPr>
        <p:txBody>
          <a:bodyPr>
            <a:normAutofit fontScale="92500" lnSpcReduction="10000"/>
          </a:bodyPr>
          <a:lstStyle/>
          <a:p>
            <a:pPr marL="0" indent="0" algn="ctr">
              <a:lnSpc>
                <a:spcPct val="150000"/>
              </a:lnSpc>
              <a:buNone/>
            </a:pPr>
            <a:r>
              <a:rPr lang="ar-IQ" sz="7200" dirty="0">
                <a:solidFill>
                  <a:srgbClr val="00446A"/>
                </a:solidFill>
                <a:latin typeface="Sakkal Majalla" panose="02000000000000000000" pitchFamily="2" charset="-78"/>
                <a:cs typeface="Sakkal Majalla" panose="02000000000000000000" pitchFamily="2" charset="-78"/>
              </a:rPr>
              <a:t>اَللّٰهُمَّ إِنَّكَ عَفُوٌّ كَرِيْمٌ</a:t>
            </a:r>
            <a:endParaRPr lang="en-GB" sz="7200" dirty="0">
              <a:solidFill>
                <a:srgbClr val="00446A"/>
              </a:solidFill>
              <a:latin typeface="Sakkal Majalla" panose="02000000000000000000" pitchFamily="2" charset="-78"/>
              <a:cs typeface="Sakkal Majalla" panose="02000000000000000000" pitchFamily="2" charset="-78"/>
            </a:endParaRPr>
          </a:p>
          <a:p>
            <a:pPr marL="0" indent="0" algn="ctr">
              <a:buNone/>
            </a:pPr>
            <a:r>
              <a:rPr lang="ar-IQ" sz="7200" dirty="0">
                <a:solidFill>
                  <a:srgbClr val="00446A"/>
                </a:solidFill>
                <a:latin typeface="Sakkal Majalla" panose="02000000000000000000" pitchFamily="2" charset="-78"/>
                <a:cs typeface="Sakkal Majalla" panose="02000000000000000000" pitchFamily="2" charset="-78"/>
              </a:rPr>
              <a:t> تُحِبُّ الْعَفْوَ فَاعْفُ عَنِّيْ.</a:t>
            </a:r>
          </a:p>
          <a:p>
            <a:endParaRPr lang="en-GB" dirty="0"/>
          </a:p>
        </p:txBody>
      </p:sp>
    </p:spTree>
    <p:extLst>
      <p:ext uri="{BB962C8B-B14F-4D97-AF65-F5344CB8AC3E}">
        <p14:creationId xmlns:p14="http://schemas.microsoft.com/office/powerpoint/2010/main" val="25695818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A57BB-F9DE-4C36-873D-9083ACE3AB57}"/>
              </a:ext>
            </a:extLst>
          </p:cNvPr>
          <p:cNvSpPr>
            <a:spLocks noGrp="1"/>
          </p:cNvSpPr>
          <p:nvPr>
            <p:ph type="title"/>
          </p:nvPr>
        </p:nvSpPr>
        <p:spPr/>
        <p:txBody>
          <a:bodyPr/>
          <a:lstStyle/>
          <a:p>
            <a:r>
              <a:rPr lang="en-US" dirty="0"/>
              <a:t>Plenary</a:t>
            </a:r>
            <a:endParaRPr lang="en-GB" dirty="0"/>
          </a:p>
        </p:txBody>
      </p:sp>
      <p:sp>
        <p:nvSpPr>
          <p:cNvPr id="3" name="Content Placeholder 2">
            <a:extLst>
              <a:ext uri="{FF2B5EF4-FFF2-40B4-BE49-F238E27FC236}">
                <a16:creationId xmlns:a16="http://schemas.microsoft.com/office/drawing/2014/main" id="{9F846C18-87C1-4ED5-A1A0-3293E3813ACE}"/>
              </a:ext>
            </a:extLst>
          </p:cNvPr>
          <p:cNvSpPr>
            <a:spLocks noGrp="1"/>
          </p:cNvSpPr>
          <p:nvPr>
            <p:ph idx="1"/>
          </p:nvPr>
        </p:nvSpPr>
        <p:spPr>
          <a:xfrm>
            <a:off x="1981200" y="1600201"/>
            <a:ext cx="8229600" cy="3124944"/>
          </a:xfrm>
        </p:spPr>
        <p:txBody>
          <a:bodyPr>
            <a:normAutofit fontScale="85000" lnSpcReduction="10000"/>
          </a:bodyPr>
          <a:lstStyle/>
          <a:p>
            <a:pPr marL="514350" indent="-514350">
              <a:buFont typeface="+mj-lt"/>
              <a:buAutoNum type="arabicPeriod"/>
            </a:pPr>
            <a:r>
              <a:rPr lang="en-GB" dirty="0"/>
              <a:t>How can we strengthen our bond with the Qur’an in Ramadan?</a:t>
            </a:r>
          </a:p>
          <a:p>
            <a:pPr marL="514350" indent="-514350">
              <a:buFont typeface="+mj-lt"/>
              <a:buAutoNum type="arabicPeriod"/>
            </a:pPr>
            <a:r>
              <a:rPr lang="en-GB" dirty="0"/>
              <a:t>How can we begin to *enjoy* the night prayer?</a:t>
            </a:r>
          </a:p>
          <a:p>
            <a:pPr marL="514350" indent="-514350">
              <a:buFont typeface="+mj-lt"/>
              <a:buAutoNum type="arabicPeriod"/>
            </a:pPr>
            <a:r>
              <a:rPr lang="en-GB" dirty="0"/>
              <a:t>What did the Prophet ﷺ used to do in the last 10 nights?</a:t>
            </a:r>
          </a:p>
          <a:p>
            <a:pPr marL="514350" indent="-514350">
              <a:buFont typeface="+mj-lt"/>
              <a:buAutoNum type="arabicPeriod"/>
            </a:pPr>
            <a:r>
              <a:rPr lang="en-GB" dirty="0"/>
              <a:t>What is the </a:t>
            </a:r>
            <a:r>
              <a:rPr lang="en-GB" dirty="0" err="1"/>
              <a:t>du‘a</a:t>
            </a:r>
            <a:r>
              <a:rPr lang="en-GB" dirty="0"/>
              <a:t> of </a:t>
            </a:r>
            <a:r>
              <a:rPr lang="en-GB" dirty="0" err="1"/>
              <a:t>Laylat</a:t>
            </a:r>
            <a:r>
              <a:rPr lang="en-GB" dirty="0"/>
              <a:t> al-</a:t>
            </a:r>
            <a:r>
              <a:rPr lang="en-GB" dirty="0" err="1"/>
              <a:t>Qadr</a:t>
            </a:r>
            <a:r>
              <a:rPr lang="en-GB" dirty="0"/>
              <a:t>?</a:t>
            </a:r>
          </a:p>
          <a:p>
            <a:pPr marL="514350" indent="-514350">
              <a:buFont typeface="+mj-lt"/>
              <a:buAutoNum type="arabicPeriod"/>
            </a:pPr>
            <a:r>
              <a:rPr lang="en-GB" dirty="0"/>
              <a:t>What does it mean by ‘better than a 1,000 nights’?</a:t>
            </a:r>
          </a:p>
        </p:txBody>
      </p:sp>
      <p:pic>
        <p:nvPicPr>
          <p:cNvPr id="5" name="Picture 4">
            <a:extLst>
              <a:ext uri="{FF2B5EF4-FFF2-40B4-BE49-F238E27FC236}">
                <a16:creationId xmlns:a16="http://schemas.microsoft.com/office/drawing/2014/main" id="{1D3E1061-2B8E-432C-8762-A9D5793243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5775" y="4725145"/>
            <a:ext cx="2320451" cy="1818000"/>
          </a:xfrm>
          <a:prstGeom prst="rect">
            <a:avLst/>
          </a:prstGeom>
        </p:spPr>
      </p:pic>
    </p:spTree>
    <p:extLst>
      <p:ext uri="{BB962C8B-B14F-4D97-AF65-F5344CB8AC3E}">
        <p14:creationId xmlns:p14="http://schemas.microsoft.com/office/powerpoint/2010/main" val="998839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Learning Objectives</a:t>
            </a:r>
          </a:p>
        </p:txBody>
      </p:sp>
      <p:sp>
        <p:nvSpPr>
          <p:cNvPr id="3" name="Content Placeholder 2"/>
          <p:cNvSpPr>
            <a:spLocks noGrp="1"/>
          </p:cNvSpPr>
          <p:nvPr>
            <p:ph idx="1"/>
          </p:nvPr>
        </p:nvSpPr>
        <p:spPr/>
        <p:txBody>
          <a:bodyPr/>
          <a:lstStyle/>
          <a:p>
            <a:r>
              <a:rPr lang="en-GB" dirty="0"/>
              <a:t>To appreciate the gift of Ramadan</a:t>
            </a:r>
          </a:p>
          <a:p>
            <a:r>
              <a:rPr lang="en-GB" dirty="0"/>
              <a:t>To identify the purpose of fasting</a:t>
            </a:r>
          </a:p>
          <a:p>
            <a:r>
              <a:rPr lang="en-GB" dirty="0"/>
              <a:t>To list various ways of  accumulating as much reward as possible</a:t>
            </a:r>
          </a:p>
        </p:txBody>
      </p:sp>
    </p:spTree>
    <p:extLst>
      <p:ext uri="{BB962C8B-B14F-4D97-AF65-F5344CB8AC3E}">
        <p14:creationId xmlns:p14="http://schemas.microsoft.com/office/powerpoint/2010/main" val="872461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57462-8566-4727-9F67-C81D3F7D961E}"/>
              </a:ext>
            </a:extLst>
          </p:cNvPr>
          <p:cNvSpPr>
            <a:spLocks noGrp="1"/>
          </p:cNvSpPr>
          <p:nvPr>
            <p:ph type="title"/>
          </p:nvPr>
        </p:nvSpPr>
        <p:spPr/>
        <p:txBody>
          <a:bodyPr/>
          <a:lstStyle/>
          <a:p>
            <a:r>
              <a:rPr lang="en-US" dirty="0"/>
              <a:t>[A]</a:t>
            </a:r>
            <a:endParaRPr lang="en-GB" dirty="0"/>
          </a:p>
        </p:txBody>
      </p:sp>
      <p:sp>
        <p:nvSpPr>
          <p:cNvPr id="3" name="Content Placeholder 2">
            <a:extLst>
              <a:ext uri="{FF2B5EF4-FFF2-40B4-BE49-F238E27FC236}">
                <a16:creationId xmlns:a16="http://schemas.microsoft.com/office/drawing/2014/main" id="{07917E26-F315-41B4-978D-242A5DC9F938}"/>
              </a:ext>
            </a:extLst>
          </p:cNvPr>
          <p:cNvSpPr>
            <a:spLocks noGrp="1"/>
          </p:cNvSpPr>
          <p:nvPr>
            <p:ph idx="1"/>
          </p:nvPr>
        </p:nvSpPr>
        <p:spPr/>
        <p:txBody>
          <a:bodyPr>
            <a:normAutofit lnSpcReduction="10000"/>
          </a:bodyPr>
          <a:lstStyle/>
          <a:p>
            <a:endParaRPr lang="en-GB" dirty="0"/>
          </a:p>
          <a:p>
            <a:endParaRPr lang="en-GB" dirty="0"/>
          </a:p>
          <a:p>
            <a:endParaRPr lang="en-GB" dirty="0"/>
          </a:p>
          <a:p>
            <a:endParaRPr lang="en-GB" dirty="0"/>
          </a:p>
          <a:p>
            <a:endParaRPr lang="en-GB" dirty="0"/>
          </a:p>
          <a:p>
            <a:endParaRPr lang="en-GB" dirty="0"/>
          </a:p>
          <a:p>
            <a:pPr marL="0" indent="0">
              <a:lnSpc>
                <a:spcPct val="110000"/>
              </a:lnSpc>
              <a:buNone/>
            </a:pPr>
            <a:r>
              <a:rPr lang="en-GB" dirty="0"/>
              <a:t>[A] Why is Ramadan an exquisite gift? What is so special about Ramadan?</a:t>
            </a:r>
          </a:p>
        </p:txBody>
      </p:sp>
      <p:pic>
        <p:nvPicPr>
          <p:cNvPr id="5" name="Picture 4">
            <a:extLst>
              <a:ext uri="{FF2B5EF4-FFF2-40B4-BE49-F238E27FC236}">
                <a16:creationId xmlns:a16="http://schemas.microsoft.com/office/drawing/2014/main" id="{F3ECE15D-A6F1-457D-A522-28FF3DDFF5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9028" y="1700808"/>
            <a:ext cx="4353945" cy="2902630"/>
          </a:xfrm>
          <a:prstGeom prst="rect">
            <a:avLst/>
          </a:prstGeom>
        </p:spPr>
      </p:pic>
    </p:spTree>
    <p:extLst>
      <p:ext uri="{BB962C8B-B14F-4D97-AF65-F5344CB8AC3E}">
        <p14:creationId xmlns:p14="http://schemas.microsoft.com/office/powerpoint/2010/main" val="1828138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Gift of Ramadan</a:t>
            </a:r>
          </a:p>
        </p:txBody>
      </p:sp>
      <p:graphicFrame>
        <p:nvGraphicFramePr>
          <p:cNvPr id="5" name="Diagram 4"/>
          <p:cNvGraphicFramePr/>
          <p:nvPr>
            <p:extLst>
              <p:ext uri="{D42A27DB-BD31-4B8C-83A1-F6EECF244321}">
                <p14:modId xmlns:p14="http://schemas.microsoft.com/office/powerpoint/2010/main" val="539766624"/>
              </p:ext>
            </p:extLst>
          </p:nvPr>
        </p:nvGraphicFramePr>
        <p:xfrm>
          <a:off x="2135560" y="1417638"/>
          <a:ext cx="7560840" cy="47476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3528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Gift of Ramadan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08860195"/>
              </p:ext>
            </p:extLst>
          </p:nvPr>
        </p:nvGraphicFramePr>
        <p:xfrm>
          <a:off x="2135560" y="1600201"/>
          <a:ext cx="8075240" cy="3628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781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80326D21-7A20-4E31-81B9-DE2A6376C710}"/>
                                            </p:graphicEl>
                                          </p:spTgt>
                                        </p:tgtEl>
                                        <p:attrNameLst>
                                          <p:attrName>style.visibility</p:attrName>
                                        </p:attrNameLst>
                                      </p:cBhvr>
                                      <p:to>
                                        <p:strVal val="visible"/>
                                      </p:to>
                                    </p:set>
                                    <p:anim calcmode="lin" valueType="num">
                                      <p:cBhvr additive="base">
                                        <p:cTn id="7" dur="500" fill="hold"/>
                                        <p:tgtEl>
                                          <p:spTgt spid="4">
                                            <p:graphicEl>
                                              <a:dgm id="{80326D21-7A20-4E31-81B9-DE2A6376C710}"/>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80326D21-7A20-4E31-81B9-DE2A6376C710}"/>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BE301547-42E6-4784-A715-B8BF13D40748}"/>
                                            </p:graphicEl>
                                          </p:spTgt>
                                        </p:tgtEl>
                                        <p:attrNameLst>
                                          <p:attrName>style.visibility</p:attrName>
                                        </p:attrNameLst>
                                      </p:cBhvr>
                                      <p:to>
                                        <p:strVal val="visible"/>
                                      </p:to>
                                    </p:set>
                                    <p:anim calcmode="lin" valueType="num">
                                      <p:cBhvr additive="base">
                                        <p:cTn id="13" dur="500" fill="hold"/>
                                        <p:tgtEl>
                                          <p:spTgt spid="4">
                                            <p:graphicEl>
                                              <a:dgm id="{BE301547-42E6-4784-A715-B8BF13D40748}"/>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BE301547-42E6-4784-A715-B8BF13D40748}"/>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graphicEl>
                                              <a:dgm id="{EE034EE6-B4D0-43F2-B8B0-EDCFA6998043}"/>
                                            </p:graphicEl>
                                          </p:spTgt>
                                        </p:tgtEl>
                                        <p:attrNameLst>
                                          <p:attrName>style.visibility</p:attrName>
                                        </p:attrNameLst>
                                      </p:cBhvr>
                                      <p:to>
                                        <p:strVal val="visible"/>
                                      </p:to>
                                    </p:set>
                                    <p:anim calcmode="lin" valueType="num">
                                      <p:cBhvr additive="base">
                                        <p:cTn id="17" dur="500" fill="hold"/>
                                        <p:tgtEl>
                                          <p:spTgt spid="4">
                                            <p:graphicEl>
                                              <a:dgm id="{EE034EE6-B4D0-43F2-B8B0-EDCFA6998043}"/>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graphicEl>
                                              <a:dgm id="{EE034EE6-B4D0-43F2-B8B0-EDCFA6998043}"/>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graphicEl>
                                              <a:dgm id="{A59F371C-8F60-40E7-A9F1-D58BC1304544}"/>
                                            </p:graphicEl>
                                          </p:spTgt>
                                        </p:tgtEl>
                                        <p:attrNameLst>
                                          <p:attrName>style.visibility</p:attrName>
                                        </p:attrNameLst>
                                      </p:cBhvr>
                                      <p:to>
                                        <p:strVal val="visible"/>
                                      </p:to>
                                    </p:set>
                                    <p:anim calcmode="lin" valueType="num">
                                      <p:cBhvr additive="base">
                                        <p:cTn id="23" dur="500" fill="hold"/>
                                        <p:tgtEl>
                                          <p:spTgt spid="4">
                                            <p:graphicEl>
                                              <a:dgm id="{A59F371C-8F60-40E7-A9F1-D58BC1304544}"/>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graphicEl>
                                              <a:dgm id="{A59F371C-8F60-40E7-A9F1-D58BC1304544}"/>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graphicEl>
                                              <a:dgm id="{B762EC03-ECD0-4526-91A2-9F4B07365AD7}"/>
                                            </p:graphicEl>
                                          </p:spTgt>
                                        </p:tgtEl>
                                        <p:attrNameLst>
                                          <p:attrName>style.visibility</p:attrName>
                                        </p:attrNameLst>
                                      </p:cBhvr>
                                      <p:to>
                                        <p:strVal val="visible"/>
                                      </p:to>
                                    </p:set>
                                    <p:anim calcmode="lin" valueType="num">
                                      <p:cBhvr additive="base">
                                        <p:cTn id="27" dur="500" fill="hold"/>
                                        <p:tgtEl>
                                          <p:spTgt spid="4">
                                            <p:graphicEl>
                                              <a:dgm id="{B762EC03-ECD0-4526-91A2-9F4B07365AD7}"/>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graphicEl>
                                              <a:dgm id="{B762EC03-ECD0-4526-91A2-9F4B07365AD7}"/>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
                                            <p:graphicEl>
                                              <a:dgm id="{45DEF6EF-3CCA-4E1F-BA64-19BF6CE3D510}"/>
                                            </p:graphicEl>
                                          </p:spTgt>
                                        </p:tgtEl>
                                        <p:attrNameLst>
                                          <p:attrName>style.visibility</p:attrName>
                                        </p:attrNameLst>
                                      </p:cBhvr>
                                      <p:to>
                                        <p:strVal val="visible"/>
                                      </p:to>
                                    </p:set>
                                    <p:anim calcmode="lin" valueType="num">
                                      <p:cBhvr additive="base">
                                        <p:cTn id="33" dur="500" fill="hold"/>
                                        <p:tgtEl>
                                          <p:spTgt spid="4">
                                            <p:graphicEl>
                                              <a:dgm id="{45DEF6EF-3CCA-4E1F-BA64-19BF6CE3D510}"/>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graphicEl>
                                              <a:dgm id="{45DEF6EF-3CCA-4E1F-BA64-19BF6CE3D510}"/>
                                            </p:graphic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
                                            <p:graphicEl>
                                              <a:dgm id="{29973B2C-B7FA-4558-A607-1E80D34404E3}"/>
                                            </p:graphicEl>
                                          </p:spTgt>
                                        </p:tgtEl>
                                        <p:attrNameLst>
                                          <p:attrName>style.visibility</p:attrName>
                                        </p:attrNameLst>
                                      </p:cBhvr>
                                      <p:to>
                                        <p:strVal val="visible"/>
                                      </p:to>
                                    </p:set>
                                    <p:anim calcmode="lin" valueType="num">
                                      <p:cBhvr additive="base">
                                        <p:cTn id="37" dur="500" fill="hold"/>
                                        <p:tgtEl>
                                          <p:spTgt spid="4">
                                            <p:graphicEl>
                                              <a:dgm id="{29973B2C-B7FA-4558-A607-1E80D34404E3}"/>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graphicEl>
                                              <a:dgm id="{29973B2C-B7FA-4558-A607-1E80D34404E3}"/>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graphicEl>
                                              <a:dgm id="{0B47E521-B5D7-46AB-AAC9-E39F25F23465}"/>
                                            </p:graphicEl>
                                          </p:spTgt>
                                        </p:tgtEl>
                                        <p:attrNameLst>
                                          <p:attrName>style.visibility</p:attrName>
                                        </p:attrNameLst>
                                      </p:cBhvr>
                                      <p:to>
                                        <p:strVal val="visible"/>
                                      </p:to>
                                    </p:set>
                                    <p:anim calcmode="lin" valueType="num">
                                      <p:cBhvr additive="base">
                                        <p:cTn id="43" dur="500" fill="hold"/>
                                        <p:tgtEl>
                                          <p:spTgt spid="4">
                                            <p:graphicEl>
                                              <a:dgm id="{0B47E521-B5D7-46AB-AAC9-E39F25F23465}"/>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graphicEl>
                                              <a:dgm id="{0B47E521-B5D7-46AB-AAC9-E39F25F23465}"/>
                                            </p:graphic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
                                            <p:graphicEl>
                                              <a:dgm id="{B04B8286-71CE-4D3F-9EA1-C2F617C010C1}"/>
                                            </p:graphicEl>
                                          </p:spTgt>
                                        </p:tgtEl>
                                        <p:attrNameLst>
                                          <p:attrName>style.visibility</p:attrName>
                                        </p:attrNameLst>
                                      </p:cBhvr>
                                      <p:to>
                                        <p:strVal val="visible"/>
                                      </p:to>
                                    </p:set>
                                    <p:anim calcmode="lin" valueType="num">
                                      <p:cBhvr additive="base">
                                        <p:cTn id="47" dur="500" fill="hold"/>
                                        <p:tgtEl>
                                          <p:spTgt spid="4">
                                            <p:graphicEl>
                                              <a:dgm id="{B04B8286-71CE-4D3F-9EA1-C2F617C010C1}"/>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graphicEl>
                                              <a:dgm id="{B04B8286-71CE-4D3F-9EA1-C2F617C010C1}"/>
                                            </p:graphic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4">
                                            <p:graphicEl>
                                              <a:dgm id="{D10343FC-11C9-4425-AB0E-BD2442DF7E0A}"/>
                                            </p:graphicEl>
                                          </p:spTgt>
                                        </p:tgtEl>
                                        <p:attrNameLst>
                                          <p:attrName>style.visibility</p:attrName>
                                        </p:attrNameLst>
                                      </p:cBhvr>
                                      <p:to>
                                        <p:strVal val="visible"/>
                                      </p:to>
                                    </p:set>
                                    <p:anim calcmode="lin" valueType="num">
                                      <p:cBhvr additive="base">
                                        <p:cTn id="53" dur="500" fill="hold"/>
                                        <p:tgtEl>
                                          <p:spTgt spid="4">
                                            <p:graphicEl>
                                              <a:dgm id="{D10343FC-11C9-4425-AB0E-BD2442DF7E0A}"/>
                                            </p:graphic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graphicEl>
                                              <a:dgm id="{D10343FC-11C9-4425-AB0E-BD2442DF7E0A}"/>
                                            </p:graphic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
                                            <p:graphicEl>
                                              <a:dgm id="{EAF6F189-BFD3-4DED-B87F-0B621259CF9B}"/>
                                            </p:graphicEl>
                                          </p:spTgt>
                                        </p:tgtEl>
                                        <p:attrNameLst>
                                          <p:attrName>style.visibility</p:attrName>
                                        </p:attrNameLst>
                                      </p:cBhvr>
                                      <p:to>
                                        <p:strVal val="visible"/>
                                      </p:to>
                                    </p:set>
                                    <p:anim calcmode="lin" valueType="num">
                                      <p:cBhvr additive="base">
                                        <p:cTn id="57" dur="500" fill="hold"/>
                                        <p:tgtEl>
                                          <p:spTgt spid="4">
                                            <p:graphicEl>
                                              <a:dgm id="{EAF6F189-BFD3-4DED-B87F-0B621259CF9B}"/>
                                            </p:graphicEl>
                                          </p:spTgt>
                                        </p:tgtEl>
                                        <p:attrNameLst>
                                          <p:attrName>ppt_x</p:attrName>
                                        </p:attrNameLst>
                                      </p:cBhvr>
                                      <p:tavLst>
                                        <p:tav tm="0">
                                          <p:val>
                                            <p:strVal val="#ppt_x"/>
                                          </p:val>
                                        </p:tav>
                                        <p:tav tm="100000">
                                          <p:val>
                                            <p:strVal val="#ppt_x"/>
                                          </p:val>
                                        </p:tav>
                                      </p:tavLst>
                                    </p:anim>
                                    <p:anim calcmode="lin" valueType="num">
                                      <p:cBhvr additive="base">
                                        <p:cTn id="58" dur="500" fill="hold"/>
                                        <p:tgtEl>
                                          <p:spTgt spid="4">
                                            <p:graphicEl>
                                              <a:dgm id="{EAF6F189-BFD3-4DED-B87F-0B621259CF9B}"/>
                                            </p:graphic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4">
                                            <p:graphicEl>
                                              <a:dgm id="{9C36CC4F-D278-46C7-BD47-7F8189DBE1A6}"/>
                                            </p:graphicEl>
                                          </p:spTgt>
                                        </p:tgtEl>
                                        <p:attrNameLst>
                                          <p:attrName>style.visibility</p:attrName>
                                        </p:attrNameLst>
                                      </p:cBhvr>
                                      <p:to>
                                        <p:strVal val="visible"/>
                                      </p:to>
                                    </p:set>
                                    <p:anim calcmode="lin" valueType="num">
                                      <p:cBhvr additive="base">
                                        <p:cTn id="63" dur="500" fill="hold"/>
                                        <p:tgtEl>
                                          <p:spTgt spid="4">
                                            <p:graphicEl>
                                              <a:dgm id="{9C36CC4F-D278-46C7-BD47-7F8189DBE1A6}"/>
                                            </p:graphicEl>
                                          </p:spTgt>
                                        </p:tgtEl>
                                        <p:attrNameLst>
                                          <p:attrName>ppt_x</p:attrName>
                                        </p:attrNameLst>
                                      </p:cBhvr>
                                      <p:tavLst>
                                        <p:tav tm="0">
                                          <p:val>
                                            <p:strVal val="#ppt_x"/>
                                          </p:val>
                                        </p:tav>
                                        <p:tav tm="100000">
                                          <p:val>
                                            <p:strVal val="#ppt_x"/>
                                          </p:val>
                                        </p:tav>
                                      </p:tavLst>
                                    </p:anim>
                                    <p:anim calcmode="lin" valueType="num">
                                      <p:cBhvr additive="base">
                                        <p:cTn id="64" dur="500" fill="hold"/>
                                        <p:tgtEl>
                                          <p:spTgt spid="4">
                                            <p:graphicEl>
                                              <a:dgm id="{9C36CC4F-D278-46C7-BD47-7F8189DBE1A6}"/>
                                            </p:graphicEl>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4">
                                            <p:graphicEl>
                                              <a:dgm id="{611CA13F-5EDC-4DA1-B9D8-C3D4D94112E8}"/>
                                            </p:graphicEl>
                                          </p:spTgt>
                                        </p:tgtEl>
                                        <p:attrNameLst>
                                          <p:attrName>style.visibility</p:attrName>
                                        </p:attrNameLst>
                                      </p:cBhvr>
                                      <p:to>
                                        <p:strVal val="visible"/>
                                      </p:to>
                                    </p:set>
                                    <p:anim calcmode="lin" valueType="num">
                                      <p:cBhvr additive="base">
                                        <p:cTn id="67" dur="500" fill="hold"/>
                                        <p:tgtEl>
                                          <p:spTgt spid="4">
                                            <p:graphicEl>
                                              <a:dgm id="{611CA13F-5EDC-4DA1-B9D8-C3D4D94112E8}"/>
                                            </p:graphic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graphicEl>
                                              <a:dgm id="{611CA13F-5EDC-4DA1-B9D8-C3D4D94112E8}"/>
                                            </p:graphic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
                                            <p:graphicEl>
                                              <a:dgm id="{40327C3B-74F2-4914-ABC1-058729BD16E4}"/>
                                            </p:graphicEl>
                                          </p:spTgt>
                                        </p:tgtEl>
                                        <p:attrNameLst>
                                          <p:attrName>style.visibility</p:attrName>
                                        </p:attrNameLst>
                                      </p:cBhvr>
                                      <p:to>
                                        <p:strVal val="visible"/>
                                      </p:to>
                                    </p:set>
                                    <p:anim calcmode="lin" valueType="num">
                                      <p:cBhvr additive="base">
                                        <p:cTn id="73" dur="500" fill="hold"/>
                                        <p:tgtEl>
                                          <p:spTgt spid="4">
                                            <p:graphicEl>
                                              <a:dgm id="{40327C3B-74F2-4914-ABC1-058729BD16E4}"/>
                                            </p:graphic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graphicEl>
                                              <a:dgm id="{40327C3B-74F2-4914-ABC1-058729BD16E4}"/>
                                            </p:graphicEl>
                                          </p:spTgt>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4">
                                            <p:graphicEl>
                                              <a:dgm id="{E1310FA2-9AAB-4762-8736-64DC1417313B}"/>
                                            </p:graphicEl>
                                          </p:spTgt>
                                        </p:tgtEl>
                                        <p:attrNameLst>
                                          <p:attrName>style.visibility</p:attrName>
                                        </p:attrNameLst>
                                      </p:cBhvr>
                                      <p:to>
                                        <p:strVal val="visible"/>
                                      </p:to>
                                    </p:set>
                                    <p:anim calcmode="lin" valueType="num">
                                      <p:cBhvr additive="base">
                                        <p:cTn id="77" dur="500" fill="hold"/>
                                        <p:tgtEl>
                                          <p:spTgt spid="4">
                                            <p:graphicEl>
                                              <a:dgm id="{E1310FA2-9AAB-4762-8736-64DC1417313B}"/>
                                            </p:graphicEl>
                                          </p:spTgt>
                                        </p:tgtEl>
                                        <p:attrNameLst>
                                          <p:attrName>ppt_x</p:attrName>
                                        </p:attrNameLst>
                                      </p:cBhvr>
                                      <p:tavLst>
                                        <p:tav tm="0">
                                          <p:val>
                                            <p:strVal val="#ppt_x"/>
                                          </p:val>
                                        </p:tav>
                                        <p:tav tm="100000">
                                          <p:val>
                                            <p:strVal val="#ppt_x"/>
                                          </p:val>
                                        </p:tav>
                                      </p:tavLst>
                                    </p:anim>
                                    <p:anim calcmode="lin" valueType="num">
                                      <p:cBhvr additive="base">
                                        <p:cTn id="78" dur="500" fill="hold"/>
                                        <p:tgtEl>
                                          <p:spTgt spid="4">
                                            <p:graphicEl>
                                              <a:dgm id="{E1310FA2-9AAB-4762-8736-64DC1417313B}"/>
                                            </p:graphic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4">
                                            <p:graphicEl>
                                              <a:dgm id="{D17E4C4B-7982-40BC-B63F-25166B41B972}"/>
                                            </p:graphicEl>
                                          </p:spTgt>
                                        </p:tgtEl>
                                        <p:attrNameLst>
                                          <p:attrName>style.visibility</p:attrName>
                                        </p:attrNameLst>
                                      </p:cBhvr>
                                      <p:to>
                                        <p:strVal val="visible"/>
                                      </p:to>
                                    </p:set>
                                    <p:anim calcmode="lin" valueType="num">
                                      <p:cBhvr additive="base">
                                        <p:cTn id="83" dur="500" fill="hold"/>
                                        <p:tgtEl>
                                          <p:spTgt spid="4">
                                            <p:graphicEl>
                                              <a:dgm id="{D17E4C4B-7982-40BC-B63F-25166B41B972}"/>
                                            </p:graphicEl>
                                          </p:spTgt>
                                        </p:tgtEl>
                                        <p:attrNameLst>
                                          <p:attrName>ppt_x</p:attrName>
                                        </p:attrNameLst>
                                      </p:cBhvr>
                                      <p:tavLst>
                                        <p:tav tm="0">
                                          <p:val>
                                            <p:strVal val="#ppt_x"/>
                                          </p:val>
                                        </p:tav>
                                        <p:tav tm="100000">
                                          <p:val>
                                            <p:strVal val="#ppt_x"/>
                                          </p:val>
                                        </p:tav>
                                      </p:tavLst>
                                    </p:anim>
                                    <p:anim calcmode="lin" valueType="num">
                                      <p:cBhvr additive="base">
                                        <p:cTn id="84" dur="500" fill="hold"/>
                                        <p:tgtEl>
                                          <p:spTgt spid="4">
                                            <p:graphicEl>
                                              <a:dgm id="{D17E4C4B-7982-40BC-B63F-25166B41B972}"/>
                                            </p:graphicEl>
                                          </p:spTgt>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
                                            <p:graphicEl>
                                              <a:dgm id="{0399C905-A969-46FA-974B-16E3B8F2370D}"/>
                                            </p:graphicEl>
                                          </p:spTgt>
                                        </p:tgtEl>
                                        <p:attrNameLst>
                                          <p:attrName>style.visibility</p:attrName>
                                        </p:attrNameLst>
                                      </p:cBhvr>
                                      <p:to>
                                        <p:strVal val="visible"/>
                                      </p:to>
                                    </p:set>
                                    <p:anim calcmode="lin" valueType="num">
                                      <p:cBhvr additive="base">
                                        <p:cTn id="87" dur="500" fill="hold"/>
                                        <p:tgtEl>
                                          <p:spTgt spid="4">
                                            <p:graphicEl>
                                              <a:dgm id="{0399C905-A969-46FA-974B-16E3B8F2370D}"/>
                                            </p:graphicEl>
                                          </p:spTgt>
                                        </p:tgtEl>
                                        <p:attrNameLst>
                                          <p:attrName>ppt_x</p:attrName>
                                        </p:attrNameLst>
                                      </p:cBhvr>
                                      <p:tavLst>
                                        <p:tav tm="0">
                                          <p:val>
                                            <p:strVal val="#ppt_x"/>
                                          </p:val>
                                        </p:tav>
                                        <p:tav tm="100000">
                                          <p:val>
                                            <p:strVal val="#ppt_x"/>
                                          </p:val>
                                        </p:tav>
                                      </p:tavLst>
                                    </p:anim>
                                    <p:anim calcmode="lin" valueType="num">
                                      <p:cBhvr additive="base">
                                        <p:cTn id="88" dur="500" fill="hold"/>
                                        <p:tgtEl>
                                          <p:spTgt spid="4">
                                            <p:graphicEl>
                                              <a:dgm id="{0399C905-A969-46FA-974B-16E3B8F2370D}"/>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62D0A9-21B5-4CA4-938C-F36457741AFF}"/>
              </a:ext>
            </a:extLst>
          </p:cNvPr>
          <p:cNvPicPr>
            <a:picLocks noChangeAspect="1"/>
          </p:cNvPicPr>
          <p:nvPr/>
        </p:nvPicPr>
        <p:blipFill rotWithShape="1">
          <a:blip r:embed="rId3">
            <a:extLst>
              <a:ext uri="{28A0092B-C50C-407E-A947-70E740481C1C}">
                <a14:useLocalDpi xmlns:a14="http://schemas.microsoft.com/office/drawing/2010/main" val="0"/>
              </a:ext>
            </a:extLst>
          </a:blip>
          <a:srcRect l="-223" r="11111"/>
          <a:stretch/>
        </p:blipFill>
        <p:spPr>
          <a:xfrm>
            <a:off x="1501056" y="0"/>
            <a:ext cx="9166944" cy="6858000"/>
          </a:xfrm>
          <a:prstGeom prst="rect">
            <a:avLst/>
          </a:prstGeom>
        </p:spPr>
      </p:pic>
      <p:sp>
        <p:nvSpPr>
          <p:cNvPr id="2" name="Title 1"/>
          <p:cNvSpPr>
            <a:spLocks noGrp="1"/>
          </p:cNvSpPr>
          <p:nvPr>
            <p:ph type="title"/>
          </p:nvPr>
        </p:nvSpPr>
        <p:spPr/>
        <p:txBody>
          <a:bodyPr/>
          <a:lstStyle/>
          <a:p>
            <a:r>
              <a:rPr lang="en-GB" dirty="0"/>
              <a:t>3 Opportunities</a:t>
            </a:r>
          </a:p>
        </p:txBody>
      </p:sp>
      <p:sp>
        <p:nvSpPr>
          <p:cNvPr id="3" name="Content Placeholder 2"/>
          <p:cNvSpPr>
            <a:spLocks noGrp="1"/>
          </p:cNvSpPr>
          <p:nvPr>
            <p:ph idx="1"/>
          </p:nvPr>
        </p:nvSpPr>
        <p:spPr>
          <a:xfrm>
            <a:off x="1985764" y="3068960"/>
            <a:ext cx="8229600" cy="2016224"/>
          </a:xfrm>
          <a:solidFill>
            <a:srgbClr val="CDD6DD"/>
          </a:solidFill>
        </p:spPr>
        <p:txBody>
          <a:bodyPr>
            <a:normAutofit/>
          </a:bodyPr>
          <a:lstStyle/>
          <a:p>
            <a:pPr marL="0" indent="0" algn="ctr" rtl="1">
              <a:buNone/>
            </a:pPr>
            <a:r>
              <a:rPr lang="ar-IQ" sz="3600" dirty="0">
                <a:latin typeface="Sakkal Majalla" panose="02000000000000000000" pitchFamily="2" charset="-78"/>
                <a:cs typeface="Sakkal Majalla" panose="02000000000000000000" pitchFamily="2" charset="-78"/>
              </a:rPr>
              <a:t>وَمَنْ صَامَ رَمَضَانَ إِيمَانًا وَاحْتِسَابًا غُفِرَ لَهُ مَا تَقَدَّمَ مِنْ ذَنْبِهِ ‏‏‏.‏</a:t>
            </a:r>
          </a:p>
          <a:p>
            <a:pPr marL="0" indent="0" algn="ctr" rtl="1">
              <a:buNone/>
            </a:pPr>
            <a:r>
              <a:rPr lang="ar-IQ" sz="3600" dirty="0">
                <a:latin typeface="Sakkal Majalla" panose="02000000000000000000" pitchFamily="2" charset="-78"/>
                <a:cs typeface="Sakkal Majalla" panose="02000000000000000000" pitchFamily="2" charset="-78"/>
              </a:rPr>
              <a:t>‏ مَنْ قَامَ رَمَضَانَ إِيمَانًا وَاحْتِسَابًا غُفِرَ لَهُ مَا تَقَدَّمَ مِنْ ذَنْبِهِ.</a:t>
            </a:r>
            <a:endParaRPr lang="en-US" sz="3600" dirty="0">
              <a:latin typeface="Sakkal Majalla" panose="02000000000000000000" pitchFamily="2" charset="-78"/>
              <a:cs typeface="Sakkal Majalla" panose="02000000000000000000" pitchFamily="2" charset="-78"/>
            </a:endParaRPr>
          </a:p>
          <a:p>
            <a:pPr marL="0" indent="0" algn="ctr" rtl="1">
              <a:buNone/>
            </a:pPr>
            <a:r>
              <a:rPr lang="ar-IQ" sz="3600" dirty="0">
                <a:solidFill>
                  <a:prstClr val="black"/>
                </a:solidFill>
                <a:latin typeface="Sakkal Majalla" panose="02000000000000000000" pitchFamily="2" charset="-78"/>
                <a:cs typeface="Sakkal Majalla" panose="02000000000000000000" pitchFamily="2" charset="-78"/>
              </a:rPr>
              <a:t>مَنْ قَامَ لَيْلَةَ الْقَدْرِ إِيمَانًا وَاحْتِسَابًا غُفِرَ لَهُ مَا تَقَدَّمَ مِنْ ذَنْبِهِ، </a:t>
            </a:r>
            <a:endParaRPr lang="ar-EG" sz="3600" dirty="0">
              <a:solidFill>
                <a:prstClr val="black"/>
              </a:solidFill>
              <a:latin typeface="Sakkal Majalla" panose="02000000000000000000" pitchFamily="2" charset="-78"/>
              <a:cs typeface="Sakkal Majalla" panose="02000000000000000000" pitchFamily="2" charset="-78"/>
            </a:endParaRPr>
          </a:p>
          <a:p>
            <a:pPr marL="0" indent="0" algn="ctr" rtl="1">
              <a:buNone/>
            </a:pPr>
            <a:endParaRPr lang="ar-EG" sz="54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150697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Do We Fast?</a:t>
            </a:r>
          </a:p>
        </p:txBody>
      </p:sp>
      <p:sp>
        <p:nvSpPr>
          <p:cNvPr id="3" name="Content Placeholder 2"/>
          <p:cNvSpPr>
            <a:spLocks noGrp="1"/>
          </p:cNvSpPr>
          <p:nvPr>
            <p:ph idx="1"/>
          </p:nvPr>
        </p:nvSpPr>
        <p:spPr>
          <a:xfrm>
            <a:off x="1981200" y="1600200"/>
            <a:ext cx="8229600" cy="4853136"/>
          </a:xfrm>
        </p:spPr>
        <p:txBody>
          <a:bodyPr>
            <a:normAutofit fontScale="85000" lnSpcReduction="10000"/>
          </a:bodyPr>
          <a:lstStyle/>
          <a:p>
            <a:pPr marL="0" indent="0">
              <a:buNone/>
            </a:pPr>
            <a:r>
              <a:rPr lang="en-GB" dirty="0"/>
              <a:t>[A] Why do we fast?</a:t>
            </a:r>
          </a:p>
          <a:p>
            <a:pPr marL="0" indent="0">
              <a:buNone/>
            </a:pPr>
            <a:r>
              <a:rPr lang="en-GB" dirty="0"/>
              <a:t> Write (Q2:183)</a:t>
            </a:r>
          </a:p>
          <a:p>
            <a:pPr marL="0" indent="0" algn="ctr">
              <a:lnSpc>
                <a:spcPct val="120000"/>
              </a:lnSpc>
              <a:buNone/>
            </a:pPr>
            <a:r>
              <a:rPr lang="ar-IQ" sz="5100" dirty="0">
                <a:latin typeface="Sakkal Majalla" panose="02000000000000000000" pitchFamily="2" charset="-78"/>
                <a:cs typeface="Sakkal Majalla" panose="02000000000000000000" pitchFamily="2" charset="-78"/>
              </a:rPr>
              <a:t>يَا أَيُّهَا الَّذِينَ آمَنُوا كُتِبَ عَلَيْكُمُ الصِّيَامُ كَمَا كُتِبَ عَلَى الَّذِينَ مِنْ قَبْلِكُمْ لَعَلَّكُمْ تَتَّقُونَ ﴿</a:t>
            </a:r>
            <a:r>
              <a:rPr lang="ar-IQ" sz="5100" dirty="0">
                <a:latin typeface="Sakkal Majalla" panose="02000000000000000000" pitchFamily="2" charset="-78"/>
                <a:cs typeface="Sakkal Majalla" panose="02000000000000000000" pitchFamily="2" charset="-78"/>
                <a:hlinkClick r:id="rId3"/>
              </a:rPr>
              <a:t>١٨٣</a:t>
            </a:r>
            <a:r>
              <a:rPr lang="ar-IQ" sz="5100" dirty="0">
                <a:latin typeface="Sakkal Majalla" panose="02000000000000000000" pitchFamily="2" charset="-78"/>
                <a:cs typeface="Sakkal Majalla" panose="02000000000000000000" pitchFamily="2" charset="-78"/>
              </a:rPr>
              <a:t>﴾</a:t>
            </a:r>
            <a:endParaRPr lang="en-GB" sz="5100" dirty="0">
              <a:latin typeface="Sakkal Majalla" panose="02000000000000000000" pitchFamily="2" charset="-78"/>
              <a:cs typeface="Sakkal Majalla" panose="02000000000000000000" pitchFamily="2" charset="-78"/>
            </a:endParaRPr>
          </a:p>
          <a:p>
            <a:endParaRPr lang="en-GB" dirty="0"/>
          </a:p>
          <a:p>
            <a:pPr marL="0" indent="0">
              <a:buNone/>
            </a:pPr>
            <a:r>
              <a:rPr lang="en-GB" dirty="0"/>
              <a:t>[A]  What do we desire?</a:t>
            </a:r>
          </a:p>
          <a:p>
            <a:pPr marL="0" indent="0">
              <a:buNone/>
            </a:pPr>
            <a:endParaRPr lang="en-GB" dirty="0"/>
          </a:p>
          <a:p>
            <a:pPr marL="0" indent="0">
              <a:buNone/>
            </a:pPr>
            <a:r>
              <a:rPr lang="en-GB" dirty="0"/>
              <a:t>Desire of…</a:t>
            </a:r>
          </a:p>
          <a:p>
            <a:pPr marL="0" indent="0" algn="ctr">
              <a:buNone/>
            </a:pPr>
            <a:r>
              <a:rPr lang="en-GB" b="1" dirty="0">
                <a:solidFill>
                  <a:srgbClr val="00446A"/>
                </a:solidFill>
              </a:rPr>
              <a:t>Stomach. Sleep. Soaps. Movies. The opposite gender.</a:t>
            </a:r>
          </a:p>
        </p:txBody>
      </p:sp>
      <p:pic>
        <p:nvPicPr>
          <p:cNvPr id="4" name="Picture 3">
            <a:extLst>
              <a:ext uri="{FF2B5EF4-FFF2-40B4-BE49-F238E27FC236}">
                <a16:creationId xmlns:a16="http://schemas.microsoft.com/office/drawing/2014/main" id="{2EAC6651-DA4C-4B8A-84B2-40FBF1A125C1}"/>
              </a:ext>
            </a:extLst>
          </p:cNvPr>
          <p:cNvPicPr>
            <a:picLocks noChangeAspect="1"/>
          </p:cNvPicPr>
          <p:nvPr/>
        </p:nvPicPr>
        <p:blipFill>
          <a:blip r:embed="rId4"/>
          <a:stretch>
            <a:fillRect/>
          </a:stretch>
        </p:blipFill>
        <p:spPr>
          <a:xfrm>
            <a:off x="7444446" y="4204833"/>
            <a:ext cx="2483600" cy="1655087"/>
          </a:xfrm>
          <a:prstGeom prst="rect">
            <a:avLst/>
          </a:prstGeom>
          <a:ln>
            <a:noFill/>
          </a:ln>
          <a:effectLst>
            <a:outerShdw blurRad="292100" dist="139700" dir="2700000" algn="tl" rotWithShape="0">
              <a:srgbClr val="333333">
                <a:alpha val="65000"/>
              </a:srgbClr>
            </a:outerShdw>
          </a:effectLst>
        </p:spPr>
      </p:pic>
      <p:pic>
        <p:nvPicPr>
          <p:cNvPr id="5" name="Content Placeholder 4">
            <a:extLst>
              <a:ext uri="{FF2B5EF4-FFF2-40B4-BE49-F238E27FC236}">
                <a16:creationId xmlns:a16="http://schemas.microsoft.com/office/drawing/2014/main" id="{626449D6-2AA6-3E9E-B136-ACB65223E9B9}"/>
              </a:ext>
            </a:extLst>
          </p:cNvPr>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686246" y="176275"/>
            <a:ext cx="1981754" cy="1649351"/>
          </a:xfrm>
          <a:prstGeom prst="rect">
            <a:avLst/>
          </a:prstGeom>
        </p:spPr>
      </p:pic>
    </p:spTree>
    <p:extLst>
      <p:ext uri="{BB962C8B-B14F-4D97-AF65-F5344CB8AC3E}">
        <p14:creationId xmlns:p14="http://schemas.microsoft.com/office/powerpoint/2010/main" val="3236188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07127-307E-21FB-18AF-813D49845180}"/>
              </a:ext>
            </a:extLst>
          </p:cNvPr>
          <p:cNvSpPr>
            <a:spLocks noGrp="1"/>
          </p:cNvSpPr>
          <p:nvPr>
            <p:ph type="title"/>
          </p:nvPr>
        </p:nvSpPr>
        <p:spPr/>
        <p:txBody>
          <a:bodyPr/>
          <a:lstStyle/>
          <a:p>
            <a:r>
              <a:rPr lang="en-GB" dirty="0"/>
              <a:t>Fasting and Taqwa</a:t>
            </a:r>
          </a:p>
        </p:txBody>
      </p:sp>
      <p:sp>
        <p:nvSpPr>
          <p:cNvPr id="3" name="Content Placeholder 2">
            <a:extLst>
              <a:ext uri="{FF2B5EF4-FFF2-40B4-BE49-F238E27FC236}">
                <a16:creationId xmlns:a16="http://schemas.microsoft.com/office/drawing/2014/main" id="{E25A196F-3792-DFE6-CF8E-2BBF40CF60FF}"/>
              </a:ext>
            </a:extLst>
          </p:cNvPr>
          <p:cNvSpPr>
            <a:spLocks noGrp="1"/>
          </p:cNvSpPr>
          <p:nvPr>
            <p:ph idx="1"/>
          </p:nvPr>
        </p:nvSpPr>
        <p:spPr/>
        <p:txBody>
          <a:bodyPr>
            <a:normAutofit/>
          </a:bodyPr>
          <a:lstStyle/>
          <a:p>
            <a:r>
              <a:rPr lang="en-GB" sz="2400" dirty="0"/>
              <a:t>Who can explain how fasting helps you to gain taqwa? Do you remember the example of the burger?</a:t>
            </a:r>
          </a:p>
          <a:p>
            <a:pPr marL="228600" indent="-228600">
              <a:spcBef>
                <a:spcPts val="1000"/>
              </a:spcBef>
              <a:defRPr/>
            </a:pPr>
            <a:endParaRPr lang="en-US" sz="2000" dirty="0">
              <a:solidFill>
                <a:prstClr val="black"/>
              </a:solidFill>
              <a:latin typeface="Mulish Light" pitchFamily="2" charset="0"/>
              <a:ea typeface="Open Sans Light" panose="020B0306030504020204" pitchFamily="34" charset="0"/>
              <a:cs typeface="Open Sans Light" panose="020B0306030504020204" pitchFamily="34" charset="0"/>
            </a:endParaRPr>
          </a:p>
          <a:p>
            <a:pPr marL="0" indent="0">
              <a:buNone/>
            </a:pPr>
            <a:endParaRPr lang="en-GB" dirty="0"/>
          </a:p>
        </p:txBody>
      </p:sp>
      <p:sp>
        <p:nvSpPr>
          <p:cNvPr id="4" name="TextBox 3">
            <a:extLst>
              <a:ext uri="{FF2B5EF4-FFF2-40B4-BE49-F238E27FC236}">
                <a16:creationId xmlns:a16="http://schemas.microsoft.com/office/drawing/2014/main" id="{B9B85692-EF8D-BE4C-4913-16DE36EEB668}"/>
              </a:ext>
            </a:extLst>
          </p:cNvPr>
          <p:cNvSpPr txBox="1"/>
          <p:nvPr/>
        </p:nvSpPr>
        <p:spPr>
          <a:xfrm>
            <a:off x="2063552" y="2671084"/>
            <a:ext cx="7803994" cy="2866033"/>
          </a:xfrm>
          <a:prstGeom prst="roundRect">
            <a:avLst/>
          </a:prstGeom>
          <a:solidFill>
            <a:srgbClr val="89C5C7"/>
          </a:solidFill>
        </p:spPr>
        <p:txBody>
          <a:bodyPr wrap="square" rtlCol="0">
            <a:spAutoFit/>
          </a:bodyPr>
          <a:lstStyle/>
          <a:p>
            <a:pPr algn="ctr">
              <a:spcAft>
                <a:spcPts val="800"/>
              </a:spcAft>
            </a:pPr>
            <a:r>
              <a:rPr lang="en-GB" sz="2800" dirty="0">
                <a:solidFill>
                  <a:srgbClr val="00446A"/>
                </a:solidFill>
                <a:latin typeface="Cabin" panose="00000500000000000000" pitchFamily="2" charset="0"/>
                <a:ea typeface="Calibri" panose="020F0502020204030204" pitchFamily="34" charset="0"/>
                <a:cs typeface="KFGQPC Uthman Taha Naskh" panose="02000000000000000000" pitchFamily="2" charset="-78"/>
              </a:rPr>
              <a:t>When we fast, we temporarily make </a:t>
            </a:r>
            <a:r>
              <a:rPr lang="en-GB" sz="2800" dirty="0" err="1">
                <a:solidFill>
                  <a:srgbClr val="00446A"/>
                </a:solidFill>
                <a:latin typeface="Cabin" panose="00000500000000000000" pitchFamily="2" charset="0"/>
                <a:ea typeface="Calibri" panose="020F0502020204030204" pitchFamily="34" charset="0"/>
                <a:cs typeface="KFGQPC Uthman Taha Naskh" panose="02000000000000000000" pitchFamily="2" charset="-78"/>
              </a:rPr>
              <a:t>harām</a:t>
            </a:r>
            <a:r>
              <a:rPr lang="en-GB" sz="2800" dirty="0">
                <a:solidFill>
                  <a:srgbClr val="00446A"/>
                </a:solidFill>
                <a:latin typeface="Cabin" panose="00000500000000000000" pitchFamily="2" charset="0"/>
                <a:ea typeface="Calibri" panose="020F0502020204030204" pitchFamily="34" charset="0"/>
                <a:cs typeface="KFGQPC Uthman Taha Naskh" panose="02000000000000000000" pitchFamily="2" charset="-78"/>
              </a:rPr>
              <a:t> on ourselves what is usually </a:t>
            </a:r>
            <a:r>
              <a:rPr lang="en-GB" sz="2800" dirty="0" err="1">
                <a:solidFill>
                  <a:srgbClr val="00446A"/>
                </a:solidFill>
                <a:latin typeface="Cabin" panose="00000500000000000000" pitchFamily="2" charset="0"/>
                <a:ea typeface="Calibri" panose="020F0502020204030204" pitchFamily="34" charset="0"/>
                <a:cs typeface="KFGQPC Uthman Taha Naskh" panose="02000000000000000000" pitchFamily="2" charset="-78"/>
              </a:rPr>
              <a:t>halāl</a:t>
            </a:r>
            <a:r>
              <a:rPr lang="en-GB" sz="2800" dirty="0">
                <a:solidFill>
                  <a:srgbClr val="00446A"/>
                </a:solidFill>
                <a:latin typeface="Cabin" panose="00000500000000000000" pitchFamily="2" charset="0"/>
                <a:ea typeface="Calibri" panose="020F0502020204030204" pitchFamily="34" charset="0"/>
                <a:cs typeface="KFGQPC Uthman Taha Naskh" panose="02000000000000000000" pitchFamily="2" charset="-78"/>
              </a:rPr>
              <a:t> (for </a:t>
            </a:r>
            <a:r>
              <a:rPr lang="en-GB" sz="2800" dirty="0" err="1">
                <a:solidFill>
                  <a:srgbClr val="00446A"/>
                </a:solidFill>
                <a:latin typeface="Cabin" panose="00000500000000000000" pitchFamily="2" charset="0"/>
                <a:ea typeface="Calibri" panose="020F0502020204030204" pitchFamily="34" charset="0"/>
                <a:cs typeface="KFGQPC Uthman Taha Naskh" panose="02000000000000000000" pitchFamily="2" charset="-78"/>
              </a:rPr>
              <a:t>e.g</a:t>
            </a:r>
            <a:r>
              <a:rPr lang="en-GB" sz="2800" dirty="0">
                <a:solidFill>
                  <a:srgbClr val="00446A"/>
                </a:solidFill>
                <a:latin typeface="Cabin" panose="00000500000000000000" pitchFamily="2" charset="0"/>
                <a:ea typeface="Calibri" panose="020F0502020204030204" pitchFamily="34" charset="0"/>
                <a:cs typeface="KFGQPC Uthman Taha Naskh" panose="02000000000000000000" pitchFamily="2" charset="-78"/>
              </a:rPr>
              <a:t>?). </a:t>
            </a:r>
          </a:p>
          <a:p>
            <a:pPr algn="ctr">
              <a:spcAft>
                <a:spcPts val="800"/>
              </a:spcAft>
            </a:pPr>
            <a:endParaRPr lang="en-GB" sz="900" dirty="0">
              <a:solidFill>
                <a:srgbClr val="00446A"/>
              </a:solidFill>
              <a:latin typeface="Cabin" panose="00000500000000000000" pitchFamily="2" charset="0"/>
              <a:ea typeface="Calibri" panose="020F0502020204030204" pitchFamily="34" charset="0"/>
              <a:cs typeface="KFGQPC Uthman Taha Naskh" panose="02000000000000000000" pitchFamily="2" charset="-78"/>
            </a:endParaRPr>
          </a:p>
          <a:p>
            <a:pPr algn="ctr">
              <a:spcAft>
                <a:spcPts val="800"/>
              </a:spcAft>
            </a:pPr>
            <a:r>
              <a:rPr lang="en-GB" sz="2800" dirty="0">
                <a:solidFill>
                  <a:srgbClr val="00446A"/>
                </a:solidFill>
                <a:latin typeface="Cabin" panose="00000500000000000000" pitchFamily="2" charset="0"/>
                <a:ea typeface="Calibri" panose="020F0502020204030204" pitchFamily="34" charset="0"/>
                <a:cs typeface="KFGQPC Uthman Taha Naskh" panose="02000000000000000000" pitchFamily="2" charset="-78"/>
              </a:rPr>
              <a:t>This teaches us to say ‘NO!’ to our nafs and inner desires &amp; helps us to train ourselves to stay away from all </a:t>
            </a:r>
            <a:r>
              <a:rPr lang="en-GB" sz="2800" dirty="0" err="1">
                <a:solidFill>
                  <a:srgbClr val="00446A"/>
                </a:solidFill>
                <a:latin typeface="Cabin" panose="00000500000000000000" pitchFamily="2" charset="0"/>
                <a:ea typeface="Calibri" panose="020F0502020204030204" pitchFamily="34" charset="0"/>
                <a:cs typeface="KFGQPC Uthman Taha Naskh" panose="02000000000000000000" pitchFamily="2" charset="-78"/>
              </a:rPr>
              <a:t>harām</a:t>
            </a:r>
            <a:r>
              <a:rPr lang="en-GB" sz="2800" dirty="0">
                <a:solidFill>
                  <a:srgbClr val="00446A"/>
                </a:solidFill>
                <a:latin typeface="Cabin" panose="00000500000000000000" pitchFamily="2" charset="0"/>
                <a:ea typeface="Calibri" panose="020F0502020204030204" pitchFamily="34" charset="0"/>
                <a:cs typeface="KFGQPC Uthman Taha Naskh" panose="02000000000000000000" pitchFamily="2" charset="-78"/>
              </a:rPr>
              <a:t> throughout the year.</a:t>
            </a:r>
            <a:endParaRPr lang="en-GB" sz="2800" dirty="0">
              <a:solidFill>
                <a:srgbClr val="00446A"/>
              </a:solidFill>
              <a:latin typeface="Cabin" panose="00000500000000000000" pitchFamily="2"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8D0C81CD-5F84-946B-023B-5549B81A1F4A}"/>
              </a:ext>
            </a:extLst>
          </p:cNvPr>
          <p:cNvSpPr txBox="1"/>
          <p:nvPr/>
        </p:nvSpPr>
        <p:spPr>
          <a:xfrm>
            <a:off x="2063552" y="5805134"/>
            <a:ext cx="7920880" cy="738664"/>
          </a:xfrm>
          <a:prstGeom prst="rect">
            <a:avLst/>
          </a:prstGeom>
          <a:noFill/>
        </p:spPr>
        <p:txBody>
          <a:bodyPr wrap="square" rtlCol="0">
            <a:spAutoFit/>
          </a:bodyPr>
          <a:lstStyle/>
          <a:p>
            <a:pPr algn="ctr"/>
            <a:r>
              <a:rPr lang="en-US" sz="2400" b="1" dirty="0">
                <a:solidFill>
                  <a:schemeClr val="bg1"/>
                </a:solidFill>
                <a:highlight>
                  <a:srgbClr val="00446A"/>
                </a:highlight>
                <a:latin typeface="Cabin" panose="00000500000000000000" pitchFamily="2" charset="0"/>
                <a:ea typeface="Open Sans Light" panose="020B0306030504020204" pitchFamily="34" charset="0"/>
                <a:cs typeface="Open Sans Light" panose="020B0306030504020204" pitchFamily="34" charset="0"/>
              </a:rPr>
              <a:t>Fasting = a means of training ourselves to obey Allah. </a:t>
            </a:r>
            <a:endParaRPr lang="en-GB" sz="2400" b="1" dirty="0">
              <a:solidFill>
                <a:schemeClr val="bg1"/>
              </a:solidFill>
              <a:highlight>
                <a:srgbClr val="00446A"/>
              </a:highlight>
              <a:latin typeface="Cabin" panose="00000500000000000000" pitchFamily="2" charset="0"/>
              <a:ea typeface="Open Sans Light" panose="020B0306030504020204" pitchFamily="34" charset="0"/>
              <a:cs typeface="Open Sans Light" panose="020B0306030504020204" pitchFamily="34" charset="0"/>
            </a:endParaRPr>
          </a:p>
          <a:p>
            <a:endParaRPr lang="en-GB" dirty="0"/>
          </a:p>
        </p:txBody>
      </p:sp>
    </p:spTree>
    <p:extLst>
      <p:ext uri="{BB962C8B-B14F-4D97-AF65-F5344CB8AC3E}">
        <p14:creationId xmlns:p14="http://schemas.microsoft.com/office/powerpoint/2010/main" val="27432329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25841</TotalTime>
  <Words>1850</Words>
  <Application>Microsoft Office PowerPoint</Application>
  <PresentationFormat>Widescreen</PresentationFormat>
  <Paragraphs>221</Paragraphs>
  <Slides>27</Slides>
  <Notes>17</Notes>
  <HiddenSlides>0</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1</vt:i4>
      </vt:variant>
      <vt:variant>
        <vt:lpstr>Slide Titles</vt:lpstr>
      </vt:variant>
      <vt:variant>
        <vt:i4>27</vt:i4>
      </vt:variant>
    </vt:vector>
  </HeadingPairs>
  <TitlesOfParts>
    <vt:vector size="41" baseType="lpstr">
      <vt:lpstr>Mulish Light</vt:lpstr>
      <vt:lpstr>Arial</vt:lpstr>
      <vt:lpstr>Calibri</vt:lpstr>
      <vt:lpstr>Times New Roman</vt:lpstr>
      <vt:lpstr>Gill Sans Nova</vt:lpstr>
      <vt:lpstr>Century</vt:lpstr>
      <vt:lpstr>Cabin</vt:lpstr>
      <vt:lpstr>Economica</vt:lpstr>
      <vt:lpstr>Calibri Light</vt:lpstr>
      <vt:lpstr>Poppins Bold</vt:lpstr>
      <vt:lpstr>Sakkal Majalla</vt:lpstr>
      <vt:lpstr>Office Theme</vt:lpstr>
      <vt:lpstr>1_Office Theme</vt:lpstr>
      <vt:lpstr>Bitmap Image</vt:lpstr>
      <vt:lpstr>Ramadan</vt:lpstr>
      <vt:lpstr>Starter</vt:lpstr>
      <vt:lpstr>Learning Objectives</vt:lpstr>
      <vt:lpstr>[A]</vt:lpstr>
      <vt:lpstr>The Gift of Ramadan</vt:lpstr>
      <vt:lpstr>The Gift of Ramadan</vt:lpstr>
      <vt:lpstr>3 Opportunities</vt:lpstr>
      <vt:lpstr>Why Do We Fast?</vt:lpstr>
      <vt:lpstr>Fasting and Taqwa</vt:lpstr>
      <vt:lpstr>Why Do We Fast?</vt:lpstr>
      <vt:lpstr>Fasting From Haram…</vt:lpstr>
      <vt:lpstr>Role Play (in pairs)</vt:lpstr>
      <vt:lpstr>Du‘a &amp; Dhikr</vt:lpstr>
      <vt:lpstr>[A]</vt:lpstr>
      <vt:lpstr>Plenary</vt:lpstr>
      <vt:lpstr>Ramadan</vt:lpstr>
      <vt:lpstr>LOs</vt:lpstr>
      <vt:lpstr>Starter</vt:lpstr>
      <vt:lpstr>Review</vt:lpstr>
      <vt:lpstr>Qur’an</vt:lpstr>
      <vt:lpstr>Qiyam</vt:lpstr>
      <vt:lpstr>The Month of Qur’an</vt:lpstr>
      <vt:lpstr>[A] How to gain reward…</vt:lpstr>
      <vt:lpstr>The last 10 days</vt:lpstr>
      <vt:lpstr>Laylat al-Qadr</vt:lpstr>
      <vt:lpstr>Du‘a of Laylat al-Qadr</vt:lpstr>
      <vt:lpstr>Plenary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Ramadhan</dc:title>
  <dc:creator>UA</dc:creator>
  <cp:lastModifiedBy>Zaeem Javaid</cp:lastModifiedBy>
  <cp:revision>65</cp:revision>
  <dcterms:created xsi:type="dcterms:W3CDTF">2017-05-02T18:57:24Z</dcterms:created>
  <dcterms:modified xsi:type="dcterms:W3CDTF">2026-02-02T14:10:22Z</dcterms:modified>
</cp:coreProperties>
</file>