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283" r:id="rId4"/>
    <p:sldId id="258" r:id="rId5"/>
    <p:sldId id="266" r:id="rId6"/>
    <p:sldId id="290" r:id="rId7"/>
    <p:sldId id="271" r:id="rId8"/>
    <p:sldId id="287" r:id="rId9"/>
    <p:sldId id="268" r:id="rId10"/>
    <p:sldId id="275" r:id="rId11"/>
    <p:sldId id="273" r:id="rId12"/>
    <p:sldId id="259" r:id="rId13"/>
    <p:sldId id="280" r:id="rId14"/>
    <p:sldId id="257" r:id="rId15"/>
    <p:sldId id="292" r:id="rId16"/>
    <p:sldId id="270" r:id="rId17"/>
    <p:sldId id="286" r:id="rId18"/>
    <p:sldId id="278" r:id="rId19"/>
    <p:sldId id="276" r:id="rId20"/>
    <p:sldId id="281" r:id="rId21"/>
    <p:sldId id="282" r:id="rId22"/>
    <p:sldId id="284" r:id="rId23"/>
    <p:sldId id="272" r:id="rId24"/>
    <p:sldId id="279" r:id="rId25"/>
    <p:sldId id="289" r:id="rId26"/>
    <p:sldId id="285" r:id="rId27"/>
    <p:sldId id="277" r:id="rId28"/>
  </p:sldIdLst>
  <p:sldSz cx="12192000" cy="6858000"/>
  <p:notesSz cx="6858000" cy="9144000"/>
  <p:embeddedFontLst>
    <p:embeddedFont>
      <p:font typeface="Cabin" pitchFamily="2" charset="0"/>
      <p:regular r:id="rId30"/>
      <p:bold r:id="rId31"/>
      <p:italic r:id="rId32"/>
      <p:boldItalic r:id="rId33"/>
    </p:embeddedFont>
    <p:embeddedFont>
      <p:font typeface="Economica" panose="020B0604020202020204" charset="0"/>
      <p:regular r:id="rId34"/>
      <p:bold r:id="rId35"/>
      <p:italic r:id="rId36"/>
      <p:boldItalic r:id="rId37"/>
    </p:embeddedFont>
    <p:embeddedFont>
      <p:font typeface="Gill Sans MT" panose="020B0502020104020203" pitchFamily="34" charset="0"/>
      <p:regular r:id="rId38"/>
      <p:bold r:id="rId39"/>
      <p:italic r:id="rId40"/>
      <p:boldItalic r:id="rId41"/>
    </p:embeddedFont>
    <p:embeddedFont>
      <p:font typeface="Mulish Light" pitchFamily="2" charset="0"/>
      <p:regular r:id="rId42"/>
      <p:italic r:id="rId43"/>
    </p:embeddedFont>
    <p:embeddedFont>
      <p:font typeface="Pangea Afrikan SemiBold" panose="020B0704000000000000" pitchFamily="34" charset="0"/>
      <p:bold r:id="rId44"/>
      <p:boldItalic r:id="rId45"/>
    </p:embeddedFont>
    <p:embeddedFont>
      <p:font typeface="Poppins Bold" panose="00000800000000000000" pitchFamily="2" charset="0"/>
      <p:bold r:id="rId46"/>
    </p:embeddedFont>
    <p:embeddedFont>
      <p:font typeface="Sakkal Majalla" panose="02000000000000000000" pitchFamily="2" charset="-78"/>
      <p:regular r:id="rId47"/>
      <p:bold r:id="rId48"/>
    </p:embeddedFont>
    <p:embeddedFont>
      <p:font typeface="Source Sans Pro Black" panose="020B0803030403020204" pitchFamily="34" charset="0"/>
      <p:bold r:id="rId49"/>
      <p:boldItalic r:id="rId50"/>
    </p:embeddedFont>
    <p:embeddedFont>
      <p:font typeface="The Hand" panose="03070502030502020204" pitchFamily="66" charset="0"/>
      <p:regular r:id="rId51"/>
      <p:bold r:id="rId52"/>
    </p:embeddedFont>
    <p:embeddedFont>
      <p:font typeface="Tw Cen MT" panose="020B0602020104020603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558"/>
    <a:srgbClr val="E1F8FB"/>
    <a:srgbClr val="138090"/>
    <a:srgbClr val="DCEAED"/>
    <a:srgbClr val="B58B81"/>
    <a:srgbClr val="288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BD95F-AF5B-4C41-B88A-D5ED0FC2BFE2}" v="23" dt="2026-02-02T12:03:58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67665" autoAdjust="0"/>
  </p:normalViewPr>
  <p:slideViewPr>
    <p:cSldViewPr>
      <p:cViewPr>
        <p:scale>
          <a:sx n="82" d="100"/>
          <a:sy n="82" d="100"/>
        </p:scale>
        <p:origin x="207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eem Javaid" userId="6620a48c0a62430c" providerId="LiveId" clId="{228494AA-43CC-4C50-B8BD-7E03AF10BEF0}"/>
    <pc:docChg chg="undo custSel addSld delSld modSld sldOrd modMainMaster modNotesMaster">
      <pc:chgData name="Zaeem Javaid" userId="6620a48c0a62430c" providerId="LiveId" clId="{228494AA-43CC-4C50-B8BD-7E03AF10BEF0}" dt="2026-02-02T12:03:58.414" v="186"/>
      <pc:docMkLst>
        <pc:docMk/>
      </pc:docMkLst>
      <pc:sldChg chg="addSp delSp modSp mod setBg modNotes">
        <pc:chgData name="Zaeem Javaid" userId="6620a48c0a62430c" providerId="LiveId" clId="{228494AA-43CC-4C50-B8BD-7E03AF10BEF0}" dt="2026-02-02T12:03:58.414" v="186"/>
        <pc:sldMkLst>
          <pc:docMk/>
          <pc:sldMk cId="508593202" sldId="256"/>
        </pc:sldMkLst>
        <pc:spChg chg="mod">
          <ac:chgData name="Zaeem Javaid" userId="6620a48c0a62430c" providerId="LiveId" clId="{228494AA-43CC-4C50-B8BD-7E03AF10BEF0}" dt="2026-02-02T12:03:57.953" v="185" actId="207"/>
          <ac:spMkLst>
            <pc:docMk/>
            <pc:sldMk cId="508593202" sldId="256"/>
            <ac:spMk id="2" creationId="{00000000-0000-0000-0000-000000000000}"/>
          </ac:spMkLst>
        </pc:spChg>
        <pc:spChg chg="del">
          <ac:chgData name="Zaeem Javaid" userId="6620a48c0a62430c" providerId="LiveId" clId="{228494AA-43CC-4C50-B8BD-7E03AF10BEF0}" dt="2026-02-02T11:50:32.970" v="31" actId="478"/>
          <ac:spMkLst>
            <pc:docMk/>
            <pc:sldMk cId="508593202" sldId="256"/>
            <ac:spMk id="5" creationId="{B2468BC0-52D5-954C-3C4A-208B2F756F4C}"/>
          </ac:spMkLst>
        </pc:spChg>
        <pc:spChg chg="del mod">
          <ac:chgData name="Zaeem Javaid" userId="6620a48c0a62430c" providerId="LiveId" clId="{228494AA-43CC-4C50-B8BD-7E03AF10BEF0}" dt="2026-02-02T11:52:23.205" v="48" actId="478"/>
          <ac:spMkLst>
            <pc:docMk/>
            <pc:sldMk cId="508593202" sldId="256"/>
            <ac:spMk id="6" creationId="{2C2EA8B2-7F50-56B3-C013-D9DE01C5F9FB}"/>
          </ac:spMkLst>
        </pc:spChg>
        <pc:spChg chg="add mod">
          <ac:chgData name="Zaeem Javaid" userId="6620a48c0a62430c" providerId="LiveId" clId="{228494AA-43CC-4C50-B8BD-7E03AF10BEF0}" dt="2026-02-02T11:57:34.910" v="151" actId="1076"/>
          <ac:spMkLst>
            <pc:docMk/>
            <pc:sldMk cId="508593202" sldId="256"/>
            <ac:spMk id="16" creationId="{23E86BAE-12B4-B324-6E9F-7AA28BDAF0DD}"/>
          </ac:spMkLst>
        </pc:spChg>
        <pc:spChg chg="add mod">
          <ac:chgData name="Zaeem Javaid" userId="6620a48c0a62430c" providerId="LiveId" clId="{228494AA-43CC-4C50-B8BD-7E03AF10BEF0}" dt="2026-02-02T11:53:54.828" v="56" actId="207"/>
          <ac:spMkLst>
            <pc:docMk/>
            <pc:sldMk cId="508593202" sldId="256"/>
            <ac:spMk id="19" creationId="{69FBDF8A-1066-8183-8479-8C633FB538AA}"/>
          </ac:spMkLst>
        </pc:spChg>
        <pc:spChg chg="add mod">
          <ac:chgData name="Zaeem Javaid" userId="6620a48c0a62430c" providerId="LiveId" clId="{228494AA-43CC-4C50-B8BD-7E03AF10BEF0}" dt="2026-02-02T11:54:54.316" v="84" actId="20577"/>
          <ac:spMkLst>
            <pc:docMk/>
            <pc:sldMk cId="508593202" sldId="256"/>
            <ac:spMk id="20" creationId="{69327B4A-8689-0FAA-F129-FECBC483377D}"/>
          </ac:spMkLst>
        </pc:spChg>
        <pc:picChg chg="del mod">
          <ac:chgData name="Zaeem Javaid" userId="6620a48c0a62430c" providerId="LiveId" clId="{228494AA-43CC-4C50-B8BD-7E03AF10BEF0}" dt="2026-02-02T11:25:44.988" v="3" actId="478"/>
          <ac:picMkLst>
            <pc:docMk/>
            <pc:sldMk cId="508593202" sldId="256"/>
            <ac:picMk id="7" creationId="{181289FE-AD56-4B6B-BAA0-B19AADFD804D}"/>
          </ac:picMkLst>
        </pc:picChg>
        <pc:picChg chg="add del mod">
          <ac:chgData name="Zaeem Javaid" userId="6620a48c0a62430c" providerId="LiveId" clId="{228494AA-43CC-4C50-B8BD-7E03AF10BEF0}" dt="2026-02-02T11:47:27.580" v="9" actId="478"/>
          <ac:picMkLst>
            <pc:docMk/>
            <pc:sldMk cId="508593202" sldId="256"/>
            <ac:picMk id="8" creationId="{9A1A0EA9-116D-511B-93C5-DCE259A75DD6}"/>
          </ac:picMkLst>
        </pc:picChg>
        <pc:picChg chg="add del mod">
          <ac:chgData name="Zaeem Javaid" userId="6620a48c0a62430c" providerId="LiveId" clId="{228494AA-43CC-4C50-B8BD-7E03AF10BEF0}" dt="2026-02-02T11:48:04.497" v="12" actId="478"/>
          <ac:picMkLst>
            <pc:docMk/>
            <pc:sldMk cId="508593202" sldId="256"/>
            <ac:picMk id="10" creationId="{716A139C-E740-9FBB-F160-D74CA8AB9226}"/>
          </ac:picMkLst>
        </pc:picChg>
        <pc:picChg chg="add del">
          <ac:chgData name="Zaeem Javaid" userId="6620a48c0a62430c" providerId="LiveId" clId="{228494AA-43CC-4C50-B8BD-7E03AF10BEF0}" dt="2026-02-02T11:48:57.553" v="14" actId="478"/>
          <ac:picMkLst>
            <pc:docMk/>
            <pc:sldMk cId="508593202" sldId="256"/>
            <ac:picMk id="12" creationId="{63747B15-FB36-4B77-AA6E-62E29BC27384}"/>
          </ac:picMkLst>
        </pc:picChg>
        <pc:picChg chg="add mod modCrop">
          <ac:chgData name="Zaeem Javaid" userId="6620a48c0a62430c" providerId="LiveId" clId="{228494AA-43CC-4C50-B8BD-7E03AF10BEF0}" dt="2026-02-02T12:02:49.040" v="179" actId="732"/>
          <ac:picMkLst>
            <pc:docMk/>
            <pc:sldMk cId="508593202" sldId="256"/>
            <ac:picMk id="14" creationId="{DCA68E60-9538-DCE4-FE24-C0129C6C891C}"/>
          </ac:picMkLst>
        </pc:picChg>
        <pc:picChg chg="add mod">
          <ac:chgData name="Zaeem Javaid" userId="6620a48c0a62430c" providerId="LiveId" clId="{228494AA-43CC-4C50-B8BD-7E03AF10BEF0}" dt="2026-02-02T11:53:19.030" v="52" actId="1076"/>
          <ac:picMkLst>
            <pc:docMk/>
            <pc:sldMk cId="508593202" sldId="256"/>
            <ac:picMk id="18" creationId="{A81221A6-272C-2CC7-1779-00AB2CBF0EBD}"/>
          </ac:picMkLst>
        </pc:picChg>
        <pc:picChg chg="add mod">
          <ac:chgData name="Zaeem Javaid" userId="6620a48c0a62430c" providerId="LiveId" clId="{228494AA-43CC-4C50-B8BD-7E03AF10BEF0}" dt="2026-02-02T11:57:29.936" v="150" actId="1076"/>
          <ac:picMkLst>
            <pc:docMk/>
            <pc:sldMk cId="508593202" sldId="256"/>
            <ac:picMk id="21" creationId="{A71A5ECD-81A0-8AD8-E5C1-DC40B3810D57}"/>
          </ac:picMkLst>
        </pc:picChg>
      </pc:sldChg>
      <pc:sldChg chg="modSp modNotes">
        <pc:chgData name="Zaeem Javaid" userId="6620a48c0a62430c" providerId="LiveId" clId="{228494AA-43CC-4C50-B8BD-7E03AF10BEF0}" dt="2026-02-02T11:24:33.800" v="0"/>
        <pc:sldMkLst>
          <pc:docMk/>
          <pc:sldMk cId="2668498637" sldId="258"/>
        </pc:sldMkLst>
        <pc:graphicFrameChg chg="mod">
          <ac:chgData name="Zaeem Javaid" userId="6620a48c0a62430c" providerId="LiveId" clId="{228494AA-43CC-4C50-B8BD-7E03AF10BEF0}" dt="2026-02-02T11:24:33.800" v="0"/>
          <ac:graphicFrameMkLst>
            <pc:docMk/>
            <pc:sldMk cId="2668498637" sldId="258"/>
            <ac:graphicFrameMk id="4" creationId="{00000000-0000-0000-0000-000000000000}"/>
          </ac:graphicFrameMkLst>
        </pc:graphicFrameChg>
      </pc:sldChg>
      <pc:sldChg chg="modSp modNotes">
        <pc:chgData name="Zaeem Javaid" userId="6620a48c0a62430c" providerId="LiveId" clId="{228494AA-43CC-4C50-B8BD-7E03AF10BEF0}" dt="2026-02-02T11:24:33.800" v="0"/>
        <pc:sldMkLst>
          <pc:docMk/>
          <pc:sldMk cId="2606760801" sldId="259"/>
        </pc:sldMkLst>
        <pc:picChg chg="mod">
          <ac:chgData name="Zaeem Javaid" userId="6620a48c0a62430c" providerId="LiveId" clId="{228494AA-43CC-4C50-B8BD-7E03AF10BEF0}" dt="2026-02-02T11:24:33.800" v="0"/>
          <ac:picMkLst>
            <pc:docMk/>
            <pc:sldMk cId="2606760801" sldId="259"/>
            <ac:picMk id="5" creationId="{C15AA95A-121F-4C7D-B743-48213935D84C}"/>
          </ac:picMkLst>
        </pc:picChg>
        <pc:picChg chg="mod">
          <ac:chgData name="Zaeem Javaid" userId="6620a48c0a62430c" providerId="LiveId" clId="{228494AA-43CC-4C50-B8BD-7E03AF10BEF0}" dt="2026-02-02T11:24:33.800" v="0"/>
          <ac:picMkLst>
            <pc:docMk/>
            <pc:sldMk cId="2606760801" sldId="259"/>
            <ac:picMk id="7" creationId="{4BCB0FFD-256B-4679-ABE1-1B1A0DDA95C4}"/>
          </ac:picMkLst>
        </pc:picChg>
        <pc:picChg chg="mod">
          <ac:chgData name="Zaeem Javaid" userId="6620a48c0a62430c" providerId="LiveId" clId="{228494AA-43CC-4C50-B8BD-7E03AF10BEF0}" dt="2026-02-02T11:24:33.800" v="0"/>
          <ac:picMkLst>
            <pc:docMk/>
            <pc:sldMk cId="2606760801" sldId="259"/>
            <ac:picMk id="9" creationId="{1BB9081F-3700-4C45-9A3B-ED8B728FDCCB}"/>
          </ac:picMkLst>
        </pc:picChg>
      </pc:sldChg>
      <pc:sldChg chg="modSp modNotes">
        <pc:chgData name="Zaeem Javaid" userId="6620a48c0a62430c" providerId="LiveId" clId="{228494AA-43CC-4C50-B8BD-7E03AF10BEF0}" dt="2026-02-02T11:24:33.800" v="0"/>
        <pc:sldMkLst>
          <pc:docMk/>
          <pc:sldMk cId="189257935" sldId="266"/>
        </pc:sldMkLst>
        <pc:spChg chg="mod">
          <ac:chgData name="Zaeem Javaid" userId="6620a48c0a62430c" providerId="LiveId" clId="{228494AA-43CC-4C50-B8BD-7E03AF10BEF0}" dt="2026-02-02T11:24:33.800" v="0"/>
          <ac:spMkLst>
            <pc:docMk/>
            <pc:sldMk cId="189257935" sldId="266"/>
            <ac:spMk id="2" creationId="{0A8370EB-B446-473E-B89D-BE4554B9D6E7}"/>
          </ac:spMkLst>
        </pc:spChg>
        <pc:spChg chg="mod">
          <ac:chgData name="Zaeem Javaid" userId="6620a48c0a62430c" providerId="LiveId" clId="{228494AA-43CC-4C50-B8BD-7E03AF10BEF0}" dt="2026-02-02T11:24:33.800" v="0"/>
          <ac:spMkLst>
            <pc:docMk/>
            <pc:sldMk cId="189257935" sldId="266"/>
            <ac:spMk id="3" creationId="{C8598E2A-C33C-4EB2-9F5F-373508166110}"/>
          </ac:spMkLst>
        </pc:spChg>
        <pc:graphicFrameChg chg="mod">
          <ac:chgData name="Zaeem Javaid" userId="6620a48c0a62430c" providerId="LiveId" clId="{228494AA-43CC-4C50-B8BD-7E03AF10BEF0}" dt="2026-02-02T11:24:33.800" v="0"/>
          <ac:graphicFrameMkLst>
            <pc:docMk/>
            <pc:sldMk cId="189257935" sldId="266"/>
            <ac:graphicFrameMk id="4" creationId="{A6B286C0-814C-4101-9124-FDB3FD17F43C}"/>
          </ac:graphicFrameMkLst>
        </pc:graphicFrameChg>
        <pc:picChg chg="mod">
          <ac:chgData name="Zaeem Javaid" userId="6620a48c0a62430c" providerId="LiveId" clId="{228494AA-43CC-4C50-B8BD-7E03AF10BEF0}" dt="2026-02-02T11:24:33.800" v="0"/>
          <ac:picMkLst>
            <pc:docMk/>
            <pc:sldMk cId="189257935" sldId="266"/>
            <ac:picMk id="5" creationId="{18B810B3-FCD9-7AEA-4393-32A2F1D5C320}"/>
          </ac:picMkLst>
        </pc:picChg>
      </pc:sldChg>
      <pc:sldChg chg="modSp mod">
        <pc:chgData name="Zaeem Javaid" userId="6620a48c0a62430c" providerId="LiveId" clId="{228494AA-43CC-4C50-B8BD-7E03AF10BEF0}" dt="2026-02-02T11:54:19.833" v="76" actId="120"/>
        <pc:sldMkLst>
          <pc:docMk/>
          <pc:sldMk cId="3000062530" sldId="267"/>
        </pc:sldMkLst>
        <pc:spChg chg="mod">
          <ac:chgData name="Zaeem Javaid" userId="6620a48c0a62430c" providerId="LiveId" clId="{228494AA-43CC-4C50-B8BD-7E03AF10BEF0}" dt="2026-02-02T11:54:19.833" v="76" actId="120"/>
          <ac:spMkLst>
            <pc:docMk/>
            <pc:sldMk cId="3000062530" sldId="267"/>
            <ac:spMk id="2" creationId="{D42FF394-E853-4562-954A-970BFA521902}"/>
          </ac:spMkLst>
        </pc:spChg>
      </pc:sldChg>
      <pc:sldChg chg="modNotes">
        <pc:chgData name="Zaeem Javaid" userId="6620a48c0a62430c" providerId="LiveId" clId="{228494AA-43CC-4C50-B8BD-7E03AF10BEF0}" dt="2026-02-02T11:24:33.800" v="0"/>
        <pc:sldMkLst>
          <pc:docMk/>
          <pc:sldMk cId="1431365389" sldId="268"/>
        </pc:sldMkLst>
      </pc:sldChg>
      <pc:sldChg chg="modSp">
        <pc:chgData name="Zaeem Javaid" userId="6620a48c0a62430c" providerId="LiveId" clId="{228494AA-43CC-4C50-B8BD-7E03AF10BEF0}" dt="2026-02-02T11:24:33.800" v="0"/>
        <pc:sldMkLst>
          <pc:docMk/>
          <pc:sldMk cId="3585105877" sldId="270"/>
        </pc:sldMkLst>
        <pc:picChg chg="mod">
          <ac:chgData name="Zaeem Javaid" userId="6620a48c0a62430c" providerId="LiveId" clId="{228494AA-43CC-4C50-B8BD-7E03AF10BEF0}" dt="2026-02-02T11:24:33.800" v="0"/>
          <ac:picMkLst>
            <pc:docMk/>
            <pc:sldMk cId="3585105877" sldId="270"/>
            <ac:picMk id="4" creationId="{5B549DE0-EF21-44B5-81D6-7682A8EE0278}"/>
          </ac:picMkLst>
        </pc:picChg>
      </pc:sldChg>
      <pc:sldChg chg="modSp modNotes">
        <pc:chgData name="Zaeem Javaid" userId="6620a48c0a62430c" providerId="LiveId" clId="{228494AA-43CC-4C50-B8BD-7E03AF10BEF0}" dt="2026-02-02T11:24:33.800" v="0"/>
        <pc:sldMkLst>
          <pc:docMk/>
          <pc:sldMk cId="2860136674" sldId="271"/>
        </pc:sldMkLst>
        <pc:spChg chg="mod">
          <ac:chgData name="Zaeem Javaid" userId="6620a48c0a62430c" providerId="LiveId" clId="{228494AA-43CC-4C50-B8BD-7E03AF10BEF0}" dt="2026-02-02T11:24:33.800" v="0"/>
          <ac:spMkLst>
            <pc:docMk/>
            <pc:sldMk cId="2860136674" sldId="271"/>
            <ac:spMk id="3" creationId="{04CB5E84-57A4-42AB-9292-2F4FA9D536D7}"/>
          </ac:spMkLst>
        </pc:spChg>
        <pc:spChg chg="mod">
          <ac:chgData name="Zaeem Javaid" userId="6620a48c0a62430c" providerId="LiveId" clId="{228494AA-43CC-4C50-B8BD-7E03AF10BEF0}" dt="2026-02-02T11:24:33.800" v="0"/>
          <ac:spMkLst>
            <pc:docMk/>
            <pc:sldMk cId="2860136674" sldId="271"/>
            <ac:spMk id="5" creationId="{A1ED5450-92AA-497E-A012-A6260E6940CB}"/>
          </ac:spMkLst>
        </pc:spChg>
      </pc:sldChg>
      <pc:sldChg chg="modSp modNotes">
        <pc:chgData name="Zaeem Javaid" userId="6620a48c0a62430c" providerId="LiveId" clId="{228494AA-43CC-4C50-B8BD-7E03AF10BEF0}" dt="2026-02-02T11:24:33.800" v="0"/>
        <pc:sldMkLst>
          <pc:docMk/>
          <pc:sldMk cId="999284432" sldId="272"/>
        </pc:sldMkLst>
        <pc:spChg chg="mod">
          <ac:chgData name="Zaeem Javaid" userId="6620a48c0a62430c" providerId="LiveId" clId="{228494AA-43CC-4C50-B8BD-7E03AF10BEF0}" dt="2026-02-02T11:24:33.800" v="0"/>
          <ac:spMkLst>
            <pc:docMk/>
            <pc:sldMk cId="999284432" sldId="272"/>
            <ac:spMk id="2" creationId="{AC967E95-547A-4A9C-AFEC-F8CA3EE0B57F}"/>
          </ac:spMkLst>
        </pc:spChg>
        <pc:spChg chg="mod">
          <ac:chgData name="Zaeem Javaid" userId="6620a48c0a62430c" providerId="LiveId" clId="{228494AA-43CC-4C50-B8BD-7E03AF10BEF0}" dt="2026-02-02T11:24:33.800" v="0"/>
          <ac:spMkLst>
            <pc:docMk/>
            <pc:sldMk cId="999284432" sldId="272"/>
            <ac:spMk id="3" creationId="{ECCD4151-793E-4116-9774-65FABA6F9B12}"/>
          </ac:spMkLst>
        </pc:spChg>
        <pc:picChg chg="mod">
          <ac:chgData name="Zaeem Javaid" userId="6620a48c0a62430c" providerId="LiveId" clId="{228494AA-43CC-4C50-B8BD-7E03AF10BEF0}" dt="2026-02-02T11:24:33.800" v="0"/>
          <ac:picMkLst>
            <pc:docMk/>
            <pc:sldMk cId="999284432" sldId="272"/>
            <ac:picMk id="4" creationId="{1286CDE5-08E0-4CC7-866E-068B48C3E589}"/>
          </ac:picMkLst>
        </pc:picChg>
      </pc:sldChg>
      <pc:sldChg chg="modSp modNotes">
        <pc:chgData name="Zaeem Javaid" userId="6620a48c0a62430c" providerId="LiveId" clId="{228494AA-43CC-4C50-B8BD-7E03AF10BEF0}" dt="2026-02-02T11:24:33.800" v="0"/>
        <pc:sldMkLst>
          <pc:docMk/>
          <pc:sldMk cId="3876028941" sldId="273"/>
        </pc:sldMkLst>
        <pc:graphicFrameChg chg="mod">
          <ac:chgData name="Zaeem Javaid" userId="6620a48c0a62430c" providerId="LiveId" clId="{228494AA-43CC-4C50-B8BD-7E03AF10BEF0}" dt="2026-02-02T11:24:33.800" v="0"/>
          <ac:graphicFrameMkLst>
            <pc:docMk/>
            <pc:sldMk cId="3876028941" sldId="273"/>
            <ac:graphicFrameMk id="4" creationId="{4AFECBD1-73D2-4580-8E8A-27961B5E1894}"/>
          </ac:graphicFrameMkLst>
        </pc:graphicFrameChg>
      </pc:sldChg>
      <pc:sldChg chg="modSp modNotes">
        <pc:chgData name="Zaeem Javaid" userId="6620a48c0a62430c" providerId="LiveId" clId="{228494AA-43CC-4C50-B8BD-7E03AF10BEF0}" dt="2026-02-02T11:24:33.800" v="0"/>
        <pc:sldMkLst>
          <pc:docMk/>
          <pc:sldMk cId="286085555" sldId="275"/>
        </pc:sldMkLst>
        <pc:spChg chg="mod">
          <ac:chgData name="Zaeem Javaid" userId="6620a48c0a62430c" providerId="LiveId" clId="{228494AA-43CC-4C50-B8BD-7E03AF10BEF0}" dt="2026-02-02T11:24:33.800" v="0"/>
          <ac:spMkLst>
            <pc:docMk/>
            <pc:sldMk cId="286085555" sldId="275"/>
            <ac:spMk id="3" creationId="{3883023A-0CE5-4C8E-954A-1267D04701EC}"/>
          </ac:spMkLst>
        </pc:spChg>
        <pc:picChg chg="mod">
          <ac:chgData name="Zaeem Javaid" userId="6620a48c0a62430c" providerId="LiveId" clId="{228494AA-43CC-4C50-B8BD-7E03AF10BEF0}" dt="2026-02-02T11:24:33.800" v="0"/>
          <ac:picMkLst>
            <pc:docMk/>
            <pc:sldMk cId="286085555" sldId="275"/>
            <ac:picMk id="4" creationId="{7171145B-D74A-4AD1-99E7-AC2065EA65A2}"/>
          </ac:picMkLst>
        </pc:picChg>
      </pc:sldChg>
      <pc:sldChg chg="modNotes">
        <pc:chgData name="Zaeem Javaid" userId="6620a48c0a62430c" providerId="LiveId" clId="{228494AA-43CC-4C50-B8BD-7E03AF10BEF0}" dt="2026-02-02T11:24:33.800" v="0"/>
        <pc:sldMkLst>
          <pc:docMk/>
          <pc:sldMk cId="3722410899" sldId="276"/>
        </pc:sldMkLst>
      </pc:sldChg>
      <pc:sldChg chg="modSp mod">
        <pc:chgData name="Zaeem Javaid" userId="6620a48c0a62430c" providerId="LiveId" clId="{228494AA-43CC-4C50-B8BD-7E03AF10BEF0}" dt="2026-02-02T11:24:33.991" v="1" actId="27636"/>
        <pc:sldMkLst>
          <pc:docMk/>
          <pc:sldMk cId="3785844343" sldId="277"/>
        </pc:sldMkLst>
        <pc:spChg chg="mod">
          <ac:chgData name="Zaeem Javaid" userId="6620a48c0a62430c" providerId="LiveId" clId="{228494AA-43CC-4C50-B8BD-7E03AF10BEF0}" dt="2026-02-02T11:24:33.991" v="1" actId="27636"/>
          <ac:spMkLst>
            <pc:docMk/>
            <pc:sldMk cId="3785844343" sldId="277"/>
            <ac:spMk id="3" creationId="{47D3EE19-7AA3-4F98-88B7-7EC0767AC84C}"/>
          </ac:spMkLst>
        </pc:spChg>
      </pc:sldChg>
      <pc:sldChg chg="modSp">
        <pc:chgData name="Zaeem Javaid" userId="6620a48c0a62430c" providerId="LiveId" clId="{228494AA-43CC-4C50-B8BD-7E03AF10BEF0}" dt="2026-02-02T11:24:33.800" v="0"/>
        <pc:sldMkLst>
          <pc:docMk/>
          <pc:sldMk cId="1931987899" sldId="278"/>
        </pc:sldMkLst>
        <pc:graphicFrameChg chg="mod">
          <ac:chgData name="Zaeem Javaid" userId="6620a48c0a62430c" providerId="LiveId" clId="{228494AA-43CC-4C50-B8BD-7E03AF10BEF0}" dt="2026-02-02T11:24:33.800" v="0"/>
          <ac:graphicFrameMkLst>
            <pc:docMk/>
            <pc:sldMk cId="1931987899" sldId="278"/>
            <ac:graphicFrameMk id="4" creationId="{C9EBAC0F-74D5-4AEB-BEB3-AF6E2045641F}"/>
          </ac:graphicFrameMkLst>
        </pc:graphicFrameChg>
      </pc:sldChg>
      <pc:sldChg chg="modSp modNotes">
        <pc:chgData name="Zaeem Javaid" userId="6620a48c0a62430c" providerId="LiveId" clId="{228494AA-43CC-4C50-B8BD-7E03AF10BEF0}" dt="2026-02-02T11:24:33.800" v="0"/>
        <pc:sldMkLst>
          <pc:docMk/>
          <pc:sldMk cId="2569581846" sldId="279"/>
        </pc:sldMkLst>
        <pc:spChg chg="mod">
          <ac:chgData name="Zaeem Javaid" userId="6620a48c0a62430c" providerId="LiveId" clId="{228494AA-43CC-4C50-B8BD-7E03AF10BEF0}" dt="2026-02-02T11:24:33.800" v="0"/>
          <ac:spMkLst>
            <pc:docMk/>
            <pc:sldMk cId="2569581846" sldId="279"/>
            <ac:spMk id="3" creationId="{DB8AC526-264E-4CA0-AFF0-43B9C957730A}"/>
          </ac:spMkLst>
        </pc:spChg>
        <pc:picChg chg="mod">
          <ac:chgData name="Zaeem Javaid" userId="6620a48c0a62430c" providerId="LiveId" clId="{228494AA-43CC-4C50-B8BD-7E03AF10BEF0}" dt="2026-02-02T11:24:33.800" v="0"/>
          <ac:picMkLst>
            <pc:docMk/>
            <pc:sldMk cId="2569581846" sldId="279"/>
            <ac:picMk id="4" creationId="{3CDFF8A1-3256-4607-948C-B0833E3D3741}"/>
          </ac:picMkLst>
        </pc:picChg>
      </pc:sldChg>
      <pc:sldChg chg="modSp modNotes">
        <pc:chgData name="Zaeem Javaid" userId="6620a48c0a62430c" providerId="LiveId" clId="{228494AA-43CC-4C50-B8BD-7E03AF10BEF0}" dt="2026-02-02T11:24:33.800" v="0"/>
        <pc:sldMkLst>
          <pc:docMk/>
          <pc:sldMk cId="738127277" sldId="281"/>
        </pc:sldMkLst>
        <pc:graphicFrameChg chg="mod">
          <ac:chgData name="Zaeem Javaid" userId="6620a48c0a62430c" providerId="LiveId" clId="{228494AA-43CC-4C50-B8BD-7E03AF10BEF0}" dt="2026-02-02T11:24:33.800" v="0"/>
          <ac:graphicFrameMkLst>
            <pc:docMk/>
            <pc:sldMk cId="738127277" sldId="281"/>
            <ac:graphicFrameMk id="4" creationId="{685A40ED-3C8B-4779-AAF7-03CED06D522A}"/>
          </ac:graphicFrameMkLst>
        </pc:graphicFrameChg>
      </pc:sldChg>
      <pc:sldChg chg="modSp">
        <pc:chgData name="Zaeem Javaid" userId="6620a48c0a62430c" providerId="LiveId" clId="{228494AA-43CC-4C50-B8BD-7E03AF10BEF0}" dt="2026-02-02T11:24:33.800" v="0"/>
        <pc:sldMkLst>
          <pc:docMk/>
          <pc:sldMk cId="1352797181" sldId="283"/>
        </pc:sldMkLst>
        <pc:picChg chg="mod">
          <ac:chgData name="Zaeem Javaid" userId="6620a48c0a62430c" providerId="LiveId" clId="{228494AA-43CC-4C50-B8BD-7E03AF10BEF0}" dt="2026-02-02T11:24:33.800" v="0"/>
          <ac:picMkLst>
            <pc:docMk/>
            <pc:sldMk cId="1352797181" sldId="283"/>
            <ac:picMk id="1026" creationId="{773A0701-9604-4ACD-929A-39BE1DEEA105}"/>
          </ac:picMkLst>
        </pc:picChg>
      </pc:sldChg>
      <pc:sldChg chg="modSp modNotes">
        <pc:chgData name="Zaeem Javaid" userId="6620a48c0a62430c" providerId="LiveId" clId="{228494AA-43CC-4C50-B8BD-7E03AF10BEF0}" dt="2026-02-02T11:24:33.800" v="0"/>
        <pc:sldMkLst>
          <pc:docMk/>
          <pc:sldMk cId="2814303560" sldId="284"/>
        </pc:sldMkLst>
        <pc:spChg chg="mod">
          <ac:chgData name="Zaeem Javaid" userId="6620a48c0a62430c" providerId="LiveId" clId="{228494AA-43CC-4C50-B8BD-7E03AF10BEF0}" dt="2026-02-02T11:24:33.800" v="0"/>
          <ac:spMkLst>
            <pc:docMk/>
            <pc:sldMk cId="2814303560" sldId="284"/>
            <ac:spMk id="4" creationId="{A7303B15-CB49-4A7C-830B-B1A27C44013F}"/>
          </ac:spMkLst>
        </pc:spChg>
        <pc:spChg chg="mod">
          <ac:chgData name="Zaeem Javaid" userId="6620a48c0a62430c" providerId="LiveId" clId="{228494AA-43CC-4C50-B8BD-7E03AF10BEF0}" dt="2026-02-02T11:24:33.800" v="0"/>
          <ac:spMkLst>
            <pc:docMk/>
            <pc:sldMk cId="2814303560" sldId="284"/>
            <ac:spMk id="7" creationId="{CA804F3C-9F24-4C1B-93EC-59AC396894F4}"/>
          </ac:spMkLst>
        </pc:spChg>
        <pc:graphicFrameChg chg="mod">
          <ac:chgData name="Zaeem Javaid" userId="6620a48c0a62430c" providerId="LiveId" clId="{228494AA-43CC-4C50-B8BD-7E03AF10BEF0}" dt="2026-02-02T11:24:33.800" v="0"/>
          <ac:graphicFrameMkLst>
            <pc:docMk/>
            <pc:sldMk cId="2814303560" sldId="284"/>
            <ac:graphicFrameMk id="5" creationId="{90849DE1-3191-4F3F-B227-56D685B79E9A}"/>
          </ac:graphicFrameMkLst>
        </pc:graphicFrameChg>
      </pc:sldChg>
      <pc:sldChg chg="modSp modNotes">
        <pc:chgData name="Zaeem Javaid" userId="6620a48c0a62430c" providerId="LiveId" clId="{228494AA-43CC-4C50-B8BD-7E03AF10BEF0}" dt="2026-02-02T11:24:33.800" v="0"/>
        <pc:sldMkLst>
          <pc:docMk/>
          <pc:sldMk cId="2899496639" sldId="285"/>
        </pc:sldMkLst>
        <pc:graphicFrameChg chg="mod">
          <ac:chgData name="Zaeem Javaid" userId="6620a48c0a62430c" providerId="LiveId" clId="{228494AA-43CC-4C50-B8BD-7E03AF10BEF0}" dt="2026-02-02T11:24:33.800" v="0"/>
          <ac:graphicFrameMkLst>
            <pc:docMk/>
            <pc:sldMk cId="2899496639" sldId="285"/>
            <ac:graphicFrameMk id="4" creationId="{68F443AE-D727-400D-88AE-09A8C9E84B4A}"/>
          </ac:graphicFrameMkLst>
        </pc:graphicFrameChg>
      </pc:sldChg>
      <pc:sldChg chg="modSp modNotes">
        <pc:chgData name="Zaeem Javaid" userId="6620a48c0a62430c" providerId="LiveId" clId="{228494AA-43CC-4C50-B8BD-7E03AF10BEF0}" dt="2026-02-02T11:24:33.800" v="0"/>
        <pc:sldMkLst>
          <pc:docMk/>
          <pc:sldMk cId="1825567242" sldId="287"/>
        </pc:sldMkLst>
        <pc:graphicFrameChg chg="mod">
          <ac:chgData name="Zaeem Javaid" userId="6620a48c0a62430c" providerId="LiveId" clId="{228494AA-43CC-4C50-B8BD-7E03AF10BEF0}" dt="2026-02-02T11:24:33.800" v="0"/>
          <ac:graphicFrameMkLst>
            <pc:docMk/>
            <pc:sldMk cId="1825567242" sldId="287"/>
            <ac:graphicFrameMk id="4" creationId="{00000000-0000-0000-0000-000000000000}"/>
          </ac:graphicFrameMkLst>
        </pc:graphicFrameChg>
      </pc:sldChg>
      <pc:sldChg chg="modSp del modNotes">
        <pc:chgData name="Zaeem Javaid" userId="6620a48c0a62430c" providerId="LiveId" clId="{228494AA-43CC-4C50-B8BD-7E03AF10BEF0}" dt="2026-02-02T11:25:36.621" v="2" actId="47"/>
        <pc:sldMkLst>
          <pc:docMk/>
          <pc:sldMk cId="3759045048" sldId="288"/>
        </pc:sldMkLst>
        <pc:spChg chg="mod">
          <ac:chgData name="Zaeem Javaid" userId="6620a48c0a62430c" providerId="LiveId" clId="{228494AA-43CC-4C50-B8BD-7E03AF10BEF0}" dt="2026-02-02T11:24:33.800" v="0"/>
          <ac:spMkLst>
            <pc:docMk/>
            <pc:sldMk cId="3759045048" sldId="288"/>
            <ac:spMk id="3" creationId="{0690430A-3A7C-4BE0-A511-EA03D72A4165}"/>
          </ac:spMkLst>
        </pc:spChg>
        <pc:picChg chg="mod">
          <ac:chgData name="Zaeem Javaid" userId="6620a48c0a62430c" providerId="LiveId" clId="{228494AA-43CC-4C50-B8BD-7E03AF10BEF0}" dt="2026-02-02T11:24:33.800" v="0"/>
          <ac:picMkLst>
            <pc:docMk/>
            <pc:sldMk cId="3759045048" sldId="288"/>
            <ac:picMk id="7" creationId="{F0814A9C-1F6F-429B-A2C3-6DA335059E48}"/>
          </ac:picMkLst>
        </pc:picChg>
      </pc:sldChg>
      <pc:sldChg chg="modSp modNotes">
        <pc:chgData name="Zaeem Javaid" userId="6620a48c0a62430c" providerId="LiveId" clId="{228494AA-43CC-4C50-B8BD-7E03AF10BEF0}" dt="2026-02-02T11:24:33.800" v="0"/>
        <pc:sldMkLst>
          <pc:docMk/>
          <pc:sldMk cId="3641405640" sldId="290"/>
        </pc:sldMkLst>
        <pc:spChg chg="mod">
          <ac:chgData name="Zaeem Javaid" userId="6620a48c0a62430c" providerId="LiveId" clId="{228494AA-43CC-4C50-B8BD-7E03AF10BEF0}" dt="2026-02-02T11:24:33.800" v="0"/>
          <ac:spMkLst>
            <pc:docMk/>
            <pc:sldMk cId="3641405640" sldId="290"/>
            <ac:spMk id="2" creationId="{FC0F5250-4967-4FCC-87BE-D90F152B3E5F}"/>
          </ac:spMkLst>
        </pc:spChg>
        <pc:spChg chg="mod">
          <ac:chgData name="Zaeem Javaid" userId="6620a48c0a62430c" providerId="LiveId" clId="{228494AA-43CC-4C50-B8BD-7E03AF10BEF0}" dt="2026-02-02T11:24:33.800" v="0"/>
          <ac:spMkLst>
            <pc:docMk/>
            <pc:sldMk cId="3641405640" sldId="290"/>
            <ac:spMk id="6" creationId="{9D98D390-A821-7407-C38F-E116727D5956}"/>
          </ac:spMkLst>
        </pc:spChg>
        <pc:spChg chg="mod">
          <ac:chgData name="Zaeem Javaid" userId="6620a48c0a62430c" providerId="LiveId" clId="{228494AA-43CC-4C50-B8BD-7E03AF10BEF0}" dt="2026-02-02T11:24:33.800" v="0"/>
          <ac:spMkLst>
            <pc:docMk/>
            <pc:sldMk cId="3641405640" sldId="290"/>
            <ac:spMk id="8" creationId="{ABA7039D-B907-3D42-18C4-C42C9CA2A119}"/>
          </ac:spMkLst>
        </pc:spChg>
        <pc:picChg chg="mod">
          <ac:chgData name="Zaeem Javaid" userId="6620a48c0a62430c" providerId="LiveId" clId="{228494AA-43CC-4C50-B8BD-7E03AF10BEF0}" dt="2026-02-02T11:24:33.800" v="0"/>
          <ac:picMkLst>
            <pc:docMk/>
            <pc:sldMk cId="3641405640" sldId="290"/>
            <ac:picMk id="5" creationId="{E7FE62C2-B208-C942-F393-4CB8AC72224C}"/>
          </ac:picMkLst>
        </pc:picChg>
        <pc:picChg chg="mod">
          <ac:chgData name="Zaeem Javaid" userId="6620a48c0a62430c" providerId="LiveId" clId="{228494AA-43CC-4C50-B8BD-7E03AF10BEF0}" dt="2026-02-02T11:24:33.800" v="0"/>
          <ac:picMkLst>
            <pc:docMk/>
            <pc:sldMk cId="3641405640" sldId="290"/>
            <ac:picMk id="14" creationId="{4F081B1C-FD77-8155-426F-E23EB398F2B8}"/>
          </ac:picMkLst>
        </pc:picChg>
      </pc:sldChg>
      <pc:sldChg chg="modSp del modNotes">
        <pc:chgData name="Zaeem Javaid" userId="6620a48c0a62430c" providerId="LiveId" clId="{228494AA-43CC-4C50-B8BD-7E03AF10BEF0}" dt="2026-02-02T11:56:57.957" v="148" actId="47"/>
        <pc:sldMkLst>
          <pc:docMk/>
          <pc:sldMk cId="3686996266" sldId="291"/>
        </pc:sldMkLst>
        <pc:spChg chg="mod">
          <ac:chgData name="Zaeem Javaid" userId="6620a48c0a62430c" providerId="LiveId" clId="{228494AA-43CC-4C50-B8BD-7E03AF10BEF0}" dt="2026-02-02T11:24:33.800" v="0"/>
          <ac:spMkLst>
            <pc:docMk/>
            <pc:sldMk cId="3686996266" sldId="291"/>
            <ac:spMk id="2" creationId="{00000000-0000-0000-0000-000000000000}"/>
          </ac:spMkLst>
        </pc:spChg>
        <pc:spChg chg="mod">
          <ac:chgData name="Zaeem Javaid" userId="6620a48c0a62430c" providerId="LiveId" clId="{228494AA-43CC-4C50-B8BD-7E03AF10BEF0}" dt="2026-02-02T11:24:33.800" v="0"/>
          <ac:spMkLst>
            <pc:docMk/>
            <pc:sldMk cId="3686996266" sldId="291"/>
            <ac:spMk id="6" creationId="{2C2EA8B2-7F50-56B3-C013-D9DE01C5F9FB}"/>
          </ac:spMkLst>
        </pc:spChg>
        <pc:picChg chg="mod">
          <ac:chgData name="Zaeem Javaid" userId="6620a48c0a62430c" providerId="LiveId" clId="{228494AA-43CC-4C50-B8BD-7E03AF10BEF0}" dt="2026-02-02T11:24:33.800" v="0"/>
          <ac:picMkLst>
            <pc:docMk/>
            <pc:sldMk cId="3686996266" sldId="291"/>
            <ac:picMk id="7" creationId="{181289FE-AD56-4B6B-BAA0-B19AADFD804D}"/>
          </ac:picMkLst>
        </pc:picChg>
      </pc:sldChg>
      <pc:sldChg chg="modSp add mod ord">
        <pc:chgData name="Zaeem Javaid" userId="6620a48c0a62430c" providerId="LiveId" clId="{228494AA-43CC-4C50-B8BD-7E03AF10BEF0}" dt="2026-02-02T11:56:48.838" v="147" actId="1076"/>
        <pc:sldMkLst>
          <pc:docMk/>
          <pc:sldMk cId="109498435" sldId="292"/>
        </pc:sldMkLst>
        <pc:spChg chg="mod">
          <ac:chgData name="Zaeem Javaid" userId="6620a48c0a62430c" providerId="LiveId" clId="{228494AA-43CC-4C50-B8BD-7E03AF10BEF0}" dt="2026-02-02T11:56:48.838" v="147" actId="1076"/>
          <ac:spMkLst>
            <pc:docMk/>
            <pc:sldMk cId="109498435" sldId="292"/>
            <ac:spMk id="2" creationId="{9F6D75D9-EBE3-7539-C7AC-7B1726BAE4DE}"/>
          </ac:spMkLst>
        </pc:spChg>
        <pc:spChg chg="mod">
          <ac:chgData name="Zaeem Javaid" userId="6620a48c0a62430c" providerId="LiveId" clId="{228494AA-43CC-4C50-B8BD-7E03AF10BEF0}" dt="2026-02-02T11:56:43.756" v="146" actId="20577"/>
          <ac:spMkLst>
            <pc:docMk/>
            <pc:sldMk cId="109498435" sldId="292"/>
            <ac:spMk id="16" creationId="{4FE174DB-983D-B48B-229F-7F05C22711BC}"/>
          </ac:spMkLst>
        </pc:spChg>
        <pc:spChg chg="mod">
          <ac:chgData name="Zaeem Javaid" userId="6620a48c0a62430c" providerId="LiveId" clId="{228494AA-43CC-4C50-B8BD-7E03AF10BEF0}" dt="2026-02-02T11:55:01.616" v="85" actId="20577"/>
          <ac:spMkLst>
            <pc:docMk/>
            <pc:sldMk cId="109498435" sldId="292"/>
            <ac:spMk id="20" creationId="{8BCCA15F-8E36-9CE6-9E0F-8D30C608A4D8}"/>
          </ac:spMkLst>
        </pc:spChg>
      </pc:sldChg>
      <pc:sldMasterChg chg="modSp modSldLayout">
        <pc:chgData name="Zaeem Javaid" userId="6620a48c0a62430c" providerId="LiveId" clId="{228494AA-43CC-4C50-B8BD-7E03AF10BEF0}" dt="2026-02-02T11:58:56.372" v="173" actId="735"/>
        <pc:sldMasterMkLst>
          <pc:docMk/>
          <pc:sldMasterMk cId="1402218223" sldId="2147483648"/>
        </pc:sldMasterMkLst>
        <pc:spChg chg="mod">
          <ac:chgData name="Zaeem Javaid" userId="6620a48c0a62430c" providerId="LiveId" clId="{228494AA-43CC-4C50-B8BD-7E03AF10BEF0}" dt="2026-02-02T11:24:33.800" v="0"/>
          <ac:spMkLst>
            <pc:docMk/>
            <pc:sldMasterMk cId="1402218223" sldId="2147483648"/>
            <ac:spMk id="2" creationId="{00000000-0000-0000-0000-000000000000}"/>
          </ac:spMkLst>
        </pc:spChg>
        <pc:spChg chg="mod">
          <ac:chgData name="Zaeem Javaid" userId="6620a48c0a62430c" providerId="LiveId" clId="{228494AA-43CC-4C50-B8BD-7E03AF10BEF0}" dt="2026-02-02T11:24:33.800" v="0"/>
          <ac:spMkLst>
            <pc:docMk/>
            <pc:sldMasterMk cId="1402218223" sldId="2147483648"/>
            <ac:spMk id="3" creationId="{00000000-0000-0000-0000-000000000000}"/>
          </ac:spMkLst>
        </pc:spChg>
        <pc:spChg chg="mod">
          <ac:chgData name="Zaeem Javaid" userId="6620a48c0a62430c" providerId="LiveId" clId="{228494AA-43CC-4C50-B8BD-7E03AF10BEF0}" dt="2026-02-02T11:24:33.800" v="0"/>
          <ac:spMkLst>
            <pc:docMk/>
            <pc:sldMasterMk cId="1402218223" sldId="2147483648"/>
            <ac:spMk id="4" creationId="{00000000-0000-0000-0000-000000000000}"/>
          </ac:spMkLst>
        </pc:spChg>
        <pc:spChg chg="mod">
          <ac:chgData name="Zaeem Javaid" userId="6620a48c0a62430c" providerId="LiveId" clId="{228494AA-43CC-4C50-B8BD-7E03AF10BEF0}" dt="2026-02-02T11:24:33.800" v="0"/>
          <ac:spMkLst>
            <pc:docMk/>
            <pc:sldMasterMk cId="1402218223" sldId="2147483648"/>
            <ac:spMk id="5" creationId="{00000000-0000-0000-0000-000000000000}"/>
          </ac:spMkLst>
        </pc:spChg>
        <pc:spChg chg="mod">
          <ac:chgData name="Zaeem Javaid" userId="6620a48c0a62430c" providerId="LiveId" clId="{228494AA-43CC-4C50-B8BD-7E03AF10BEF0}" dt="2026-02-02T11:24:33.800" v="0"/>
          <ac:spMkLst>
            <pc:docMk/>
            <pc:sldMasterMk cId="1402218223" sldId="2147483648"/>
            <ac:spMk id="6" creationId="{00000000-0000-0000-0000-000000000000}"/>
          </ac:spMkLst>
        </pc:spChg>
        <pc:sldLayoutChg chg="modSp">
          <pc:chgData name="Zaeem Javaid" userId="6620a48c0a62430c" providerId="LiveId" clId="{228494AA-43CC-4C50-B8BD-7E03AF10BEF0}" dt="2026-02-02T11:57:59.545" v="153" actId="735"/>
          <pc:sldLayoutMkLst>
            <pc:docMk/>
            <pc:sldMasterMk cId="1402218223" sldId="2147483648"/>
            <pc:sldLayoutMk cId="3248589543" sldId="2147483649"/>
          </pc:sldLayoutMkLst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3248589543" sldId="2147483649"/>
              <ac:spMk id="2" creationId="{00000000-0000-0000-0000-000000000000}"/>
            </ac:spMkLst>
          </pc:spChg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3248589543" sldId="2147483649"/>
              <ac:spMk id="3" creationId="{00000000-0000-0000-0000-000000000000}"/>
            </ac:spMkLst>
          </pc:spChg>
        </pc:sldLayoutChg>
        <pc:sldLayoutChg chg="addSp modSp">
          <pc:chgData name="Zaeem Javaid" userId="6620a48c0a62430c" providerId="LiveId" clId="{228494AA-43CC-4C50-B8BD-7E03AF10BEF0}" dt="2026-02-02T11:58:02.328" v="154"/>
          <pc:sldLayoutMkLst>
            <pc:docMk/>
            <pc:sldMasterMk cId="1402218223" sldId="2147483648"/>
            <pc:sldLayoutMk cId="3823785136" sldId="2147483650"/>
          </pc:sldLayoutMkLst>
          <pc:picChg chg="add mod">
            <ac:chgData name="Zaeem Javaid" userId="6620a48c0a62430c" providerId="LiveId" clId="{228494AA-43CC-4C50-B8BD-7E03AF10BEF0}" dt="2026-02-02T11:58:02.328" v="154"/>
            <ac:picMkLst>
              <pc:docMk/>
              <pc:sldMasterMk cId="1402218223" sldId="2147483648"/>
              <pc:sldLayoutMk cId="3823785136" sldId="2147483650"/>
              <ac:picMk id="7" creationId="{A1555CA0-DE4C-C459-55D0-E4990E4843D6}"/>
            </ac:picMkLst>
          </pc:picChg>
        </pc:sldLayoutChg>
        <pc:sldLayoutChg chg="addSp modSp">
          <pc:chgData name="Zaeem Javaid" userId="6620a48c0a62430c" providerId="LiveId" clId="{228494AA-43CC-4C50-B8BD-7E03AF10BEF0}" dt="2026-02-02T11:58:03.947" v="156"/>
          <pc:sldLayoutMkLst>
            <pc:docMk/>
            <pc:sldMasterMk cId="1402218223" sldId="2147483648"/>
            <pc:sldLayoutMk cId="936097687" sldId="2147483651"/>
          </pc:sldLayoutMkLst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936097687" sldId="2147483651"/>
              <ac:spMk id="2" creationId="{00000000-0000-0000-0000-000000000000}"/>
            </ac:spMkLst>
          </pc:spChg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936097687" sldId="2147483651"/>
              <ac:spMk id="3" creationId="{00000000-0000-0000-0000-000000000000}"/>
            </ac:spMkLst>
          </pc:spChg>
          <pc:picChg chg="add mod">
            <ac:chgData name="Zaeem Javaid" userId="6620a48c0a62430c" providerId="LiveId" clId="{228494AA-43CC-4C50-B8BD-7E03AF10BEF0}" dt="2026-02-02T11:58:03.947" v="156"/>
            <ac:picMkLst>
              <pc:docMk/>
              <pc:sldMasterMk cId="1402218223" sldId="2147483648"/>
              <pc:sldLayoutMk cId="936097687" sldId="2147483651"/>
              <ac:picMk id="7" creationId="{E58AD5B3-3DF5-5126-854A-95621B69DC64}"/>
            </ac:picMkLst>
          </pc:picChg>
        </pc:sldLayoutChg>
        <pc:sldLayoutChg chg="addSp modSp">
          <pc:chgData name="Zaeem Javaid" userId="6620a48c0a62430c" providerId="LiveId" clId="{228494AA-43CC-4C50-B8BD-7E03AF10BEF0}" dt="2026-02-02T11:58:05.086" v="158"/>
          <pc:sldLayoutMkLst>
            <pc:docMk/>
            <pc:sldMasterMk cId="1402218223" sldId="2147483648"/>
            <pc:sldLayoutMk cId="4075327287" sldId="2147483652"/>
          </pc:sldLayoutMkLst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4075327287" sldId="2147483652"/>
              <ac:spMk id="3" creationId="{00000000-0000-0000-0000-000000000000}"/>
            </ac:spMkLst>
          </pc:spChg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4075327287" sldId="2147483652"/>
              <ac:spMk id="4" creationId="{00000000-0000-0000-0000-000000000000}"/>
            </ac:spMkLst>
          </pc:spChg>
          <pc:picChg chg="add mod">
            <ac:chgData name="Zaeem Javaid" userId="6620a48c0a62430c" providerId="LiveId" clId="{228494AA-43CC-4C50-B8BD-7E03AF10BEF0}" dt="2026-02-02T11:58:05.086" v="158"/>
            <ac:picMkLst>
              <pc:docMk/>
              <pc:sldMasterMk cId="1402218223" sldId="2147483648"/>
              <pc:sldLayoutMk cId="4075327287" sldId="2147483652"/>
              <ac:picMk id="8" creationId="{F7621F32-FE00-A527-2621-E0008850746D}"/>
            </ac:picMkLst>
          </pc:picChg>
        </pc:sldLayoutChg>
        <pc:sldLayoutChg chg="addSp modSp">
          <pc:chgData name="Zaeem Javaid" userId="6620a48c0a62430c" providerId="LiveId" clId="{228494AA-43CC-4C50-B8BD-7E03AF10BEF0}" dt="2026-02-02T11:58:06.110" v="160"/>
          <pc:sldLayoutMkLst>
            <pc:docMk/>
            <pc:sldMasterMk cId="1402218223" sldId="2147483648"/>
            <pc:sldLayoutMk cId="2810165538" sldId="2147483653"/>
          </pc:sldLayoutMkLst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2810165538" sldId="2147483653"/>
              <ac:spMk id="3" creationId="{00000000-0000-0000-0000-000000000000}"/>
            </ac:spMkLst>
          </pc:spChg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2810165538" sldId="2147483653"/>
              <ac:spMk id="4" creationId="{00000000-0000-0000-0000-000000000000}"/>
            </ac:spMkLst>
          </pc:spChg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2810165538" sldId="2147483653"/>
              <ac:spMk id="5" creationId="{00000000-0000-0000-0000-000000000000}"/>
            </ac:spMkLst>
          </pc:spChg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2810165538" sldId="2147483653"/>
              <ac:spMk id="6" creationId="{00000000-0000-0000-0000-000000000000}"/>
            </ac:spMkLst>
          </pc:spChg>
          <pc:picChg chg="add mod">
            <ac:chgData name="Zaeem Javaid" userId="6620a48c0a62430c" providerId="LiveId" clId="{228494AA-43CC-4C50-B8BD-7E03AF10BEF0}" dt="2026-02-02T11:58:06.110" v="160"/>
            <ac:picMkLst>
              <pc:docMk/>
              <pc:sldMasterMk cId="1402218223" sldId="2147483648"/>
              <pc:sldLayoutMk cId="2810165538" sldId="2147483653"/>
              <ac:picMk id="10" creationId="{9F853AC1-3427-E19F-72C3-2E99E1C34F22}"/>
            </ac:picMkLst>
          </pc:picChg>
        </pc:sldLayoutChg>
        <pc:sldLayoutChg chg="addSp modSp">
          <pc:chgData name="Zaeem Javaid" userId="6620a48c0a62430c" providerId="LiveId" clId="{228494AA-43CC-4C50-B8BD-7E03AF10BEF0}" dt="2026-02-02T11:58:07.428" v="162"/>
          <pc:sldLayoutMkLst>
            <pc:docMk/>
            <pc:sldMasterMk cId="1402218223" sldId="2147483648"/>
            <pc:sldLayoutMk cId="2987429249" sldId="2147483654"/>
          </pc:sldLayoutMkLst>
          <pc:picChg chg="add mod">
            <ac:chgData name="Zaeem Javaid" userId="6620a48c0a62430c" providerId="LiveId" clId="{228494AA-43CC-4C50-B8BD-7E03AF10BEF0}" dt="2026-02-02T11:58:07.428" v="162"/>
            <ac:picMkLst>
              <pc:docMk/>
              <pc:sldMasterMk cId="1402218223" sldId="2147483648"/>
              <pc:sldLayoutMk cId="2987429249" sldId="2147483654"/>
              <ac:picMk id="6" creationId="{BAB28E9A-8CFF-3D38-6CFE-1E19FB57CDA8}"/>
            </ac:picMkLst>
          </pc:picChg>
        </pc:sldLayoutChg>
        <pc:sldLayoutChg chg="addSp modSp">
          <pc:chgData name="Zaeem Javaid" userId="6620a48c0a62430c" providerId="LiveId" clId="{228494AA-43CC-4C50-B8BD-7E03AF10BEF0}" dt="2026-02-02T11:58:09.094" v="164"/>
          <pc:sldLayoutMkLst>
            <pc:docMk/>
            <pc:sldMasterMk cId="1402218223" sldId="2147483648"/>
            <pc:sldLayoutMk cId="952713150" sldId="2147483655"/>
          </pc:sldLayoutMkLst>
          <pc:picChg chg="add mod">
            <ac:chgData name="Zaeem Javaid" userId="6620a48c0a62430c" providerId="LiveId" clId="{228494AA-43CC-4C50-B8BD-7E03AF10BEF0}" dt="2026-02-02T11:58:09.094" v="164"/>
            <ac:picMkLst>
              <pc:docMk/>
              <pc:sldMasterMk cId="1402218223" sldId="2147483648"/>
              <pc:sldLayoutMk cId="952713150" sldId="2147483655"/>
              <ac:picMk id="5" creationId="{00C81D49-5B14-E6B1-506F-8F21991E163D}"/>
            </ac:picMkLst>
          </pc:picChg>
        </pc:sldLayoutChg>
        <pc:sldLayoutChg chg="addSp modSp">
          <pc:chgData name="Zaeem Javaid" userId="6620a48c0a62430c" providerId="LiveId" clId="{228494AA-43CC-4C50-B8BD-7E03AF10BEF0}" dt="2026-02-02T11:58:10.344" v="166"/>
          <pc:sldLayoutMkLst>
            <pc:docMk/>
            <pc:sldMasterMk cId="1402218223" sldId="2147483648"/>
            <pc:sldLayoutMk cId="2252435952" sldId="2147483656"/>
          </pc:sldLayoutMkLst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2252435952" sldId="2147483656"/>
              <ac:spMk id="2" creationId="{00000000-0000-0000-0000-000000000000}"/>
            </ac:spMkLst>
          </pc:spChg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2252435952" sldId="2147483656"/>
              <ac:spMk id="3" creationId="{00000000-0000-0000-0000-000000000000}"/>
            </ac:spMkLst>
          </pc:spChg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2252435952" sldId="2147483656"/>
              <ac:spMk id="4" creationId="{00000000-0000-0000-0000-000000000000}"/>
            </ac:spMkLst>
          </pc:spChg>
          <pc:picChg chg="add mod">
            <ac:chgData name="Zaeem Javaid" userId="6620a48c0a62430c" providerId="LiveId" clId="{228494AA-43CC-4C50-B8BD-7E03AF10BEF0}" dt="2026-02-02T11:58:10.344" v="166"/>
            <ac:picMkLst>
              <pc:docMk/>
              <pc:sldMasterMk cId="1402218223" sldId="2147483648"/>
              <pc:sldLayoutMk cId="2252435952" sldId="2147483656"/>
              <ac:picMk id="8" creationId="{19139AD7-8D7B-64F8-1936-0FEB7845C6E1}"/>
            </ac:picMkLst>
          </pc:picChg>
        </pc:sldLayoutChg>
        <pc:sldLayoutChg chg="addSp modSp">
          <pc:chgData name="Zaeem Javaid" userId="6620a48c0a62430c" providerId="LiveId" clId="{228494AA-43CC-4C50-B8BD-7E03AF10BEF0}" dt="2026-02-02T11:58:11.972" v="168"/>
          <pc:sldLayoutMkLst>
            <pc:docMk/>
            <pc:sldMasterMk cId="1402218223" sldId="2147483648"/>
            <pc:sldLayoutMk cId="3399129168" sldId="2147483657"/>
          </pc:sldLayoutMkLst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3399129168" sldId="2147483657"/>
              <ac:spMk id="2" creationId="{00000000-0000-0000-0000-000000000000}"/>
            </ac:spMkLst>
          </pc:spChg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3399129168" sldId="2147483657"/>
              <ac:spMk id="3" creationId="{00000000-0000-0000-0000-000000000000}"/>
            </ac:spMkLst>
          </pc:spChg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3399129168" sldId="2147483657"/>
              <ac:spMk id="4" creationId="{00000000-0000-0000-0000-000000000000}"/>
            </ac:spMkLst>
          </pc:spChg>
          <pc:picChg chg="add mod">
            <ac:chgData name="Zaeem Javaid" userId="6620a48c0a62430c" providerId="LiveId" clId="{228494AA-43CC-4C50-B8BD-7E03AF10BEF0}" dt="2026-02-02T11:58:11.972" v="168"/>
            <ac:picMkLst>
              <pc:docMk/>
              <pc:sldMasterMk cId="1402218223" sldId="2147483648"/>
              <pc:sldLayoutMk cId="3399129168" sldId="2147483657"/>
              <ac:picMk id="8" creationId="{BFE07993-3923-DD65-0CD6-EDD1737ECA49}"/>
            </ac:picMkLst>
          </pc:picChg>
        </pc:sldLayoutChg>
        <pc:sldLayoutChg chg="addSp modSp">
          <pc:chgData name="Zaeem Javaid" userId="6620a48c0a62430c" providerId="LiveId" clId="{228494AA-43CC-4C50-B8BD-7E03AF10BEF0}" dt="2026-02-02T11:58:12.985" v="170"/>
          <pc:sldLayoutMkLst>
            <pc:docMk/>
            <pc:sldMasterMk cId="1402218223" sldId="2147483648"/>
            <pc:sldLayoutMk cId="299316948" sldId="2147483658"/>
          </pc:sldLayoutMkLst>
          <pc:picChg chg="add mod">
            <ac:chgData name="Zaeem Javaid" userId="6620a48c0a62430c" providerId="LiveId" clId="{228494AA-43CC-4C50-B8BD-7E03AF10BEF0}" dt="2026-02-02T11:58:12.985" v="170"/>
            <ac:picMkLst>
              <pc:docMk/>
              <pc:sldMasterMk cId="1402218223" sldId="2147483648"/>
              <pc:sldLayoutMk cId="299316948" sldId="2147483658"/>
              <ac:picMk id="7" creationId="{DF562578-48F1-3901-1670-A3A2248D348E}"/>
            </ac:picMkLst>
          </pc:picChg>
        </pc:sldLayoutChg>
        <pc:sldLayoutChg chg="addSp modSp">
          <pc:chgData name="Zaeem Javaid" userId="6620a48c0a62430c" providerId="LiveId" clId="{228494AA-43CC-4C50-B8BD-7E03AF10BEF0}" dt="2026-02-02T11:58:14.041" v="172"/>
          <pc:sldLayoutMkLst>
            <pc:docMk/>
            <pc:sldMasterMk cId="1402218223" sldId="2147483648"/>
            <pc:sldLayoutMk cId="2108098288" sldId="2147483659"/>
          </pc:sldLayoutMkLst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2108098288" sldId="2147483659"/>
              <ac:spMk id="2" creationId="{00000000-0000-0000-0000-000000000000}"/>
            </ac:spMkLst>
          </pc:spChg>
          <pc:spChg chg="mod">
            <ac:chgData name="Zaeem Javaid" userId="6620a48c0a62430c" providerId="LiveId" clId="{228494AA-43CC-4C50-B8BD-7E03AF10BEF0}" dt="2026-02-02T11:24:33.800" v="0"/>
            <ac:spMkLst>
              <pc:docMk/>
              <pc:sldMasterMk cId="1402218223" sldId="2147483648"/>
              <pc:sldLayoutMk cId="2108098288" sldId="2147483659"/>
              <ac:spMk id="3" creationId="{00000000-0000-0000-0000-000000000000}"/>
            </ac:spMkLst>
          </pc:spChg>
          <pc:picChg chg="add mod">
            <ac:chgData name="Zaeem Javaid" userId="6620a48c0a62430c" providerId="LiveId" clId="{228494AA-43CC-4C50-B8BD-7E03AF10BEF0}" dt="2026-02-02T11:58:14.041" v="172"/>
            <ac:picMkLst>
              <pc:docMk/>
              <pc:sldMasterMk cId="1402218223" sldId="2147483648"/>
              <pc:sldLayoutMk cId="2108098288" sldId="2147483659"/>
              <ac:picMk id="7" creationId="{60CFAFD4-2929-4C8C-BE2B-D14367ADF0DE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E50A9-4117-49B3-8828-1C51D96B5C0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4D9F5A-9080-4CFC-BCCA-0513EDC90160}">
      <dgm:prSet phldrT="[Text]"/>
      <dgm:spPr>
        <a:solidFill>
          <a:srgbClr val="138090"/>
        </a:solidFill>
      </dgm:spPr>
      <dgm:t>
        <a:bodyPr/>
        <a:lstStyle/>
        <a:p>
          <a:r>
            <a:rPr lang="en-GB" dirty="0">
              <a:latin typeface="Gill Sans MT" panose="020B0502020104020203" pitchFamily="34" charset="0"/>
            </a:rPr>
            <a:t>Why do we fast?</a:t>
          </a:r>
        </a:p>
      </dgm:t>
    </dgm:pt>
    <dgm:pt modelId="{F55FFE94-CEF8-4F8D-8B04-25228DFEFF18}" type="parTrans" cxnId="{6D329697-7C2A-431A-8021-E0999420B6C2}">
      <dgm:prSet/>
      <dgm:spPr/>
      <dgm:t>
        <a:bodyPr/>
        <a:lstStyle/>
        <a:p>
          <a:endParaRPr lang="en-GB"/>
        </a:p>
      </dgm:t>
    </dgm:pt>
    <dgm:pt modelId="{CF4223E4-175B-4686-A346-089D6C0E14D3}" type="sibTrans" cxnId="{6D329697-7C2A-431A-8021-E0999420B6C2}">
      <dgm:prSet/>
      <dgm:spPr/>
      <dgm:t>
        <a:bodyPr/>
        <a:lstStyle/>
        <a:p>
          <a:endParaRPr lang="en-GB"/>
        </a:p>
      </dgm:t>
    </dgm:pt>
    <dgm:pt modelId="{64A21C4F-8B7A-4DF3-B782-1B97FB0DD5FA}">
      <dgm:prSet phldrT="[Text]"/>
      <dgm:spPr>
        <a:solidFill>
          <a:srgbClr val="B58B81">
            <a:alpha val="90000"/>
          </a:srgbClr>
        </a:solidFill>
      </dgm:spPr>
      <dgm:t>
        <a:bodyPr/>
        <a:lstStyle/>
        <a:p>
          <a:endParaRPr lang="en-GB" dirty="0">
            <a:latin typeface="Gill Sans MT" panose="020B0502020104020203" pitchFamily="34" charset="0"/>
          </a:endParaRPr>
        </a:p>
      </dgm:t>
    </dgm:pt>
    <dgm:pt modelId="{1C6786D5-2B7F-4625-A401-2E4F3E118F2A}" type="parTrans" cxnId="{312D484C-8C22-44AE-833F-FFD25927DA86}">
      <dgm:prSet/>
      <dgm:spPr/>
      <dgm:t>
        <a:bodyPr/>
        <a:lstStyle/>
        <a:p>
          <a:endParaRPr lang="en-GB"/>
        </a:p>
      </dgm:t>
    </dgm:pt>
    <dgm:pt modelId="{1B1425DD-3421-4A13-B52E-2F699DDB6CAC}" type="sibTrans" cxnId="{312D484C-8C22-44AE-833F-FFD25927DA86}">
      <dgm:prSet/>
      <dgm:spPr/>
      <dgm:t>
        <a:bodyPr/>
        <a:lstStyle/>
        <a:p>
          <a:endParaRPr lang="en-GB"/>
        </a:p>
      </dgm:t>
    </dgm:pt>
    <dgm:pt modelId="{DAD4F85D-6764-4392-8E84-78C7817F990F}" type="pres">
      <dgm:prSet presAssocID="{C34E50A9-4117-49B3-8828-1C51D96B5C08}" presName="list" presStyleCnt="0">
        <dgm:presLayoutVars>
          <dgm:dir/>
          <dgm:animLvl val="lvl"/>
        </dgm:presLayoutVars>
      </dgm:prSet>
      <dgm:spPr/>
    </dgm:pt>
    <dgm:pt modelId="{813903CC-41B4-478B-B939-F59E2CB2E088}" type="pres">
      <dgm:prSet presAssocID="{E94D9F5A-9080-4CFC-BCCA-0513EDC90160}" presName="posSpace" presStyleCnt="0"/>
      <dgm:spPr/>
    </dgm:pt>
    <dgm:pt modelId="{F7BCD167-8F86-401C-BE63-0805DD80124D}" type="pres">
      <dgm:prSet presAssocID="{E94D9F5A-9080-4CFC-BCCA-0513EDC90160}" presName="vertFlow" presStyleCnt="0"/>
      <dgm:spPr/>
    </dgm:pt>
    <dgm:pt modelId="{12A7B60D-51F5-4308-B14F-EA5EAFA9412D}" type="pres">
      <dgm:prSet presAssocID="{E94D9F5A-9080-4CFC-BCCA-0513EDC90160}" presName="topSpace" presStyleCnt="0"/>
      <dgm:spPr/>
    </dgm:pt>
    <dgm:pt modelId="{8522B838-E3A7-429B-8990-3218427D6C60}" type="pres">
      <dgm:prSet presAssocID="{E94D9F5A-9080-4CFC-BCCA-0513EDC90160}" presName="firstComp" presStyleCnt="0"/>
      <dgm:spPr/>
    </dgm:pt>
    <dgm:pt modelId="{26BD14AB-020A-494A-9A97-F8D1A5780A1F}" type="pres">
      <dgm:prSet presAssocID="{E94D9F5A-9080-4CFC-BCCA-0513EDC90160}" presName="firstChild" presStyleLbl="bgAccFollowNode1" presStyleIdx="0" presStyleCnt="1" custScaleY="202966"/>
      <dgm:spPr/>
    </dgm:pt>
    <dgm:pt modelId="{A9921AC0-B71D-41D2-887A-442EFFA82DB3}" type="pres">
      <dgm:prSet presAssocID="{E94D9F5A-9080-4CFC-BCCA-0513EDC90160}" presName="firstChildTx" presStyleLbl="bgAccFollowNode1" presStyleIdx="0" presStyleCnt="1">
        <dgm:presLayoutVars>
          <dgm:bulletEnabled val="1"/>
        </dgm:presLayoutVars>
      </dgm:prSet>
      <dgm:spPr/>
    </dgm:pt>
    <dgm:pt modelId="{C2237ED7-784C-43B6-9CF0-13FA2B5D8E1A}" type="pres">
      <dgm:prSet presAssocID="{E94D9F5A-9080-4CFC-BCCA-0513EDC90160}" presName="negSpace" presStyleCnt="0"/>
      <dgm:spPr/>
    </dgm:pt>
    <dgm:pt modelId="{1403F131-8F50-40D8-8EE8-8F601B73DBCF}" type="pres">
      <dgm:prSet presAssocID="{E94D9F5A-9080-4CFC-BCCA-0513EDC90160}" presName="circle" presStyleLbl="node1" presStyleIdx="0" presStyleCnt="1"/>
      <dgm:spPr/>
    </dgm:pt>
  </dgm:ptLst>
  <dgm:cxnLst>
    <dgm:cxn modelId="{373E502F-1DFF-4FED-AE40-37E1AE48B5FC}" type="presOf" srcId="{E94D9F5A-9080-4CFC-BCCA-0513EDC90160}" destId="{1403F131-8F50-40D8-8EE8-8F601B73DBCF}" srcOrd="0" destOrd="0" presId="urn:microsoft.com/office/officeart/2005/8/layout/hList9"/>
    <dgm:cxn modelId="{71025964-74E8-4E61-A8EE-6F9F02E5C48F}" type="presOf" srcId="{C34E50A9-4117-49B3-8828-1C51D96B5C08}" destId="{DAD4F85D-6764-4392-8E84-78C7817F990F}" srcOrd="0" destOrd="0" presId="urn:microsoft.com/office/officeart/2005/8/layout/hList9"/>
    <dgm:cxn modelId="{920C6A66-775A-4068-BE3E-3B53B385A101}" type="presOf" srcId="{64A21C4F-8B7A-4DF3-B782-1B97FB0DD5FA}" destId="{26BD14AB-020A-494A-9A97-F8D1A5780A1F}" srcOrd="0" destOrd="0" presId="urn:microsoft.com/office/officeart/2005/8/layout/hList9"/>
    <dgm:cxn modelId="{312D484C-8C22-44AE-833F-FFD25927DA86}" srcId="{E94D9F5A-9080-4CFC-BCCA-0513EDC90160}" destId="{64A21C4F-8B7A-4DF3-B782-1B97FB0DD5FA}" srcOrd="0" destOrd="0" parTransId="{1C6786D5-2B7F-4625-A401-2E4F3E118F2A}" sibTransId="{1B1425DD-3421-4A13-B52E-2F699DDB6CAC}"/>
    <dgm:cxn modelId="{DF2F3186-58F9-4EAA-8456-EF35BD19BEAA}" type="presOf" srcId="{64A21C4F-8B7A-4DF3-B782-1B97FB0DD5FA}" destId="{A9921AC0-B71D-41D2-887A-442EFFA82DB3}" srcOrd="1" destOrd="0" presId="urn:microsoft.com/office/officeart/2005/8/layout/hList9"/>
    <dgm:cxn modelId="{6D329697-7C2A-431A-8021-E0999420B6C2}" srcId="{C34E50A9-4117-49B3-8828-1C51D96B5C08}" destId="{E94D9F5A-9080-4CFC-BCCA-0513EDC90160}" srcOrd="0" destOrd="0" parTransId="{F55FFE94-CEF8-4F8D-8B04-25228DFEFF18}" sibTransId="{CF4223E4-175B-4686-A346-089D6C0E14D3}"/>
    <dgm:cxn modelId="{F5AF9478-6FD2-4419-9A69-2D2FC45BD826}" type="presParOf" srcId="{DAD4F85D-6764-4392-8E84-78C7817F990F}" destId="{813903CC-41B4-478B-B939-F59E2CB2E088}" srcOrd="0" destOrd="0" presId="urn:microsoft.com/office/officeart/2005/8/layout/hList9"/>
    <dgm:cxn modelId="{CE90774A-6A56-42F1-91FC-4E4C79F889E2}" type="presParOf" srcId="{DAD4F85D-6764-4392-8E84-78C7817F990F}" destId="{F7BCD167-8F86-401C-BE63-0805DD80124D}" srcOrd="1" destOrd="0" presId="urn:microsoft.com/office/officeart/2005/8/layout/hList9"/>
    <dgm:cxn modelId="{DAE72ED1-A37A-42C8-89DE-950DC371D41B}" type="presParOf" srcId="{F7BCD167-8F86-401C-BE63-0805DD80124D}" destId="{12A7B60D-51F5-4308-B14F-EA5EAFA9412D}" srcOrd="0" destOrd="0" presId="urn:microsoft.com/office/officeart/2005/8/layout/hList9"/>
    <dgm:cxn modelId="{88A81EFF-0D43-4528-9BBF-A2A42D8B1C25}" type="presParOf" srcId="{F7BCD167-8F86-401C-BE63-0805DD80124D}" destId="{8522B838-E3A7-429B-8990-3218427D6C60}" srcOrd="1" destOrd="0" presId="urn:microsoft.com/office/officeart/2005/8/layout/hList9"/>
    <dgm:cxn modelId="{C1F1B5FC-561A-4490-A264-5B35270E5FD7}" type="presParOf" srcId="{8522B838-E3A7-429B-8990-3218427D6C60}" destId="{26BD14AB-020A-494A-9A97-F8D1A5780A1F}" srcOrd="0" destOrd="0" presId="urn:microsoft.com/office/officeart/2005/8/layout/hList9"/>
    <dgm:cxn modelId="{773CA633-86CE-4868-9675-6BA6020A39D1}" type="presParOf" srcId="{8522B838-E3A7-429B-8990-3218427D6C60}" destId="{A9921AC0-B71D-41D2-887A-442EFFA82DB3}" srcOrd="1" destOrd="0" presId="urn:microsoft.com/office/officeart/2005/8/layout/hList9"/>
    <dgm:cxn modelId="{B997E6B8-F9E7-498E-96DA-21352F1CC975}" type="presParOf" srcId="{DAD4F85D-6764-4392-8E84-78C7817F990F}" destId="{C2237ED7-784C-43B6-9CF0-13FA2B5D8E1A}" srcOrd="2" destOrd="0" presId="urn:microsoft.com/office/officeart/2005/8/layout/hList9"/>
    <dgm:cxn modelId="{2E2A2C6D-72CE-4315-A36B-B9FDA64F61E6}" type="presParOf" srcId="{DAD4F85D-6764-4392-8E84-78C7817F990F}" destId="{1403F131-8F50-40D8-8EE8-8F601B73DBC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E50A9-4117-49B3-8828-1C51D96B5C0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860929-EEAD-47CF-B2CA-9EEEFEF23DF0}">
      <dgm:prSet phldrT="[Text]"/>
      <dgm:spPr>
        <a:solidFill>
          <a:srgbClr val="138090"/>
        </a:solidFill>
      </dgm:spPr>
      <dgm:t>
        <a:bodyPr/>
        <a:lstStyle/>
        <a:p>
          <a:r>
            <a:rPr lang="en-GB" dirty="0">
              <a:latin typeface="Gill Sans MT" panose="020B0502020104020203" pitchFamily="34" charset="0"/>
            </a:rPr>
            <a:t>Actions of Ramadan:</a:t>
          </a:r>
        </a:p>
      </dgm:t>
    </dgm:pt>
    <dgm:pt modelId="{6FBC7249-ECD6-4D11-95DD-B2BCCB4A3267}" type="parTrans" cxnId="{2366E303-D070-4A51-B096-FC187A79D79E}">
      <dgm:prSet/>
      <dgm:spPr/>
      <dgm:t>
        <a:bodyPr/>
        <a:lstStyle/>
        <a:p>
          <a:endParaRPr lang="en-GB"/>
        </a:p>
      </dgm:t>
    </dgm:pt>
    <dgm:pt modelId="{2ACB6911-2D22-4D9C-A7FC-FBC55307D523}" type="sibTrans" cxnId="{2366E303-D070-4A51-B096-FC187A79D79E}">
      <dgm:prSet/>
      <dgm:spPr/>
      <dgm:t>
        <a:bodyPr/>
        <a:lstStyle/>
        <a:p>
          <a:endParaRPr lang="en-GB"/>
        </a:p>
      </dgm:t>
    </dgm:pt>
    <dgm:pt modelId="{92811562-88E6-4A10-9A78-CF3891C72FF9}">
      <dgm:prSet phldrT="[Text]" custT="1"/>
      <dgm:spPr>
        <a:solidFill>
          <a:srgbClr val="B58B81">
            <a:alpha val="90000"/>
          </a:srgbClr>
        </a:solidFill>
      </dgm:spPr>
      <dgm:t>
        <a:bodyPr/>
        <a:lstStyle/>
        <a:p>
          <a:r>
            <a:rPr lang="en-GB" sz="2000" dirty="0">
              <a:latin typeface="Gill Sans MT" panose="020B0502020104020203" pitchFamily="34" charset="0"/>
            </a:rPr>
            <a:t>b) to avoid</a:t>
          </a:r>
        </a:p>
      </dgm:t>
    </dgm:pt>
    <dgm:pt modelId="{836228F9-3704-4EF0-BCBA-0C41D82EF71F}" type="parTrans" cxnId="{AE3715E7-23BD-466D-A79F-C18AC0AC197A}">
      <dgm:prSet/>
      <dgm:spPr/>
      <dgm:t>
        <a:bodyPr/>
        <a:lstStyle/>
        <a:p>
          <a:endParaRPr lang="en-GB"/>
        </a:p>
      </dgm:t>
    </dgm:pt>
    <dgm:pt modelId="{5C9E4FB4-57CC-49F8-A452-CD3B5D84F452}" type="sibTrans" cxnId="{AE3715E7-23BD-466D-A79F-C18AC0AC197A}">
      <dgm:prSet/>
      <dgm:spPr/>
      <dgm:t>
        <a:bodyPr/>
        <a:lstStyle/>
        <a:p>
          <a:endParaRPr lang="en-GB"/>
        </a:p>
      </dgm:t>
    </dgm:pt>
    <dgm:pt modelId="{8358D89A-9C2C-40DB-8E9A-D35470777892}">
      <dgm:prSet phldrT="[Text]" custT="1"/>
      <dgm:spPr>
        <a:solidFill>
          <a:srgbClr val="B58B81">
            <a:alpha val="90000"/>
          </a:srgbClr>
        </a:solidFill>
      </dgm:spPr>
      <dgm:t>
        <a:bodyPr/>
        <a:lstStyle/>
        <a:p>
          <a:r>
            <a:rPr lang="en-GB" sz="2000" dirty="0">
              <a:latin typeface="Gill Sans MT" panose="020B0502020104020203" pitchFamily="34" charset="0"/>
            </a:rPr>
            <a:t>a) to do </a:t>
          </a:r>
        </a:p>
      </dgm:t>
    </dgm:pt>
    <dgm:pt modelId="{1FFBB6A1-7FFB-447D-8727-8F52C71F5970}" type="parTrans" cxnId="{58699179-4BAD-4C07-A34D-CFE12E2BD567}">
      <dgm:prSet/>
      <dgm:spPr/>
      <dgm:t>
        <a:bodyPr/>
        <a:lstStyle/>
        <a:p>
          <a:endParaRPr lang="en-GB"/>
        </a:p>
      </dgm:t>
    </dgm:pt>
    <dgm:pt modelId="{9FC78A80-49D6-441A-A60F-98FC6213A66F}" type="sibTrans" cxnId="{58699179-4BAD-4C07-A34D-CFE12E2BD567}">
      <dgm:prSet/>
      <dgm:spPr/>
      <dgm:t>
        <a:bodyPr/>
        <a:lstStyle/>
        <a:p>
          <a:endParaRPr lang="en-GB"/>
        </a:p>
      </dgm:t>
    </dgm:pt>
    <dgm:pt modelId="{DAD4F85D-6764-4392-8E84-78C7817F990F}" type="pres">
      <dgm:prSet presAssocID="{C34E50A9-4117-49B3-8828-1C51D96B5C08}" presName="list" presStyleCnt="0">
        <dgm:presLayoutVars>
          <dgm:dir/>
          <dgm:animLvl val="lvl"/>
        </dgm:presLayoutVars>
      </dgm:prSet>
      <dgm:spPr/>
    </dgm:pt>
    <dgm:pt modelId="{8E8A053A-5BE8-48C7-95E2-98315EEFC70C}" type="pres">
      <dgm:prSet presAssocID="{8B860929-EEAD-47CF-B2CA-9EEEFEF23DF0}" presName="posSpace" presStyleCnt="0"/>
      <dgm:spPr/>
    </dgm:pt>
    <dgm:pt modelId="{C7147335-2543-40E7-B0D0-867BC16F205B}" type="pres">
      <dgm:prSet presAssocID="{8B860929-EEAD-47CF-B2CA-9EEEFEF23DF0}" presName="vertFlow" presStyleCnt="0"/>
      <dgm:spPr/>
    </dgm:pt>
    <dgm:pt modelId="{5549C0C8-081D-454E-BAB8-B8E87808768F}" type="pres">
      <dgm:prSet presAssocID="{8B860929-EEAD-47CF-B2CA-9EEEFEF23DF0}" presName="topSpace" presStyleCnt="0"/>
      <dgm:spPr/>
    </dgm:pt>
    <dgm:pt modelId="{899003D7-CB87-445F-B8F6-87E0657D1F3B}" type="pres">
      <dgm:prSet presAssocID="{8B860929-EEAD-47CF-B2CA-9EEEFEF23DF0}" presName="firstComp" presStyleCnt="0"/>
      <dgm:spPr/>
    </dgm:pt>
    <dgm:pt modelId="{01B0747C-CA73-4CC2-8660-590B5E9FBF98}" type="pres">
      <dgm:prSet presAssocID="{8B860929-EEAD-47CF-B2CA-9EEEFEF23DF0}" presName="firstChild" presStyleLbl="bgAccFollowNode1" presStyleIdx="0" presStyleCnt="2"/>
      <dgm:spPr/>
    </dgm:pt>
    <dgm:pt modelId="{ADDEF23E-95D1-4107-8131-BE91D0F5D538}" type="pres">
      <dgm:prSet presAssocID="{8B860929-EEAD-47CF-B2CA-9EEEFEF23DF0}" presName="firstChildTx" presStyleLbl="bgAccFollowNode1" presStyleIdx="0" presStyleCnt="2">
        <dgm:presLayoutVars>
          <dgm:bulletEnabled val="1"/>
        </dgm:presLayoutVars>
      </dgm:prSet>
      <dgm:spPr/>
    </dgm:pt>
    <dgm:pt modelId="{68AFEC2C-DFB2-475C-B132-48E155E60908}" type="pres">
      <dgm:prSet presAssocID="{92811562-88E6-4A10-9A78-CF3891C72FF9}" presName="comp" presStyleCnt="0"/>
      <dgm:spPr/>
    </dgm:pt>
    <dgm:pt modelId="{2AABE4C0-4331-4E08-A78F-12E32EC2374F}" type="pres">
      <dgm:prSet presAssocID="{92811562-88E6-4A10-9A78-CF3891C72FF9}" presName="child" presStyleLbl="bgAccFollowNode1" presStyleIdx="1" presStyleCnt="2"/>
      <dgm:spPr/>
    </dgm:pt>
    <dgm:pt modelId="{4F1BA53F-36BB-4C7B-B792-B7763846BA9A}" type="pres">
      <dgm:prSet presAssocID="{92811562-88E6-4A10-9A78-CF3891C72FF9}" presName="childTx" presStyleLbl="bgAccFollowNode1" presStyleIdx="1" presStyleCnt="2">
        <dgm:presLayoutVars>
          <dgm:bulletEnabled val="1"/>
        </dgm:presLayoutVars>
      </dgm:prSet>
      <dgm:spPr/>
    </dgm:pt>
    <dgm:pt modelId="{D8271679-DCBD-48E6-AB2D-4F43F749712C}" type="pres">
      <dgm:prSet presAssocID="{8B860929-EEAD-47CF-B2CA-9EEEFEF23DF0}" presName="negSpace" presStyleCnt="0"/>
      <dgm:spPr/>
    </dgm:pt>
    <dgm:pt modelId="{6095B561-837D-43CD-B48B-053513F3B5B9}" type="pres">
      <dgm:prSet presAssocID="{8B860929-EEAD-47CF-B2CA-9EEEFEF23DF0}" presName="circle" presStyleLbl="node1" presStyleIdx="0" presStyleCnt="1"/>
      <dgm:spPr/>
    </dgm:pt>
  </dgm:ptLst>
  <dgm:cxnLst>
    <dgm:cxn modelId="{2366E303-D070-4A51-B096-FC187A79D79E}" srcId="{C34E50A9-4117-49B3-8828-1C51D96B5C08}" destId="{8B860929-EEAD-47CF-B2CA-9EEEFEF23DF0}" srcOrd="0" destOrd="0" parTransId="{6FBC7249-ECD6-4D11-95DD-B2BCCB4A3267}" sibTransId="{2ACB6911-2D22-4D9C-A7FC-FBC55307D523}"/>
    <dgm:cxn modelId="{287EF412-743E-4634-BA33-8E85852F50C5}" type="presOf" srcId="{92811562-88E6-4A10-9A78-CF3891C72FF9}" destId="{2AABE4C0-4331-4E08-A78F-12E32EC2374F}" srcOrd="0" destOrd="0" presId="urn:microsoft.com/office/officeart/2005/8/layout/hList9"/>
    <dgm:cxn modelId="{ABCA9130-8BFC-4903-B7C6-8E2D8853F3E0}" type="presOf" srcId="{92811562-88E6-4A10-9A78-CF3891C72FF9}" destId="{4F1BA53F-36BB-4C7B-B792-B7763846BA9A}" srcOrd="1" destOrd="0" presId="urn:microsoft.com/office/officeart/2005/8/layout/hList9"/>
    <dgm:cxn modelId="{BF322E62-1C3C-4C36-9D40-041D1E1851E5}" type="presOf" srcId="{8358D89A-9C2C-40DB-8E9A-D35470777892}" destId="{01B0747C-CA73-4CC2-8660-590B5E9FBF98}" srcOrd="0" destOrd="0" presId="urn:microsoft.com/office/officeart/2005/8/layout/hList9"/>
    <dgm:cxn modelId="{71025964-74E8-4E61-A8EE-6F9F02E5C48F}" type="presOf" srcId="{C34E50A9-4117-49B3-8828-1C51D96B5C08}" destId="{DAD4F85D-6764-4392-8E84-78C7817F990F}" srcOrd="0" destOrd="0" presId="urn:microsoft.com/office/officeart/2005/8/layout/hList9"/>
    <dgm:cxn modelId="{09928C6A-2D4A-41A3-8C6B-E045C98CBE7D}" type="presOf" srcId="{8358D89A-9C2C-40DB-8E9A-D35470777892}" destId="{ADDEF23E-95D1-4107-8131-BE91D0F5D538}" srcOrd="1" destOrd="0" presId="urn:microsoft.com/office/officeart/2005/8/layout/hList9"/>
    <dgm:cxn modelId="{59B01D6C-028B-4789-BA2C-19E0ACE2853F}" type="presOf" srcId="{8B860929-EEAD-47CF-B2CA-9EEEFEF23DF0}" destId="{6095B561-837D-43CD-B48B-053513F3B5B9}" srcOrd="0" destOrd="0" presId="urn:microsoft.com/office/officeart/2005/8/layout/hList9"/>
    <dgm:cxn modelId="{58699179-4BAD-4C07-A34D-CFE12E2BD567}" srcId="{8B860929-EEAD-47CF-B2CA-9EEEFEF23DF0}" destId="{8358D89A-9C2C-40DB-8E9A-D35470777892}" srcOrd="0" destOrd="0" parTransId="{1FFBB6A1-7FFB-447D-8727-8F52C71F5970}" sibTransId="{9FC78A80-49D6-441A-A60F-98FC6213A66F}"/>
    <dgm:cxn modelId="{AE3715E7-23BD-466D-A79F-C18AC0AC197A}" srcId="{8B860929-EEAD-47CF-B2CA-9EEEFEF23DF0}" destId="{92811562-88E6-4A10-9A78-CF3891C72FF9}" srcOrd="1" destOrd="0" parTransId="{836228F9-3704-4EF0-BCBA-0C41D82EF71F}" sibTransId="{5C9E4FB4-57CC-49F8-A452-CD3B5D84F452}"/>
    <dgm:cxn modelId="{1CA760DF-52C3-4275-9C69-7726679C8A72}" type="presParOf" srcId="{DAD4F85D-6764-4392-8E84-78C7817F990F}" destId="{8E8A053A-5BE8-48C7-95E2-98315EEFC70C}" srcOrd="0" destOrd="0" presId="urn:microsoft.com/office/officeart/2005/8/layout/hList9"/>
    <dgm:cxn modelId="{9A17B17A-0E16-471C-9257-E76B2E8CC31B}" type="presParOf" srcId="{DAD4F85D-6764-4392-8E84-78C7817F990F}" destId="{C7147335-2543-40E7-B0D0-867BC16F205B}" srcOrd="1" destOrd="0" presId="urn:microsoft.com/office/officeart/2005/8/layout/hList9"/>
    <dgm:cxn modelId="{AF2EBF5D-03BC-4242-872F-279F5AB46592}" type="presParOf" srcId="{C7147335-2543-40E7-B0D0-867BC16F205B}" destId="{5549C0C8-081D-454E-BAB8-B8E87808768F}" srcOrd="0" destOrd="0" presId="urn:microsoft.com/office/officeart/2005/8/layout/hList9"/>
    <dgm:cxn modelId="{0437E6EC-CC8A-42A8-8D15-9964291531B0}" type="presParOf" srcId="{C7147335-2543-40E7-B0D0-867BC16F205B}" destId="{899003D7-CB87-445F-B8F6-87E0657D1F3B}" srcOrd="1" destOrd="0" presId="urn:microsoft.com/office/officeart/2005/8/layout/hList9"/>
    <dgm:cxn modelId="{268D41AE-373D-4423-9E96-B9EC83D96C65}" type="presParOf" srcId="{899003D7-CB87-445F-B8F6-87E0657D1F3B}" destId="{01B0747C-CA73-4CC2-8660-590B5E9FBF98}" srcOrd="0" destOrd="0" presId="urn:microsoft.com/office/officeart/2005/8/layout/hList9"/>
    <dgm:cxn modelId="{4A6876C5-E683-4662-9D67-C32186AABC62}" type="presParOf" srcId="{899003D7-CB87-445F-B8F6-87E0657D1F3B}" destId="{ADDEF23E-95D1-4107-8131-BE91D0F5D538}" srcOrd="1" destOrd="0" presId="urn:microsoft.com/office/officeart/2005/8/layout/hList9"/>
    <dgm:cxn modelId="{19E0EBF9-3EEE-4DCB-BBA8-D887DE225DAB}" type="presParOf" srcId="{C7147335-2543-40E7-B0D0-867BC16F205B}" destId="{68AFEC2C-DFB2-475C-B132-48E155E60908}" srcOrd="2" destOrd="0" presId="urn:microsoft.com/office/officeart/2005/8/layout/hList9"/>
    <dgm:cxn modelId="{FD6739C1-7AAE-4678-ADEF-01121646C6E8}" type="presParOf" srcId="{68AFEC2C-DFB2-475C-B132-48E155E60908}" destId="{2AABE4C0-4331-4E08-A78F-12E32EC2374F}" srcOrd="0" destOrd="0" presId="urn:microsoft.com/office/officeart/2005/8/layout/hList9"/>
    <dgm:cxn modelId="{87FA5DC2-4586-48A6-85BC-C841DC772CE7}" type="presParOf" srcId="{68AFEC2C-DFB2-475C-B132-48E155E60908}" destId="{4F1BA53F-36BB-4C7B-B792-B7763846BA9A}" srcOrd="1" destOrd="0" presId="urn:microsoft.com/office/officeart/2005/8/layout/hList9"/>
    <dgm:cxn modelId="{10C3BAC2-F0E9-4B09-BAEE-CCA2FEDB857D}" type="presParOf" srcId="{DAD4F85D-6764-4392-8E84-78C7817F990F}" destId="{D8271679-DCBD-48E6-AB2D-4F43F749712C}" srcOrd="2" destOrd="0" presId="urn:microsoft.com/office/officeart/2005/8/layout/hList9"/>
    <dgm:cxn modelId="{1F0EEABC-28CD-400A-9D43-573C04CD4AF6}" type="presParOf" srcId="{DAD4F85D-6764-4392-8E84-78C7817F990F}" destId="{6095B561-837D-43CD-B48B-053513F3B5B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AD6A4C-FE8A-454B-8400-9C33FF3F4F1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C96629-6574-4DC2-9731-68279F632F3C}">
      <dgm:prSet phldrT="[Text]" custT="1"/>
      <dgm:spPr>
        <a:solidFill>
          <a:srgbClr val="B58B81"/>
        </a:solidFill>
      </dgm:spPr>
      <dgm:t>
        <a:bodyPr/>
        <a:lstStyle/>
        <a:p>
          <a:r>
            <a:rPr lang="en-GB" sz="1400" dirty="0">
              <a:latin typeface="Mulish Light" pitchFamily="2" charset="0"/>
            </a:rPr>
            <a:t>How Can I Make Ramadan the Month of Qur’an?</a:t>
          </a:r>
        </a:p>
      </dgm:t>
    </dgm:pt>
    <dgm:pt modelId="{FF8ACB41-118C-4E0C-9D2F-74E3A5F79C98}" type="parTrans" cxnId="{10C1FC0E-ABD6-4622-A0AB-71988E9BD31E}">
      <dgm:prSet/>
      <dgm:spPr/>
      <dgm:t>
        <a:bodyPr/>
        <a:lstStyle/>
        <a:p>
          <a:endParaRPr lang="en-GB"/>
        </a:p>
      </dgm:t>
    </dgm:pt>
    <dgm:pt modelId="{44A90ED6-E01A-4DAA-862A-FCD57DEBBD0A}" type="sibTrans" cxnId="{10C1FC0E-ABD6-4622-A0AB-71988E9BD31E}">
      <dgm:prSet/>
      <dgm:spPr/>
      <dgm:t>
        <a:bodyPr/>
        <a:lstStyle/>
        <a:p>
          <a:endParaRPr lang="en-GB"/>
        </a:p>
      </dgm:t>
    </dgm:pt>
    <dgm:pt modelId="{5E6F055B-CA0A-4F97-A0BC-AD9708B3C148}">
      <dgm:prSet phldrT="[Text]" phldr="1"/>
      <dgm:spPr>
        <a:solidFill>
          <a:srgbClr val="B58B81"/>
        </a:solidFill>
      </dgm:spPr>
      <dgm:t>
        <a:bodyPr/>
        <a:lstStyle/>
        <a:p>
          <a:endParaRPr lang="en-GB" dirty="0"/>
        </a:p>
      </dgm:t>
    </dgm:pt>
    <dgm:pt modelId="{38E23556-D55C-4BBF-82CD-421C4268D027}" type="parTrans" cxnId="{893F256D-E6E5-43C0-A18E-7D10FA0C1002}">
      <dgm:prSet/>
      <dgm:spPr>
        <a:ln>
          <a:solidFill>
            <a:srgbClr val="138090"/>
          </a:solidFill>
        </a:ln>
      </dgm:spPr>
      <dgm:t>
        <a:bodyPr/>
        <a:lstStyle/>
        <a:p>
          <a:endParaRPr lang="en-GB">
            <a:highlight>
              <a:srgbClr val="138090"/>
            </a:highlight>
          </a:endParaRPr>
        </a:p>
      </dgm:t>
    </dgm:pt>
    <dgm:pt modelId="{CC31004F-907A-494F-8E6B-3B8040AB8171}" type="sibTrans" cxnId="{893F256D-E6E5-43C0-A18E-7D10FA0C1002}">
      <dgm:prSet/>
      <dgm:spPr/>
      <dgm:t>
        <a:bodyPr/>
        <a:lstStyle/>
        <a:p>
          <a:endParaRPr lang="en-GB"/>
        </a:p>
      </dgm:t>
    </dgm:pt>
    <dgm:pt modelId="{6F82C8BA-42C4-4AEE-8451-17207C50D980}">
      <dgm:prSet phldrT="[Text]" phldr="1"/>
      <dgm:spPr>
        <a:solidFill>
          <a:srgbClr val="B58B81"/>
        </a:solidFill>
      </dgm:spPr>
      <dgm:t>
        <a:bodyPr/>
        <a:lstStyle/>
        <a:p>
          <a:endParaRPr lang="en-GB" dirty="0"/>
        </a:p>
      </dgm:t>
    </dgm:pt>
    <dgm:pt modelId="{16F60D11-C761-4BCA-8DF7-B6AD1EDECD38}" type="parTrans" cxnId="{A71337F1-DAD6-4CBD-A7D5-A67E2BA22B02}">
      <dgm:prSet/>
      <dgm:spPr>
        <a:ln>
          <a:solidFill>
            <a:srgbClr val="138090"/>
          </a:solidFill>
        </a:ln>
      </dgm:spPr>
      <dgm:t>
        <a:bodyPr/>
        <a:lstStyle/>
        <a:p>
          <a:endParaRPr lang="en-GB">
            <a:highlight>
              <a:srgbClr val="138090"/>
            </a:highlight>
          </a:endParaRPr>
        </a:p>
      </dgm:t>
    </dgm:pt>
    <dgm:pt modelId="{B5615CF4-7336-4C35-9109-4E7CE99652A1}" type="sibTrans" cxnId="{A71337F1-DAD6-4CBD-A7D5-A67E2BA22B02}">
      <dgm:prSet/>
      <dgm:spPr/>
      <dgm:t>
        <a:bodyPr/>
        <a:lstStyle/>
        <a:p>
          <a:endParaRPr lang="en-GB"/>
        </a:p>
      </dgm:t>
    </dgm:pt>
    <dgm:pt modelId="{17A90636-2A76-4669-A7F9-251B6ED426C0}">
      <dgm:prSet phldrT="[Text]" phldr="1"/>
      <dgm:spPr>
        <a:solidFill>
          <a:srgbClr val="B58B81"/>
        </a:solidFill>
      </dgm:spPr>
      <dgm:t>
        <a:bodyPr/>
        <a:lstStyle/>
        <a:p>
          <a:endParaRPr lang="en-GB" dirty="0"/>
        </a:p>
      </dgm:t>
    </dgm:pt>
    <dgm:pt modelId="{97302859-C0C3-4D45-9D9D-A92ADB3D77DD}" type="parTrans" cxnId="{4B0D466E-6956-4F91-A2E0-1D3EFA580EAE}">
      <dgm:prSet/>
      <dgm:spPr>
        <a:ln>
          <a:solidFill>
            <a:srgbClr val="138090"/>
          </a:solidFill>
        </a:ln>
      </dgm:spPr>
      <dgm:t>
        <a:bodyPr/>
        <a:lstStyle/>
        <a:p>
          <a:endParaRPr lang="en-GB">
            <a:highlight>
              <a:srgbClr val="138090"/>
            </a:highlight>
          </a:endParaRPr>
        </a:p>
      </dgm:t>
    </dgm:pt>
    <dgm:pt modelId="{C9AD8F10-A54E-4B53-98FE-85A7A86C42D1}" type="sibTrans" cxnId="{4B0D466E-6956-4F91-A2E0-1D3EFA580EAE}">
      <dgm:prSet/>
      <dgm:spPr/>
      <dgm:t>
        <a:bodyPr/>
        <a:lstStyle/>
        <a:p>
          <a:endParaRPr lang="en-GB"/>
        </a:p>
      </dgm:t>
    </dgm:pt>
    <dgm:pt modelId="{5B9D9E7F-3CCF-4BAB-8491-51150FD00A1D}">
      <dgm:prSet phldrT="[Text]" phldr="1"/>
      <dgm:spPr>
        <a:solidFill>
          <a:srgbClr val="B58B81"/>
        </a:solidFill>
      </dgm:spPr>
      <dgm:t>
        <a:bodyPr/>
        <a:lstStyle/>
        <a:p>
          <a:endParaRPr lang="en-GB" dirty="0"/>
        </a:p>
      </dgm:t>
    </dgm:pt>
    <dgm:pt modelId="{6C42DDE5-1812-4EA5-B636-BAF9C84EF816}" type="parTrans" cxnId="{11E63A65-6C52-4D4A-816B-76B623622C7C}">
      <dgm:prSet/>
      <dgm:spPr>
        <a:ln>
          <a:solidFill>
            <a:srgbClr val="138090"/>
          </a:solidFill>
        </a:ln>
      </dgm:spPr>
      <dgm:t>
        <a:bodyPr/>
        <a:lstStyle/>
        <a:p>
          <a:endParaRPr lang="en-GB">
            <a:highlight>
              <a:srgbClr val="138090"/>
            </a:highlight>
          </a:endParaRPr>
        </a:p>
      </dgm:t>
    </dgm:pt>
    <dgm:pt modelId="{3BC0C9BE-9A0F-4948-BB7D-855C800412E1}" type="sibTrans" cxnId="{11E63A65-6C52-4D4A-816B-76B623622C7C}">
      <dgm:prSet/>
      <dgm:spPr/>
      <dgm:t>
        <a:bodyPr/>
        <a:lstStyle/>
        <a:p>
          <a:endParaRPr lang="en-GB"/>
        </a:p>
      </dgm:t>
    </dgm:pt>
    <dgm:pt modelId="{ABD8D07C-E735-455D-9C79-BD54C915BBF5}">
      <dgm:prSet phldrT="[Text]"/>
      <dgm:spPr>
        <a:solidFill>
          <a:srgbClr val="B58B81"/>
        </a:solidFill>
      </dgm:spPr>
      <dgm:t>
        <a:bodyPr/>
        <a:lstStyle/>
        <a:p>
          <a:endParaRPr lang="en-GB" dirty="0"/>
        </a:p>
      </dgm:t>
    </dgm:pt>
    <dgm:pt modelId="{819CAEF9-B9EB-40BA-8789-31FC19C1CD63}" type="parTrans" cxnId="{4D9DFA84-32A2-473E-A557-67BF90E420B3}">
      <dgm:prSet/>
      <dgm:spPr>
        <a:ln>
          <a:solidFill>
            <a:srgbClr val="138090"/>
          </a:solidFill>
        </a:ln>
      </dgm:spPr>
      <dgm:t>
        <a:bodyPr/>
        <a:lstStyle/>
        <a:p>
          <a:endParaRPr lang="en-GB">
            <a:highlight>
              <a:srgbClr val="138090"/>
            </a:highlight>
          </a:endParaRPr>
        </a:p>
      </dgm:t>
    </dgm:pt>
    <dgm:pt modelId="{3550C81B-3DB1-4783-82FC-17056B464FE8}" type="sibTrans" cxnId="{4D9DFA84-32A2-473E-A557-67BF90E420B3}">
      <dgm:prSet/>
      <dgm:spPr/>
      <dgm:t>
        <a:bodyPr/>
        <a:lstStyle/>
        <a:p>
          <a:endParaRPr lang="en-GB"/>
        </a:p>
      </dgm:t>
    </dgm:pt>
    <dgm:pt modelId="{35E55ABB-253C-49AA-93C6-EEBC6D2A33B8}" type="pres">
      <dgm:prSet presAssocID="{B4AD6A4C-FE8A-454B-8400-9C33FF3F4F1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FFF7F4-D714-408D-AFC1-0A126B0A6028}" type="pres">
      <dgm:prSet presAssocID="{3EC96629-6574-4DC2-9731-68279F632F3C}" presName="centerShape" presStyleLbl="node0" presStyleIdx="0" presStyleCnt="1"/>
      <dgm:spPr/>
    </dgm:pt>
    <dgm:pt modelId="{76983691-BDA5-4ECD-96C3-C782962FE340}" type="pres">
      <dgm:prSet presAssocID="{38E23556-D55C-4BBF-82CD-421C4268D027}" presName="Name9" presStyleLbl="parChTrans1D2" presStyleIdx="0" presStyleCnt="5"/>
      <dgm:spPr/>
    </dgm:pt>
    <dgm:pt modelId="{7E1CC087-C683-455A-8DE4-527044A9C825}" type="pres">
      <dgm:prSet presAssocID="{38E23556-D55C-4BBF-82CD-421C4268D027}" presName="connTx" presStyleLbl="parChTrans1D2" presStyleIdx="0" presStyleCnt="5"/>
      <dgm:spPr/>
    </dgm:pt>
    <dgm:pt modelId="{46E64CF5-29B4-4ED6-9174-D85518BC46A4}" type="pres">
      <dgm:prSet presAssocID="{5E6F055B-CA0A-4F97-A0BC-AD9708B3C148}" presName="node" presStyleLbl="node1" presStyleIdx="0" presStyleCnt="5">
        <dgm:presLayoutVars>
          <dgm:bulletEnabled val="1"/>
        </dgm:presLayoutVars>
      </dgm:prSet>
      <dgm:spPr/>
    </dgm:pt>
    <dgm:pt modelId="{4B57A084-8408-4788-AF98-210FBF517634}" type="pres">
      <dgm:prSet presAssocID="{16F60D11-C761-4BCA-8DF7-B6AD1EDECD38}" presName="Name9" presStyleLbl="parChTrans1D2" presStyleIdx="1" presStyleCnt="5"/>
      <dgm:spPr/>
    </dgm:pt>
    <dgm:pt modelId="{22D0DD82-CC12-4CE0-B7D0-992C96381739}" type="pres">
      <dgm:prSet presAssocID="{16F60D11-C761-4BCA-8DF7-B6AD1EDECD38}" presName="connTx" presStyleLbl="parChTrans1D2" presStyleIdx="1" presStyleCnt="5"/>
      <dgm:spPr/>
    </dgm:pt>
    <dgm:pt modelId="{22E1ABA5-BBB5-4E4B-A821-6C6640A4FF2F}" type="pres">
      <dgm:prSet presAssocID="{6F82C8BA-42C4-4AEE-8451-17207C50D980}" presName="node" presStyleLbl="node1" presStyleIdx="1" presStyleCnt="5">
        <dgm:presLayoutVars>
          <dgm:bulletEnabled val="1"/>
        </dgm:presLayoutVars>
      </dgm:prSet>
      <dgm:spPr/>
    </dgm:pt>
    <dgm:pt modelId="{8C305199-C52E-43CC-84FA-67BC41823324}" type="pres">
      <dgm:prSet presAssocID="{97302859-C0C3-4D45-9D9D-A92ADB3D77DD}" presName="Name9" presStyleLbl="parChTrans1D2" presStyleIdx="2" presStyleCnt="5"/>
      <dgm:spPr/>
    </dgm:pt>
    <dgm:pt modelId="{6CFCD69D-7FD8-42CC-9AA9-8351BF70B48A}" type="pres">
      <dgm:prSet presAssocID="{97302859-C0C3-4D45-9D9D-A92ADB3D77DD}" presName="connTx" presStyleLbl="parChTrans1D2" presStyleIdx="2" presStyleCnt="5"/>
      <dgm:spPr/>
    </dgm:pt>
    <dgm:pt modelId="{5B3E0DFF-3413-4438-BD93-6689D3F3BB3A}" type="pres">
      <dgm:prSet presAssocID="{17A90636-2A76-4669-A7F9-251B6ED426C0}" presName="node" presStyleLbl="node1" presStyleIdx="2" presStyleCnt="5">
        <dgm:presLayoutVars>
          <dgm:bulletEnabled val="1"/>
        </dgm:presLayoutVars>
      </dgm:prSet>
      <dgm:spPr/>
    </dgm:pt>
    <dgm:pt modelId="{927E6CB3-18B6-4984-AAD5-B31D86111F39}" type="pres">
      <dgm:prSet presAssocID="{6C42DDE5-1812-4EA5-B636-BAF9C84EF816}" presName="Name9" presStyleLbl="parChTrans1D2" presStyleIdx="3" presStyleCnt="5"/>
      <dgm:spPr/>
    </dgm:pt>
    <dgm:pt modelId="{7918AF0F-E982-46B2-B992-B1025D520824}" type="pres">
      <dgm:prSet presAssocID="{6C42DDE5-1812-4EA5-B636-BAF9C84EF816}" presName="connTx" presStyleLbl="parChTrans1D2" presStyleIdx="3" presStyleCnt="5"/>
      <dgm:spPr/>
    </dgm:pt>
    <dgm:pt modelId="{AC578758-A9EA-43CD-85B3-92B26D8E3F29}" type="pres">
      <dgm:prSet presAssocID="{5B9D9E7F-3CCF-4BAB-8491-51150FD00A1D}" presName="node" presStyleLbl="node1" presStyleIdx="3" presStyleCnt="5">
        <dgm:presLayoutVars>
          <dgm:bulletEnabled val="1"/>
        </dgm:presLayoutVars>
      </dgm:prSet>
      <dgm:spPr/>
    </dgm:pt>
    <dgm:pt modelId="{B3ED6100-0FE2-4065-A877-38A383A49C9E}" type="pres">
      <dgm:prSet presAssocID="{819CAEF9-B9EB-40BA-8789-31FC19C1CD63}" presName="Name9" presStyleLbl="parChTrans1D2" presStyleIdx="4" presStyleCnt="5"/>
      <dgm:spPr/>
    </dgm:pt>
    <dgm:pt modelId="{790110DE-9C96-4125-9135-41E42D038E6D}" type="pres">
      <dgm:prSet presAssocID="{819CAEF9-B9EB-40BA-8789-31FC19C1CD63}" presName="connTx" presStyleLbl="parChTrans1D2" presStyleIdx="4" presStyleCnt="5"/>
      <dgm:spPr/>
    </dgm:pt>
    <dgm:pt modelId="{CEB8A9EB-42C2-447D-A84B-EA02A617CE71}" type="pres">
      <dgm:prSet presAssocID="{ABD8D07C-E735-455D-9C79-BD54C915BBF5}" presName="node" presStyleLbl="node1" presStyleIdx="4" presStyleCnt="5">
        <dgm:presLayoutVars>
          <dgm:bulletEnabled val="1"/>
        </dgm:presLayoutVars>
      </dgm:prSet>
      <dgm:spPr/>
    </dgm:pt>
  </dgm:ptLst>
  <dgm:cxnLst>
    <dgm:cxn modelId="{8549C302-9891-4E60-A13C-929B8B637FF7}" type="presOf" srcId="{6F82C8BA-42C4-4AEE-8451-17207C50D980}" destId="{22E1ABA5-BBB5-4E4B-A821-6C6640A4FF2F}" srcOrd="0" destOrd="0" presId="urn:microsoft.com/office/officeart/2005/8/layout/radial1"/>
    <dgm:cxn modelId="{10C1FC0E-ABD6-4622-A0AB-71988E9BD31E}" srcId="{B4AD6A4C-FE8A-454B-8400-9C33FF3F4F12}" destId="{3EC96629-6574-4DC2-9731-68279F632F3C}" srcOrd="0" destOrd="0" parTransId="{FF8ACB41-118C-4E0C-9D2F-74E3A5F79C98}" sibTransId="{44A90ED6-E01A-4DAA-862A-FCD57DEBBD0A}"/>
    <dgm:cxn modelId="{DB3DC019-35CD-44DE-BF95-254820F37102}" type="presOf" srcId="{38E23556-D55C-4BBF-82CD-421C4268D027}" destId="{76983691-BDA5-4ECD-96C3-C782962FE340}" srcOrd="0" destOrd="0" presId="urn:microsoft.com/office/officeart/2005/8/layout/radial1"/>
    <dgm:cxn modelId="{15BCBD29-4186-48FC-B62D-BEB18E5C9699}" type="presOf" srcId="{6C42DDE5-1812-4EA5-B636-BAF9C84EF816}" destId="{7918AF0F-E982-46B2-B992-B1025D520824}" srcOrd="1" destOrd="0" presId="urn:microsoft.com/office/officeart/2005/8/layout/radial1"/>
    <dgm:cxn modelId="{11E63A65-6C52-4D4A-816B-76B623622C7C}" srcId="{3EC96629-6574-4DC2-9731-68279F632F3C}" destId="{5B9D9E7F-3CCF-4BAB-8491-51150FD00A1D}" srcOrd="3" destOrd="0" parTransId="{6C42DDE5-1812-4EA5-B636-BAF9C84EF816}" sibTransId="{3BC0C9BE-9A0F-4948-BB7D-855C800412E1}"/>
    <dgm:cxn modelId="{3FADE168-D0D5-4200-AE14-3AF534D5DFA0}" type="presOf" srcId="{6C42DDE5-1812-4EA5-B636-BAF9C84EF816}" destId="{927E6CB3-18B6-4984-AAD5-B31D86111F39}" srcOrd="0" destOrd="0" presId="urn:microsoft.com/office/officeart/2005/8/layout/radial1"/>
    <dgm:cxn modelId="{9AD16D4C-9190-4AED-AB0A-02AD7D4E081C}" type="presOf" srcId="{16F60D11-C761-4BCA-8DF7-B6AD1EDECD38}" destId="{4B57A084-8408-4788-AF98-210FBF517634}" srcOrd="0" destOrd="0" presId="urn:microsoft.com/office/officeart/2005/8/layout/radial1"/>
    <dgm:cxn modelId="{893F256D-E6E5-43C0-A18E-7D10FA0C1002}" srcId="{3EC96629-6574-4DC2-9731-68279F632F3C}" destId="{5E6F055B-CA0A-4F97-A0BC-AD9708B3C148}" srcOrd="0" destOrd="0" parTransId="{38E23556-D55C-4BBF-82CD-421C4268D027}" sibTransId="{CC31004F-907A-494F-8E6B-3B8040AB8171}"/>
    <dgm:cxn modelId="{4B0D466E-6956-4F91-A2E0-1D3EFA580EAE}" srcId="{3EC96629-6574-4DC2-9731-68279F632F3C}" destId="{17A90636-2A76-4669-A7F9-251B6ED426C0}" srcOrd="2" destOrd="0" parTransId="{97302859-C0C3-4D45-9D9D-A92ADB3D77DD}" sibTransId="{C9AD8F10-A54E-4B53-98FE-85A7A86C42D1}"/>
    <dgm:cxn modelId="{D5CB3D75-FDBB-47C0-85BF-46F886736826}" type="presOf" srcId="{16F60D11-C761-4BCA-8DF7-B6AD1EDECD38}" destId="{22D0DD82-CC12-4CE0-B7D0-992C96381739}" srcOrd="1" destOrd="0" presId="urn:microsoft.com/office/officeart/2005/8/layout/radial1"/>
    <dgm:cxn modelId="{37D69E7C-3ABD-4B98-863D-8EED152C32FF}" type="presOf" srcId="{819CAEF9-B9EB-40BA-8789-31FC19C1CD63}" destId="{B3ED6100-0FE2-4065-A877-38A383A49C9E}" srcOrd="0" destOrd="0" presId="urn:microsoft.com/office/officeart/2005/8/layout/radial1"/>
    <dgm:cxn modelId="{3D03197D-3E68-4B6B-B47B-EA65B71820D0}" type="presOf" srcId="{5B9D9E7F-3CCF-4BAB-8491-51150FD00A1D}" destId="{AC578758-A9EA-43CD-85B3-92B26D8E3F29}" srcOrd="0" destOrd="0" presId="urn:microsoft.com/office/officeart/2005/8/layout/radial1"/>
    <dgm:cxn modelId="{4D9DFA84-32A2-473E-A557-67BF90E420B3}" srcId="{3EC96629-6574-4DC2-9731-68279F632F3C}" destId="{ABD8D07C-E735-455D-9C79-BD54C915BBF5}" srcOrd="4" destOrd="0" parTransId="{819CAEF9-B9EB-40BA-8789-31FC19C1CD63}" sibTransId="{3550C81B-3DB1-4783-82FC-17056B464FE8}"/>
    <dgm:cxn modelId="{47B5459E-FC20-4D50-A366-D782B407011B}" type="presOf" srcId="{97302859-C0C3-4D45-9D9D-A92ADB3D77DD}" destId="{6CFCD69D-7FD8-42CC-9AA9-8351BF70B48A}" srcOrd="1" destOrd="0" presId="urn:microsoft.com/office/officeart/2005/8/layout/radial1"/>
    <dgm:cxn modelId="{5DEE55B7-9B10-46C8-8639-3C3E7D7C0AD5}" type="presOf" srcId="{5E6F055B-CA0A-4F97-A0BC-AD9708B3C148}" destId="{46E64CF5-29B4-4ED6-9174-D85518BC46A4}" srcOrd="0" destOrd="0" presId="urn:microsoft.com/office/officeart/2005/8/layout/radial1"/>
    <dgm:cxn modelId="{60E3F7BC-ABBB-4CD7-98D9-25F3879B7E34}" type="presOf" srcId="{97302859-C0C3-4D45-9D9D-A92ADB3D77DD}" destId="{8C305199-C52E-43CC-84FA-67BC41823324}" srcOrd="0" destOrd="0" presId="urn:microsoft.com/office/officeart/2005/8/layout/radial1"/>
    <dgm:cxn modelId="{64C114C2-6945-4A3E-AA16-CCF3ADD3A961}" type="presOf" srcId="{ABD8D07C-E735-455D-9C79-BD54C915BBF5}" destId="{CEB8A9EB-42C2-447D-A84B-EA02A617CE71}" srcOrd="0" destOrd="0" presId="urn:microsoft.com/office/officeart/2005/8/layout/radial1"/>
    <dgm:cxn modelId="{D862FEDD-9846-4F45-8CEC-7E357554F4D5}" type="presOf" srcId="{38E23556-D55C-4BBF-82CD-421C4268D027}" destId="{7E1CC087-C683-455A-8DE4-527044A9C825}" srcOrd="1" destOrd="0" presId="urn:microsoft.com/office/officeart/2005/8/layout/radial1"/>
    <dgm:cxn modelId="{40B466E6-2843-4A4E-82C7-D930FBF79ECB}" type="presOf" srcId="{819CAEF9-B9EB-40BA-8789-31FC19C1CD63}" destId="{790110DE-9C96-4125-9135-41E42D038E6D}" srcOrd="1" destOrd="0" presId="urn:microsoft.com/office/officeart/2005/8/layout/radial1"/>
    <dgm:cxn modelId="{E215D2EC-1381-4B7E-82F2-2C09AE058E86}" type="presOf" srcId="{17A90636-2A76-4669-A7F9-251B6ED426C0}" destId="{5B3E0DFF-3413-4438-BD93-6689D3F3BB3A}" srcOrd="0" destOrd="0" presId="urn:microsoft.com/office/officeart/2005/8/layout/radial1"/>
    <dgm:cxn modelId="{7117E6EF-3BD9-4F41-A923-0E2F33D3A5DC}" type="presOf" srcId="{B4AD6A4C-FE8A-454B-8400-9C33FF3F4F12}" destId="{35E55ABB-253C-49AA-93C6-EEBC6D2A33B8}" srcOrd="0" destOrd="0" presId="urn:microsoft.com/office/officeart/2005/8/layout/radial1"/>
    <dgm:cxn modelId="{A71337F1-DAD6-4CBD-A7D5-A67E2BA22B02}" srcId="{3EC96629-6574-4DC2-9731-68279F632F3C}" destId="{6F82C8BA-42C4-4AEE-8451-17207C50D980}" srcOrd="1" destOrd="0" parTransId="{16F60D11-C761-4BCA-8DF7-B6AD1EDECD38}" sibTransId="{B5615CF4-7336-4C35-9109-4E7CE99652A1}"/>
    <dgm:cxn modelId="{2EAD3CF5-FF80-4FF2-8D3E-88AE36A332C9}" type="presOf" srcId="{3EC96629-6574-4DC2-9731-68279F632F3C}" destId="{0BFFF7F4-D714-408D-AFC1-0A126B0A6028}" srcOrd="0" destOrd="0" presId="urn:microsoft.com/office/officeart/2005/8/layout/radial1"/>
    <dgm:cxn modelId="{51A785A1-B17B-4DD5-97FD-CD41BC2F6B50}" type="presParOf" srcId="{35E55ABB-253C-49AA-93C6-EEBC6D2A33B8}" destId="{0BFFF7F4-D714-408D-AFC1-0A126B0A6028}" srcOrd="0" destOrd="0" presId="urn:microsoft.com/office/officeart/2005/8/layout/radial1"/>
    <dgm:cxn modelId="{5D9759E3-C861-45C0-8E2B-C3FE096A7CC2}" type="presParOf" srcId="{35E55ABB-253C-49AA-93C6-EEBC6D2A33B8}" destId="{76983691-BDA5-4ECD-96C3-C782962FE340}" srcOrd="1" destOrd="0" presId="urn:microsoft.com/office/officeart/2005/8/layout/radial1"/>
    <dgm:cxn modelId="{E9B148C9-B094-4E5A-AD70-055FB576071D}" type="presParOf" srcId="{76983691-BDA5-4ECD-96C3-C782962FE340}" destId="{7E1CC087-C683-455A-8DE4-527044A9C825}" srcOrd="0" destOrd="0" presId="urn:microsoft.com/office/officeart/2005/8/layout/radial1"/>
    <dgm:cxn modelId="{E49A79AD-5E3C-40E5-8EC1-94480CE8AEEB}" type="presParOf" srcId="{35E55ABB-253C-49AA-93C6-EEBC6D2A33B8}" destId="{46E64CF5-29B4-4ED6-9174-D85518BC46A4}" srcOrd="2" destOrd="0" presId="urn:microsoft.com/office/officeart/2005/8/layout/radial1"/>
    <dgm:cxn modelId="{464A0331-2D44-4325-9CB8-AC91E9EED455}" type="presParOf" srcId="{35E55ABB-253C-49AA-93C6-EEBC6D2A33B8}" destId="{4B57A084-8408-4788-AF98-210FBF517634}" srcOrd="3" destOrd="0" presId="urn:microsoft.com/office/officeart/2005/8/layout/radial1"/>
    <dgm:cxn modelId="{32639953-B11F-4B89-8CB0-C25B6DEBDF20}" type="presParOf" srcId="{4B57A084-8408-4788-AF98-210FBF517634}" destId="{22D0DD82-CC12-4CE0-B7D0-992C96381739}" srcOrd="0" destOrd="0" presId="urn:microsoft.com/office/officeart/2005/8/layout/radial1"/>
    <dgm:cxn modelId="{44F96D68-DA16-4EE5-9C46-50D16002411A}" type="presParOf" srcId="{35E55ABB-253C-49AA-93C6-EEBC6D2A33B8}" destId="{22E1ABA5-BBB5-4E4B-A821-6C6640A4FF2F}" srcOrd="4" destOrd="0" presId="urn:microsoft.com/office/officeart/2005/8/layout/radial1"/>
    <dgm:cxn modelId="{503ADDCB-3818-42D7-84AA-C3F4FA9B4C39}" type="presParOf" srcId="{35E55ABB-253C-49AA-93C6-EEBC6D2A33B8}" destId="{8C305199-C52E-43CC-84FA-67BC41823324}" srcOrd="5" destOrd="0" presId="urn:microsoft.com/office/officeart/2005/8/layout/radial1"/>
    <dgm:cxn modelId="{D150E02E-DA39-46FC-AB2D-BFE0733B0691}" type="presParOf" srcId="{8C305199-C52E-43CC-84FA-67BC41823324}" destId="{6CFCD69D-7FD8-42CC-9AA9-8351BF70B48A}" srcOrd="0" destOrd="0" presId="urn:microsoft.com/office/officeart/2005/8/layout/radial1"/>
    <dgm:cxn modelId="{77CA2902-CF67-44D4-8990-FB80CCDEC71B}" type="presParOf" srcId="{35E55ABB-253C-49AA-93C6-EEBC6D2A33B8}" destId="{5B3E0DFF-3413-4438-BD93-6689D3F3BB3A}" srcOrd="6" destOrd="0" presId="urn:microsoft.com/office/officeart/2005/8/layout/radial1"/>
    <dgm:cxn modelId="{B58905C5-B095-40F3-8352-816FC7CB3959}" type="presParOf" srcId="{35E55ABB-253C-49AA-93C6-EEBC6D2A33B8}" destId="{927E6CB3-18B6-4984-AAD5-B31D86111F39}" srcOrd="7" destOrd="0" presId="urn:microsoft.com/office/officeart/2005/8/layout/radial1"/>
    <dgm:cxn modelId="{BAFE0FA8-E507-4108-A7DB-724E19061F41}" type="presParOf" srcId="{927E6CB3-18B6-4984-AAD5-B31D86111F39}" destId="{7918AF0F-E982-46B2-B992-B1025D520824}" srcOrd="0" destOrd="0" presId="urn:microsoft.com/office/officeart/2005/8/layout/radial1"/>
    <dgm:cxn modelId="{54B73281-A524-411F-B5F9-53B1A8A0C887}" type="presParOf" srcId="{35E55ABB-253C-49AA-93C6-EEBC6D2A33B8}" destId="{AC578758-A9EA-43CD-85B3-92B26D8E3F29}" srcOrd="8" destOrd="0" presId="urn:microsoft.com/office/officeart/2005/8/layout/radial1"/>
    <dgm:cxn modelId="{569C0DFB-06B1-446A-9552-D70642BD0387}" type="presParOf" srcId="{35E55ABB-253C-49AA-93C6-EEBC6D2A33B8}" destId="{B3ED6100-0FE2-4065-A877-38A383A49C9E}" srcOrd="9" destOrd="0" presId="urn:microsoft.com/office/officeart/2005/8/layout/radial1"/>
    <dgm:cxn modelId="{4A70C322-60F7-466B-8EE5-9663530DB5AF}" type="presParOf" srcId="{B3ED6100-0FE2-4065-A877-38A383A49C9E}" destId="{790110DE-9C96-4125-9135-41E42D038E6D}" srcOrd="0" destOrd="0" presId="urn:microsoft.com/office/officeart/2005/8/layout/radial1"/>
    <dgm:cxn modelId="{530B1139-CAAA-487E-A289-EB114D980FA6}" type="presParOf" srcId="{35E55ABB-253C-49AA-93C6-EEBC6D2A33B8}" destId="{CEB8A9EB-42C2-447D-A84B-EA02A617CE7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E5AEFA-8685-4CB2-A614-65EC0921E7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8EA931-2A74-46AE-9787-D058D061D6C5}">
      <dgm:prSet phldrT="[Text]"/>
      <dgm:spPr>
        <a:solidFill>
          <a:srgbClr val="B58B81"/>
        </a:solidFill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During your ENTIRE fast</a:t>
          </a:r>
        </a:p>
      </dgm:t>
    </dgm:pt>
    <dgm:pt modelId="{7BD33969-31A9-4DA8-B92A-609B6C0B4EE5}" type="parTrans" cxnId="{63E0DF2B-EEF7-498D-A1DC-5D62BA6AA5EE}">
      <dgm:prSet/>
      <dgm:spPr/>
      <dgm:t>
        <a:bodyPr/>
        <a:lstStyle/>
        <a:p>
          <a:endParaRPr lang="en-GB"/>
        </a:p>
      </dgm:t>
    </dgm:pt>
    <dgm:pt modelId="{9AE68BAB-F377-40AC-B03E-7E13C513272F}" type="sibTrans" cxnId="{63E0DF2B-EEF7-498D-A1DC-5D62BA6AA5EE}">
      <dgm:prSet/>
      <dgm:spPr/>
      <dgm:t>
        <a:bodyPr/>
        <a:lstStyle/>
        <a:p>
          <a:endParaRPr lang="en-GB"/>
        </a:p>
      </dgm:t>
    </dgm:pt>
    <dgm:pt modelId="{4DFFABEB-2D17-47E6-84DC-ED06AC24C754}">
      <dgm:prSet phldrT="[Text]"/>
      <dgm:spPr>
        <a:solidFill>
          <a:srgbClr val="B58B81"/>
        </a:solidFill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Before Iftar</a:t>
          </a:r>
        </a:p>
      </dgm:t>
    </dgm:pt>
    <dgm:pt modelId="{75190764-820F-4A5F-9A99-02F62BC988F7}" type="parTrans" cxnId="{5FBAC41E-1C1B-4998-8077-61F1DCF17BAF}">
      <dgm:prSet/>
      <dgm:spPr/>
      <dgm:t>
        <a:bodyPr/>
        <a:lstStyle/>
        <a:p>
          <a:endParaRPr lang="en-GB"/>
        </a:p>
      </dgm:t>
    </dgm:pt>
    <dgm:pt modelId="{5F435F33-8C9F-430B-88FD-FA4FD8FA0095}" type="sibTrans" cxnId="{5FBAC41E-1C1B-4998-8077-61F1DCF17BAF}">
      <dgm:prSet/>
      <dgm:spPr/>
      <dgm:t>
        <a:bodyPr/>
        <a:lstStyle/>
        <a:p>
          <a:endParaRPr lang="en-GB"/>
        </a:p>
      </dgm:t>
    </dgm:pt>
    <dgm:pt modelId="{258F0808-A69E-40A4-B6D1-EB24C1C6BB73}">
      <dgm:prSet phldrT="[Text]"/>
      <dgm:spPr>
        <a:solidFill>
          <a:srgbClr val="B58B81"/>
        </a:solidFill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In the last 3</a:t>
          </a:r>
          <a:r>
            <a:rPr lang="en-GB" baseline="30000" dirty="0">
              <a:latin typeface="Cabin" panose="00000500000000000000" pitchFamily="2" charset="0"/>
            </a:rPr>
            <a:t>rd</a:t>
          </a:r>
          <a:r>
            <a:rPr lang="en-GB" dirty="0">
              <a:latin typeface="Cabin" panose="00000500000000000000" pitchFamily="2" charset="0"/>
            </a:rPr>
            <a:t> of Night, in Sujud</a:t>
          </a:r>
        </a:p>
      </dgm:t>
    </dgm:pt>
    <dgm:pt modelId="{C96D8585-FB70-4524-86E4-D58D42B71EA1}" type="parTrans" cxnId="{D907C3DB-BC80-497F-B69D-7EE02E52029E}">
      <dgm:prSet/>
      <dgm:spPr/>
      <dgm:t>
        <a:bodyPr/>
        <a:lstStyle/>
        <a:p>
          <a:endParaRPr lang="en-GB"/>
        </a:p>
      </dgm:t>
    </dgm:pt>
    <dgm:pt modelId="{AB960646-E5DF-4C51-A2DD-7F118D70A741}" type="sibTrans" cxnId="{D907C3DB-BC80-497F-B69D-7EE02E52029E}">
      <dgm:prSet/>
      <dgm:spPr/>
      <dgm:t>
        <a:bodyPr/>
        <a:lstStyle/>
        <a:p>
          <a:endParaRPr lang="en-GB"/>
        </a:p>
      </dgm:t>
    </dgm:pt>
    <dgm:pt modelId="{C86CC07C-4537-46B9-A5DF-0DA41DB0FF74}" type="pres">
      <dgm:prSet presAssocID="{93E5AEFA-8685-4CB2-A614-65EC0921E77F}" presName="linear" presStyleCnt="0">
        <dgm:presLayoutVars>
          <dgm:dir/>
          <dgm:animLvl val="lvl"/>
          <dgm:resizeHandles val="exact"/>
        </dgm:presLayoutVars>
      </dgm:prSet>
      <dgm:spPr/>
    </dgm:pt>
    <dgm:pt modelId="{6D10F3C6-E829-4958-8491-DFC0245072CA}" type="pres">
      <dgm:prSet presAssocID="{348EA931-2A74-46AE-9787-D058D061D6C5}" presName="parentLin" presStyleCnt="0"/>
      <dgm:spPr/>
    </dgm:pt>
    <dgm:pt modelId="{814B7F00-382B-45A3-8A22-FA836E20CB5C}" type="pres">
      <dgm:prSet presAssocID="{348EA931-2A74-46AE-9787-D058D061D6C5}" presName="parentLeftMargin" presStyleLbl="node1" presStyleIdx="0" presStyleCnt="3"/>
      <dgm:spPr/>
    </dgm:pt>
    <dgm:pt modelId="{7A61013C-1FC9-44AF-835B-CE870F4F7F6B}" type="pres">
      <dgm:prSet presAssocID="{348EA931-2A74-46AE-9787-D058D061D6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76D9C8-E685-4517-99DB-82D762C23EC5}" type="pres">
      <dgm:prSet presAssocID="{348EA931-2A74-46AE-9787-D058D061D6C5}" presName="negativeSpace" presStyleCnt="0"/>
      <dgm:spPr/>
    </dgm:pt>
    <dgm:pt modelId="{B4E586CB-45CE-4E8B-BFE2-6CE9A355EF17}" type="pres">
      <dgm:prSet presAssocID="{348EA931-2A74-46AE-9787-D058D061D6C5}" presName="childText" presStyleLbl="conFgAcc1" presStyleIdx="0" presStyleCnt="3">
        <dgm:presLayoutVars>
          <dgm:bulletEnabled val="1"/>
        </dgm:presLayoutVars>
      </dgm:prSet>
      <dgm:spPr>
        <a:ln w="38100">
          <a:solidFill>
            <a:srgbClr val="138090"/>
          </a:solidFill>
        </a:ln>
      </dgm:spPr>
    </dgm:pt>
    <dgm:pt modelId="{869C636A-EB20-4C6F-8F08-A071FC9D65C9}" type="pres">
      <dgm:prSet presAssocID="{9AE68BAB-F377-40AC-B03E-7E13C513272F}" presName="spaceBetweenRectangles" presStyleCnt="0"/>
      <dgm:spPr/>
    </dgm:pt>
    <dgm:pt modelId="{3306C28B-39D4-40A1-996D-A10836490FB0}" type="pres">
      <dgm:prSet presAssocID="{4DFFABEB-2D17-47E6-84DC-ED06AC24C754}" presName="parentLin" presStyleCnt="0"/>
      <dgm:spPr/>
    </dgm:pt>
    <dgm:pt modelId="{0D15DA57-CFF7-47FE-B4DB-FD569EAAF501}" type="pres">
      <dgm:prSet presAssocID="{4DFFABEB-2D17-47E6-84DC-ED06AC24C754}" presName="parentLeftMargin" presStyleLbl="node1" presStyleIdx="0" presStyleCnt="3"/>
      <dgm:spPr/>
    </dgm:pt>
    <dgm:pt modelId="{2324669C-CAFD-4090-9811-5AD628B5B859}" type="pres">
      <dgm:prSet presAssocID="{4DFFABEB-2D17-47E6-84DC-ED06AC24C7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021A61-2C0E-4246-A088-14A55F449682}" type="pres">
      <dgm:prSet presAssocID="{4DFFABEB-2D17-47E6-84DC-ED06AC24C754}" presName="negativeSpace" presStyleCnt="0"/>
      <dgm:spPr/>
    </dgm:pt>
    <dgm:pt modelId="{ECCA1829-2190-4B6D-9B6A-E07BA2B37184}" type="pres">
      <dgm:prSet presAssocID="{4DFFABEB-2D17-47E6-84DC-ED06AC24C754}" presName="childText" presStyleLbl="conFgAcc1" presStyleIdx="1" presStyleCnt="3">
        <dgm:presLayoutVars>
          <dgm:bulletEnabled val="1"/>
        </dgm:presLayoutVars>
      </dgm:prSet>
      <dgm:spPr>
        <a:ln w="38100">
          <a:solidFill>
            <a:srgbClr val="138090"/>
          </a:solidFill>
        </a:ln>
      </dgm:spPr>
    </dgm:pt>
    <dgm:pt modelId="{311E57C3-54D9-428B-BC1D-58A629B4E2DF}" type="pres">
      <dgm:prSet presAssocID="{5F435F33-8C9F-430B-88FD-FA4FD8FA0095}" presName="spaceBetweenRectangles" presStyleCnt="0"/>
      <dgm:spPr/>
    </dgm:pt>
    <dgm:pt modelId="{DCD85484-F53F-495A-AFDB-BC16241E9A80}" type="pres">
      <dgm:prSet presAssocID="{258F0808-A69E-40A4-B6D1-EB24C1C6BB73}" presName="parentLin" presStyleCnt="0"/>
      <dgm:spPr/>
    </dgm:pt>
    <dgm:pt modelId="{F4FD17FA-6378-44F2-9284-736391E964C6}" type="pres">
      <dgm:prSet presAssocID="{258F0808-A69E-40A4-B6D1-EB24C1C6BB73}" presName="parentLeftMargin" presStyleLbl="node1" presStyleIdx="1" presStyleCnt="3"/>
      <dgm:spPr/>
    </dgm:pt>
    <dgm:pt modelId="{AF0BB643-0E58-447C-939F-98CC9011486E}" type="pres">
      <dgm:prSet presAssocID="{258F0808-A69E-40A4-B6D1-EB24C1C6BB7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4F2473D-5480-4C7F-BD80-32F02183F616}" type="pres">
      <dgm:prSet presAssocID="{258F0808-A69E-40A4-B6D1-EB24C1C6BB73}" presName="negativeSpace" presStyleCnt="0"/>
      <dgm:spPr/>
    </dgm:pt>
    <dgm:pt modelId="{BC6E40D6-CDE1-4B04-8739-48E2397917C0}" type="pres">
      <dgm:prSet presAssocID="{258F0808-A69E-40A4-B6D1-EB24C1C6BB73}" presName="childText" presStyleLbl="conFgAcc1" presStyleIdx="2" presStyleCnt="3">
        <dgm:presLayoutVars>
          <dgm:bulletEnabled val="1"/>
        </dgm:presLayoutVars>
      </dgm:prSet>
      <dgm:spPr>
        <a:ln w="38100">
          <a:solidFill>
            <a:srgbClr val="138090"/>
          </a:solidFill>
        </a:ln>
      </dgm:spPr>
    </dgm:pt>
  </dgm:ptLst>
  <dgm:cxnLst>
    <dgm:cxn modelId="{D67ADB03-D6E6-4B64-A6D6-5A0D4DFE9E43}" type="presOf" srcId="{4DFFABEB-2D17-47E6-84DC-ED06AC24C754}" destId="{2324669C-CAFD-4090-9811-5AD628B5B859}" srcOrd="1" destOrd="0" presId="urn:microsoft.com/office/officeart/2005/8/layout/list1"/>
    <dgm:cxn modelId="{44223516-DCA3-4F75-9625-7645056638C3}" type="presOf" srcId="{4DFFABEB-2D17-47E6-84DC-ED06AC24C754}" destId="{0D15DA57-CFF7-47FE-B4DB-FD569EAAF501}" srcOrd="0" destOrd="0" presId="urn:microsoft.com/office/officeart/2005/8/layout/list1"/>
    <dgm:cxn modelId="{5FBAC41E-1C1B-4998-8077-61F1DCF17BAF}" srcId="{93E5AEFA-8685-4CB2-A614-65EC0921E77F}" destId="{4DFFABEB-2D17-47E6-84DC-ED06AC24C754}" srcOrd="1" destOrd="0" parTransId="{75190764-820F-4A5F-9A99-02F62BC988F7}" sibTransId="{5F435F33-8C9F-430B-88FD-FA4FD8FA0095}"/>
    <dgm:cxn modelId="{63E0DF2B-EEF7-498D-A1DC-5D62BA6AA5EE}" srcId="{93E5AEFA-8685-4CB2-A614-65EC0921E77F}" destId="{348EA931-2A74-46AE-9787-D058D061D6C5}" srcOrd="0" destOrd="0" parTransId="{7BD33969-31A9-4DA8-B92A-609B6C0B4EE5}" sibTransId="{9AE68BAB-F377-40AC-B03E-7E13C513272F}"/>
    <dgm:cxn modelId="{2111665A-A686-4F60-9A74-759656F830D7}" type="presOf" srcId="{258F0808-A69E-40A4-B6D1-EB24C1C6BB73}" destId="{F4FD17FA-6378-44F2-9284-736391E964C6}" srcOrd="0" destOrd="0" presId="urn:microsoft.com/office/officeart/2005/8/layout/list1"/>
    <dgm:cxn modelId="{15D2817C-FB10-4F65-B17B-6CF213D95CEB}" type="presOf" srcId="{258F0808-A69E-40A4-B6D1-EB24C1C6BB73}" destId="{AF0BB643-0E58-447C-939F-98CC9011486E}" srcOrd="1" destOrd="0" presId="urn:microsoft.com/office/officeart/2005/8/layout/list1"/>
    <dgm:cxn modelId="{AF5E6E90-3D59-4C16-8009-4F3E5238D867}" type="presOf" srcId="{348EA931-2A74-46AE-9787-D058D061D6C5}" destId="{814B7F00-382B-45A3-8A22-FA836E20CB5C}" srcOrd="0" destOrd="0" presId="urn:microsoft.com/office/officeart/2005/8/layout/list1"/>
    <dgm:cxn modelId="{411CAAB0-217B-4F13-A19F-7851BA654B03}" type="presOf" srcId="{348EA931-2A74-46AE-9787-D058D061D6C5}" destId="{7A61013C-1FC9-44AF-835B-CE870F4F7F6B}" srcOrd="1" destOrd="0" presId="urn:microsoft.com/office/officeart/2005/8/layout/list1"/>
    <dgm:cxn modelId="{FB8E11C9-8ABD-4BB1-BDDC-4F1CC6BF38FF}" type="presOf" srcId="{93E5AEFA-8685-4CB2-A614-65EC0921E77F}" destId="{C86CC07C-4537-46B9-A5DF-0DA41DB0FF74}" srcOrd="0" destOrd="0" presId="urn:microsoft.com/office/officeart/2005/8/layout/list1"/>
    <dgm:cxn modelId="{D907C3DB-BC80-497F-B69D-7EE02E52029E}" srcId="{93E5AEFA-8685-4CB2-A614-65EC0921E77F}" destId="{258F0808-A69E-40A4-B6D1-EB24C1C6BB73}" srcOrd="2" destOrd="0" parTransId="{C96D8585-FB70-4524-86E4-D58D42B71EA1}" sibTransId="{AB960646-E5DF-4C51-A2DD-7F118D70A741}"/>
    <dgm:cxn modelId="{A5BB2199-FED3-40D3-AA2D-3CFAFBCC68F5}" type="presParOf" srcId="{C86CC07C-4537-46B9-A5DF-0DA41DB0FF74}" destId="{6D10F3C6-E829-4958-8491-DFC0245072CA}" srcOrd="0" destOrd="0" presId="urn:microsoft.com/office/officeart/2005/8/layout/list1"/>
    <dgm:cxn modelId="{334E0D26-F052-4039-BD8F-A1317AE4748D}" type="presParOf" srcId="{6D10F3C6-E829-4958-8491-DFC0245072CA}" destId="{814B7F00-382B-45A3-8A22-FA836E20CB5C}" srcOrd="0" destOrd="0" presId="urn:microsoft.com/office/officeart/2005/8/layout/list1"/>
    <dgm:cxn modelId="{1174C370-F52C-4350-A5C9-9A9706112F5A}" type="presParOf" srcId="{6D10F3C6-E829-4958-8491-DFC0245072CA}" destId="{7A61013C-1FC9-44AF-835B-CE870F4F7F6B}" srcOrd="1" destOrd="0" presId="urn:microsoft.com/office/officeart/2005/8/layout/list1"/>
    <dgm:cxn modelId="{35EB28BE-94FB-4FF0-ABE6-AAD4CBC2E308}" type="presParOf" srcId="{C86CC07C-4537-46B9-A5DF-0DA41DB0FF74}" destId="{2276D9C8-E685-4517-99DB-82D762C23EC5}" srcOrd="1" destOrd="0" presId="urn:microsoft.com/office/officeart/2005/8/layout/list1"/>
    <dgm:cxn modelId="{01C6C363-C146-40FE-B854-AFCF48CF2126}" type="presParOf" srcId="{C86CC07C-4537-46B9-A5DF-0DA41DB0FF74}" destId="{B4E586CB-45CE-4E8B-BFE2-6CE9A355EF17}" srcOrd="2" destOrd="0" presId="urn:microsoft.com/office/officeart/2005/8/layout/list1"/>
    <dgm:cxn modelId="{A14A942B-5D94-434D-81FC-7A63A8EEB784}" type="presParOf" srcId="{C86CC07C-4537-46B9-A5DF-0DA41DB0FF74}" destId="{869C636A-EB20-4C6F-8F08-A071FC9D65C9}" srcOrd="3" destOrd="0" presId="urn:microsoft.com/office/officeart/2005/8/layout/list1"/>
    <dgm:cxn modelId="{58A42A2E-755B-478A-85E4-C489123543DA}" type="presParOf" srcId="{C86CC07C-4537-46B9-A5DF-0DA41DB0FF74}" destId="{3306C28B-39D4-40A1-996D-A10836490FB0}" srcOrd="4" destOrd="0" presId="urn:microsoft.com/office/officeart/2005/8/layout/list1"/>
    <dgm:cxn modelId="{ADF81CD6-873E-4DDF-9BD1-CF40165D3010}" type="presParOf" srcId="{3306C28B-39D4-40A1-996D-A10836490FB0}" destId="{0D15DA57-CFF7-47FE-B4DB-FD569EAAF501}" srcOrd="0" destOrd="0" presId="urn:microsoft.com/office/officeart/2005/8/layout/list1"/>
    <dgm:cxn modelId="{C0D9CA15-A652-4BA2-9245-3F1D9202CFF9}" type="presParOf" srcId="{3306C28B-39D4-40A1-996D-A10836490FB0}" destId="{2324669C-CAFD-4090-9811-5AD628B5B859}" srcOrd="1" destOrd="0" presId="urn:microsoft.com/office/officeart/2005/8/layout/list1"/>
    <dgm:cxn modelId="{790D18FE-05AA-4836-95DC-61D14C068F5C}" type="presParOf" srcId="{C86CC07C-4537-46B9-A5DF-0DA41DB0FF74}" destId="{BA021A61-2C0E-4246-A088-14A55F449682}" srcOrd="5" destOrd="0" presId="urn:microsoft.com/office/officeart/2005/8/layout/list1"/>
    <dgm:cxn modelId="{86D90403-0618-49A8-B2FC-F6397D40BF67}" type="presParOf" srcId="{C86CC07C-4537-46B9-A5DF-0DA41DB0FF74}" destId="{ECCA1829-2190-4B6D-9B6A-E07BA2B37184}" srcOrd="6" destOrd="0" presId="urn:microsoft.com/office/officeart/2005/8/layout/list1"/>
    <dgm:cxn modelId="{512B4DB9-9073-4587-BABE-D6E66464C503}" type="presParOf" srcId="{C86CC07C-4537-46B9-A5DF-0DA41DB0FF74}" destId="{311E57C3-54D9-428B-BC1D-58A629B4E2DF}" srcOrd="7" destOrd="0" presId="urn:microsoft.com/office/officeart/2005/8/layout/list1"/>
    <dgm:cxn modelId="{12B27929-9693-4A6A-97C7-A02A1AB3C527}" type="presParOf" srcId="{C86CC07C-4537-46B9-A5DF-0DA41DB0FF74}" destId="{DCD85484-F53F-495A-AFDB-BC16241E9A80}" srcOrd="8" destOrd="0" presId="urn:microsoft.com/office/officeart/2005/8/layout/list1"/>
    <dgm:cxn modelId="{56DEF43D-2CFE-4BCA-BB87-FFDF10C9FC2E}" type="presParOf" srcId="{DCD85484-F53F-495A-AFDB-BC16241E9A80}" destId="{F4FD17FA-6378-44F2-9284-736391E964C6}" srcOrd="0" destOrd="0" presId="urn:microsoft.com/office/officeart/2005/8/layout/list1"/>
    <dgm:cxn modelId="{9BEE18FB-2EBA-4911-9C6D-3A824857402F}" type="presParOf" srcId="{DCD85484-F53F-495A-AFDB-BC16241E9A80}" destId="{AF0BB643-0E58-447C-939F-98CC9011486E}" srcOrd="1" destOrd="0" presId="urn:microsoft.com/office/officeart/2005/8/layout/list1"/>
    <dgm:cxn modelId="{BB7ADA00-395A-424F-8746-36F9F0425344}" type="presParOf" srcId="{C86CC07C-4537-46B9-A5DF-0DA41DB0FF74}" destId="{B4F2473D-5480-4C7F-BD80-32F02183F616}" srcOrd="9" destOrd="0" presId="urn:microsoft.com/office/officeart/2005/8/layout/list1"/>
    <dgm:cxn modelId="{9FC5FA1C-625C-47C5-9EC7-FFE323B44F0F}" type="presParOf" srcId="{C86CC07C-4537-46B9-A5DF-0DA41DB0FF74}" destId="{BC6E40D6-CDE1-4B04-8739-48E2397917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D14AB-020A-494A-9A97-F8D1A5780A1F}">
      <dsp:nvSpPr>
        <dsp:cNvPr id="0" name=""/>
        <dsp:cNvSpPr/>
      </dsp:nvSpPr>
      <dsp:spPr>
        <a:xfrm>
          <a:off x="3452192" y="664499"/>
          <a:ext cx="2486807" cy="3366598"/>
        </a:xfrm>
        <a:prstGeom prst="rect">
          <a:avLst/>
        </a:prstGeom>
        <a:solidFill>
          <a:srgbClr val="B58B81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5168" rIns="455168" bIns="455168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400" kern="1200" dirty="0">
            <a:latin typeface="Gill Sans MT" panose="020B0502020104020203" pitchFamily="34" charset="0"/>
          </a:endParaRPr>
        </a:p>
      </dsp:txBody>
      <dsp:txXfrm>
        <a:off x="3850082" y="664499"/>
        <a:ext cx="2088918" cy="3366598"/>
      </dsp:txXfrm>
    </dsp:sp>
    <dsp:sp modelId="{1403F131-8F50-40D8-8EE8-8F601B73DBCF}">
      <dsp:nvSpPr>
        <dsp:cNvPr id="0" name=""/>
        <dsp:cNvSpPr/>
      </dsp:nvSpPr>
      <dsp:spPr>
        <a:xfrm>
          <a:off x="2125895" y="1350"/>
          <a:ext cx="1657871" cy="1657871"/>
        </a:xfrm>
        <a:prstGeom prst="ellipse">
          <a:avLst/>
        </a:prstGeom>
        <a:solidFill>
          <a:srgbClr val="138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Gill Sans MT" panose="020B0502020104020203" pitchFamily="34" charset="0"/>
            </a:rPr>
            <a:t>Why do we fast?</a:t>
          </a:r>
        </a:p>
      </dsp:txBody>
      <dsp:txXfrm>
        <a:off x="2368685" y="244140"/>
        <a:ext cx="1172291" cy="1172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0747C-CA73-4CC2-8660-590B5E9FBF98}">
      <dsp:nvSpPr>
        <dsp:cNvPr id="0" name=""/>
        <dsp:cNvSpPr/>
      </dsp:nvSpPr>
      <dsp:spPr>
        <a:xfrm>
          <a:off x="3445301" y="673336"/>
          <a:ext cx="2516342" cy="1678400"/>
        </a:xfrm>
        <a:prstGeom prst="rect">
          <a:avLst/>
        </a:prstGeom>
        <a:solidFill>
          <a:srgbClr val="B58B81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Gill Sans MT" panose="020B0502020104020203" pitchFamily="34" charset="0"/>
            </a:rPr>
            <a:t>a) to do </a:t>
          </a:r>
        </a:p>
      </dsp:txBody>
      <dsp:txXfrm>
        <a:off x="3847916" y="673336"/>
        <a:ext cx="2113727" cy="1678400"/>
      </dsp:txXfrm>
    </dsp:sp>
    <dsp:sp modelId="{2AABE4C0-4331-4E08-A78F-12E32EC2374F}">
      <dsp:nvSpPr>
        <dsp:cNvPr id="0" name=""/>
        <dsp:cNvSpPr/>
      </dsp:nvSpPr>
      <dsp:spPr>
        <a:xfrm>
          <a:off x="3445301" y="2351736"/>
          <a:ext cx="2516342" cy="1678400"/>
        </a:xfrm>
        <a:prstGeom prst="rect">
          <a:avLst/>
        </a:prstGeom>
        <a:solidFill>
          <a:srgbClr val="B58B81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Gill Sans MT" panose="020B0502020104020203" pitchFamily="34" charset="0"/>
            </a:rPr>
            <a:t>b) to avoid</a:t>
          </a:r>
        </a:p>
      </dsp:txBody>
      <dsp:txXfrm>
        <a:off x="3847916" y="2351736"/>
        <a:ext cx="2113727" cy="1678400"/>
      </dsp:txXfrm>
    </dsp:sp>
    <dsp:sp modelId="{6095B561-837D-43CD-B48B-053513F3B5B9}">
      <dsp:nvSpPr>
        <dsp:cNvPr id="0" name=""/>
        <dsp:cNvSpPr/>
      </dsp:nvSpPr>
      <dsp:spPr>
        <a:xfrm>
          <a:off x="2103252" y="2311"/>
          <a:ext cx="1677561" cy="1677561"/>
        </a:xfrm>
        <a:prstGeom prst="ellipse">
          <a:avLst/>
        </a:prstGeom>
        <a:solidFill>
          <a:srgbClr val="138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Gill Sans MT" panose="020B0502020104020203" pitchFamily="34" charset="0"/>
            </a:rPr>
            <a:t>Actions of Ramadan:</a:t>
          </a:r>
        </a:p>
      </dsp:txBody>
      <dsp:txXfrm>
        <a:off x="2348925" y="247984"/>
        <a:ext cx="1186215" cy="1186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FF7F4-D714-408D-AFC1-0A126B0A6028}">
      <dsp:nvSpPr>
        <dsp:cNvPr id="0" name=""/>
        <dsp:cNvSpPr/>
      </dsp:nvSpPr>
      <dsp:spPr>
        <a:xfrm>
          <a:off x="3923143" y="2065481"/>
          <a:ext cx="1586760" cy="1586760"/>
        </a:xfrm>
        <a:prstGeom prst="ellipse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Mulish Light" pitchFamily="2" charset="0"/>
            </a:rPr>
            <a:t>How Can I Make Ramadan the Month of Qur’an?</a:t>
          </a:r>
        </a:p>
      </dsp:txBody>
      <dsp:txXfrm>
        <a:off x="4155519" y="2297857"/>
        <a:ext cx="1122008" cy="1122008"/>
      </dsp:txXfrm>
    </dsp:sp>
    <dsp:sp modelId="{76983691-BDA5-4ECD-96C3-C782962FE340}">
      <dsp:nvSpPr>
        <dsp:cNvPr id="0" name=""/>
        <dsp:cNvSpPr/>
      </dsp:nvSpPr>
      <dsp:spPr>
        <a:xfrm rot="16200000">
          <a:off x="4478417" y="1812235"/>
          <a:ext cx="476213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476213" y="15139"/>
              </a:lnTo>
            </a:path>
          </a:pathLst>
        </a:custGeom>
        <a:noFill/>
        <a:ln w="254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highlight>
              <a:srgbClr val="138090"/>
            </a:highlight>
          </a:endParaRPr>
        </a:p>
      </dsp:txBody>
      <dsp:txXfrm>
        <a:off x="4704618" y="1815469"/>
        <a:ext cx="23810" cy="23810"/>
      </dsp:txXfrm>
    </dsp:sp>
    <dsp:sp modelId="{46E64CF5-29B4-4ED6-9174-D85518BC46A4}">
      <dsp:nvSpPr>
        <dsp:cNvPr id="0" name=""/>
        <dsp:cNvSpPr/>
      </dsp:nvSpPr>
      <dsp:spPr>
        <a:xfrm>
          <a:off x="3923143" y="2507"/>
          <a:ext cx="1586760" cy="1586760"/>
        </a:xfrm>
        <a:prstGeom prst="ellipse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4155519" y="234883"/>
        <a:ext cx="1122008" cy="1122008"/>
      </dsp:txXfrm>
    </dsp:sp>
    <dsp:sp modelId="{4B57A084-8408-4788-AF98-210FBF517634}">
      <dsp:nvSpPr>
        <dsp:cNvPr id="0" name=""/>
        <dsp:cNvSpPr/>
      </dsp:nvSpPr>
      <dsp:spPr>
        <a:xfrm rot="20520000">
          <a:off x="5459419" y="2524975"/>
          <a:ext cx="476213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476213" y="15139"/>
              </a:lnTo>
            </a:path>
          </a:pathLst>
        </a:custGeom>
        <a:noFill/>
        <a:ln w="254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highlight>
              <a:srgbClr val="138090"/>
            </a:highlight>
          </a:endParaRPr>
        </a:p>
      </dsp:txBody>
      <dsp:txXfrm>
        <a:off x="5685621" y="2528209"/>
        <a:ext cx="23810" cy="23810"/>
      </dsp:txXfrm>
    </dsp:sp>
    <dsp:sp modelId="{22E1ABA5-BBB5-4E4B-A821-6C6640A4FF2F}">
      <dsp:nvSpPr>
        <dsp:cNvPr id="0" name=""/>
        <dsp:cNvSpPr/>
      </dsp:nvSpPr>
      <dsp:spPr>
        <a:xfrm>
          <a:off x="5885148" y="1427987"/>
          <a:ext cx="1586760" cy="1586760"/>
        </a:xfrm>
        <a:prstGeom prst="ellipse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6117524" y="1660363"/>
        <a:ext cx="1122008" cy="1122008"/>
      </dsp:txXfrm>
    </dsp:sp>
    <dsp:sp modelId="{8C305199-C52E-43CC-84FA-67BC41823324}">
      <dsp:nvSpPr>
        <dsp:cNvPr id="0" name=""/>
        <dsp:cNvSpPr/>
      </dsp:nvSpPr>
      <dsp:spPr>
        <a:xfrm rot="3240000">
          <a:off x="5084710" y="3678212"/>
          <a:ext cx="476213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476213" y="15139"/>
              </a:lnTo>
            </a:path>
          </a:pathLst>
        </a:custGeom>
        <a:noFill/>
        <a:ln w="254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highlight>
              <a:srgbClr val="138090"/>
            </a:highlight>
          </a:endParaRPr>
        </a:p>
      </dsp:txBody>
      <dsp:txXfrm>
        <a:off x="5310911" y="3681446"/>
        <a:ext cx="23810" cy="23810"/>
      </dsp:txXfrm>
    </dsp:sp>
    <dsp:sp modelId="{5B3E0DFF-3413-4438-BD93-6689D3F3BB3A}">
      <dsp:nvSpPr>
        <dsp:cNvPr id="0" name=""/>
        <dsp:cNvSpPr/>
      </dsp:nvSpPr>
      <dsp:spPr>
        <a:xfrm>
          <a:off x="5135729" y="3734462"/>
          <a:ext cx="1586760" cy="1586760"/>
        </a:xfrm>
        <a:prstGeom prst="ellipse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5368105" y="3966838"/>
        <a:ext cx="1122008" cy="1122008"/>
      </dsp:txXfrm>
    </dsp:sp>
    <dsp:sp modelId="{927E6CB3-18B6-4984-AAD5-B31D86111F39}">
      <dsp:nvSpPr>
        <dsp:cNvPr id="0" name=""/>
        <dsp:cNvSpPr/>
      </dsp:nvSpPr>
      <dsp:spPr>
        <a:xfrm rot="7560000">
          <a:off x="3872124" y="3678212"/>
          <a:ext cx="476213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476213" y="15139"/>
              </a:lnTo>
            </a:path>
          </a:pathLst>
        </a:custGeom>
        <a:noFill/>
        <a:ln w="254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highlight>
              <a:srgbClr val="138090"/>
            </a:highlight>
          </a:endParaRPr>
        </a:p>
      </dsp:txBody>
      <dsp:txXfrm rot="10800000">
        <a:off x="4098325" y="3681446"/>
        <a:ext cx="23810" cy="23810"/>
      </dsp:txXfrm>
    </dsp:sp>
    <dsp:sp modelId="{AC578758-A9EA-43CD-85B3-92B26D8E3F29}">
      <dsp:nvSpPr>
        <dsp:cNvPr id="0" name=""/>
        <dsp:cNvSpPr/>
      </dsp:nvSpPr>
      <dsp:spPr>
        <a:xfrm>
          <a:off x="2710558" y="3734462"/>
          <a:ext cx="1586760" cy="1586760"/>
        </a:xfrm>
        <a:prstGeom prst="ellipse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2942934" y="3966838"/>
        <a:ext cx="1122008" cy="1122008"/>
      </dsp:txXfrm>
    </dsp:sp>
    <dsp:sp modelId="{B3ED6100-0FE2-4065-A877-38A383A49C9E}">
      <dsp:nvSpPr>
        <dsp:cNvPr id="0" name=""/>
        <dsp:cNvSpPr/>
      </dsp:nvSpPr>
      <dsp:spPr>
        <a:xfrm rot="11880000">
          <a:off x="3497414" y="2524975"/>
          <a:ext cx="476213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476213" y="15139"/>
              </a:lnTo>
            </a:path>
          </a:pathLst>
        </a:custGeom>
        <a:noFill/>
        <a:ln w="254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highlight>
              <a:srgbClr val="138090"/>
            </a:highlight>
          </a:endParaRPr>
        </a:p>
      </dsp:txBody>
      <dsp:txXfrm rot="10800000">
        <a:off x="3723616" y="2528209"/>
        <a:ext cx="23810" cy="23810"/>
      </dsp:txXfrm>
    </dsp:sp>
    <dsp:sp modelId="{CEB8A9EB-42C2-447D-A84B-EA02A617CE71}">
      <dsp:nvSpPr>
        <dsp:cNvPr id="0" name=""/>
        <dsp:cNvSpPr/>
      </dsp:nvSpPr>
      <dsp:spPr>
        <a:xfrm>
          <a:off x="1961139" y="1427987"/>
          <a:ext cx="1586760" cy="1586760"/>
        </a:xfrm>
        <a:prstGeom prst="ellipse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2193515" y="1660363"/>
        <a:ext cx="1122008" cy="1122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586CB-45CE-4E8B-BFE2-6CE9A355EF17}">
      <dsp:nvSpPr>
        <dsp:cNvPr id="0" name=""/>
        <dsp:cNvSpPr/>
      </dsp:nvSpPr>
      <dsp:spPr>
        <a:xfrm>
          <a:off x="0" y="695001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1013C-1FC9-44AF-835B-CE870F4F7F6B}">
      <dsp:nvSpPr>
        <dsp:cNvPr id="0" name=""/>
        <dsp:cNvSpPr/>
      </dsp:nvSpPr>
      <dsp:spPr>
        <a:xfrm>
          <a:off x="411480" y="237441"/>
          <a:ext cx="5760720" cy="915120"/>
        </a:xfrm>
        <a:prstGeom prst="roundRect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Cabin" panose="00000500000000000000" pitchFamily="2" charset="0"/>
            </a:rPr>
            <a:t>During your ENTIRE fast</a:t>
          </a:r>
        </a:p>
      </dsp:txBody>
      <dsp:txXfrm>
        <a:off x="456152" y="282113"/>
        <a:ext cx="5671376" cy="825776"/>
      </dsp:txXfrm>
    </dsp:sp>
    <dsp:sp modelId="{ECCA1829-2190-4B6D-9B6A-E07BA2B37184}">
      <dsp:nvSpPr>
        <dsp:cNvPr id="0" name=""/>
        <dsp:cNvSpPr/>
      </dsp:nvSpPr>
      <dsp:spPr>
        <a:xfrm>
          <a:off x="0" y="2101161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4669C-CAFD-4090-9811-5AD628B5B859}">
      <dsp:nvSpPr>
        <dsp:cNvPr id="0" name=""/>
        <dsp:cNvSpPr/>
      </dsp:nvSpPr>
      <dsp:spPr>
        <a:xfrm>
          <a:off x="411480" y="1643601"/>
          <a:ext cx="5760720" cy="915120"/>
        </a:xfrm>
        <a:prstGeom prst="roundRect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Cabin" panose="00000500000000000000" pitchFamily="2" charset="0"/>
            </a:rPr>
            <a:t>Before Iftar</a:t>
          </a:r>
        </a:p>
      </dsp:txBody>
      <dsp:txXfrm>
        <a:off x="456152" y="1688273"/>
        <a:ext cx="5671376" cy="825776"/>
      </dsp:txXfrm>
    </dsp:sp>
    <dsp:sp modelId="{BC6E40D6-CDE1-4B04-8739-48E2397917C0}">
      <dsp:nvSpPr>
        <dsp:cNvPr id="0" name=""/>
        <dsp:cNvSpPr/>
      </dsp:nvSpPr>
      <dsp:spPr>
        <a:xfrm>
          <a:off x="0" y="3507321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BB643-0E58-447C-939F-98CC9011486E}">
      <dsp:nvSpPr>
        <dsp:cNvPr id="0" name=""/>
        <dsp:cNvSpPr/>
      </dsp:nvSpPr>
      <dsp:spPr>
        <a:xfrm>
          <a:off x="411480" y="3049761"/>
          <a:ext cx="5760720" cy="915120"/>
        </a:xfrm>
        <a:prstGeom prst="roundRect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Cabin" panose="00000500000000000000" pitchFamily="2" charset="0"/>
            </a:rPr>
            <a:t>In the last 3</a:t>
          </a:r>
          <a:r>
            <a:rPr lang="en-GB" sz="3100" kern="1200" baseline="30000" dirty="0">
              <a:latin typeface="Cabin" panose="00000500000000000000" pitchFamily="2" charset="0"/>
            </a:rPr>
            <a:t>rd</a:t>
          </a:r>
          <a:r>
            <a:rPr lang="en-GB" sz="3100" kern="1200" dirty="0">
              <a:latin typeface="Cabin" panose="00000500000000000000" pitchFamily="2" charset="0"/>
            </a:rPr>
            <a:t> of Night, in Sujud</a:t>
          </a:r>
        </a:p>
      </dsp:txBody>
      <dsp:txXfrm>
        <a:off x="456152" y="3094433"/>
        <a:ext cx="567137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F077B-92A5-4DE9-98F0-887E02B89FD7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42302-F319-4C48-A846-70EFB35E1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8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 session with Bismillah, Praises of Allah and </a:t>
            </a:r>
            <a:r>
              <a:rPr lang="en-GB" dirty="0" err="1"/>
              <a:t>Salawat</a:t>
            </a:r>
            <a:endParaRPr lang="en-GB" dirty="0"/>
          </a:p>
          <a:p>
            <a:endParaRPr lang="en-GB" dirty="0"/>
          </a:p>
          <a:p>
            <a:r>
              <a:rPr lang="en-GB" dirty="0"/>
              <a:t>Resource articles and books: https://lifewithallah.com/ramadan/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  <a:p>
            <a:pPr>
              <a:lnSpc>
                <a:spcPct val="120000"/>
              </a:lnSpc>
            </a:pPr>
            <a:r>
              <a:rPr lang="en-GB" dirty="0"/>
              <a:t>Feel free to adjust this ppt to your learners’ needs.</a:t>
            </a:r>
          </a:p>
          <a:p>
            <a:pPr>
              <a:lnSpc>
                <a:spcPct val="120000"/>
              </a:lnSpc>
            </a:pPr>
            <a:r>
              <a:rPr lang="en-GB" dirty="0"/>
              <a:t>The ppts sometimes assume prior knowledge and/or knowledge of Arabic.</a:t>
            </a:r>
          </a:p>
          <a:p>
            <a:pPr>
              <a:lnSpc>
                <a:spcPct val="120000"/>
              </a:lnSpc>
            </a:pPr>
            <a:r>
              <a:rPr lang="en-GB" dirty="0"/>
              <a:t>Read the notes before delivering the lesson.</a:t>
            </a:r>
          </a:p>
          <a:p>
            <a:pPr>
              <a:lnSpc>
                <a:spcPct val="120000"/>
              </a:lnSpc>
            </a:pPr>
            <a:r>
              <a:rPr lang="en-GB" dirty="0"/>
              <a:t>[A] = Activity. This can be done orally, in writing, on mini whiteboards (MWB), classroom board, through discussion; individually, in pairs, groups etc, and through other methods.</a:t>
            </a:r>
          </a:p>
          <a:p>
            <a:pPr>
              <a:lnSpc>
                <a:spcPct val="120000"/>
              </a:lnSpc>
            </a:pPr>
            <a:r>
              <a:rPr lang="en-GB" dirty="0"/>
              <a:t>LWA is not responsible for external links.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Please give us feedback on these slides by filling in this short feedback form (you can remain anonymous): https://forms.gle/yP45KNYEbemxT7hS6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717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them to be as specific as possible….share some ideas on the board as a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862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4025B-2804-8443-5552-030C65E62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FC95D-05E3-1026-78CD-0F3646228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010E69-3ABD-AB57-7839-BD07BBF3D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 session with Bismillah, Praises of Allah and </a:t>
            </a:r>
            <a:r>
              <a:rPr lang="en-GB" dirty="0" err="1"/>
              <a:t>Salawat</a:t>
            </a:r>
            <a:endParaRPr lang="en-GB" dirty="0"/>
          </a:p>
          <a:p>
            <a:endParaRPr lang="en-GB" dirty="0"/>
          </a:p>
          <a:p>
            <a:r>
              <a:rPr lang="en-GB" dirty="0"/>
              <a:t>Resource articles and books: https://lifewithallah.com/ramadan/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  <a:p>
            <a:pPr>
              <a:lnSpc>
                <a:spcPct val="120000"/>
              </a:lnSpc>
            </a:pPr>
            <a:r>
              <a:rPr lang="en-GB" dirty="0"/>
              <a:t>Feel free to adjust this ppt to your learners’ needs.</a:t>
            </a:r>
          </a:p>
          <a:p>
            <a:pPr>
              <a:lnSpc>
                <a:spcPct val="120000"/>
              </a:lnSpc>
            </a:pPr>
            <a:r>
              <a:rPr lang="en-GB" dirty="0"/>
              <a:t>The ppts sometimes assume prior knowledge and/or knowledge of Arabic.</a:t>
            </a:r>
          </a:p>
          <a:p>
            <a:pPr>
              <a:lnSpc>
                <a:spcPct val="120000"/>
              </a:lnSpc>
            </a:pPr>
            <a:r>
              <a:rPr lang="en-GB" dirty="0"/>
              <a:t>Read the notes before delivering the lesson.</a:t>
            </a:r>
          </a:p>
          <a:p>
            <a:pPr>
              <a:lnSpc>
                <a:spcPct val="120000"/>
              </a:lnSpc>
            </a:pPr>
            <a:r>
              <a:rPr lang="en-GB" dirty="0"/>
              <a:t>[A] = Activity. This can be done orally, in writing, on mini whiteboards (MWB), classroom board, through discussion; individually, in pairs, groups etc, and through other methods.</a:t>
            </a:r>
          </a:p>
          <a:p>
            <a:pPr>
              <a:lnSpc>
                <a:spcPct val="120000"/>
              </a:lnSpc>
            </a:pPr>
            <a:r>
              <a:rPr lang="en-GB" dirty="0"/>
              <a:t>LWA is not responsible for external links.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Please give us feedback on these slides by filling in this short feedback form (you can remain anonymous): https://forms.gle/yP45KNYEbemxT7hS6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021E3-43DA-BC7D-26DF-F0D0E5DE9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036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learners to write the beginning of the ayah from the </a:t>
            </a:r>
            <a:r>
              <a:rPr lang="en-GB" dirty="0" err="1"/>
              <a:t>Mushaf</a:t>
            </a:r>
            <a:endParaRPr lang="en-GB" dirty="0"/>
          </a:p>
          <a:p>
            <a:endParaRPr lang="en-GB" dirty="0"/>
          </a:p>
          <a:p>
            <a:r>
              <a:rPr lang="en-GB" dirty="0"/>
              <a:t>And then explain what it means and how Ramadan is the month of Qur’an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051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142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Slowly</a:t>
            </a:r>
          </a:p>
          <a:p>
            <a:r>
              <a:rPr lang="en-GB" dirty="0" err="1"/>
              <a:t>Tadabbur</a:t>
            </a:r>
            <a:endParaRPr lang="en-GB" dirty="0"/>
          </a:p>
          <a:p>
            <a:r>
              <a:rPr lang="en-GB" dirty="0"/>
              <a:t>Tajwid</a:t>
            </a:r>
          </a:p>
          <a:p>
            <a:r>
              <a:rPr lang="en-GB" dirty="0"/>
              <a:t>Enjoy your recitation</a:t>
            </a:r>
          </a:p>
          <a:p>
            <a:r>
              <a:rPr lang="en-GB" dirty="0"/>
              <a:t>We’re so lucky that we can talk DIRECTLY to Allah (swt)</a:t>
            </a:r>
          </a:p>
          <a:p>
            <a:r>
              <a:rPr lang="en-GB" dirty="0"/>
              <a:t>Loudly/Audibly so you can enjoy (but not too loud as to disturb others)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in masjid, read a summary of the </a:t>
            </a:r>
            <a:r>
              <a:rPr lang="en-GB" dirty="0" err="1"/>
              <a:t>juz</a:t>
            </a:r>
            <a:r>
              <a:rPr lang="en-GB" dirty="0"/>
              <a:t> in the day…link them/direct them to a suitable easy-to-understand and concise resource</a:t>
            </a:r>
          </a:p>
          <a:p>
            <a:endParaRPr lang="en-GB" dirty="0"/>
          </a:p>
          <a:p>
            <a:r>
              <a:rPr lang="en-GB" dirty="0"/>
              <a:t>Advice will differ based on audience/levels of maturity and spirituality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27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Better than a 1000 months. 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Catch this night and it will be as though you have worshipped Allah for 1,000+ months = 83+ years</a:t>
            </a:r>
            <a:r>
              <a:rPr lang="ar-SA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!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/>
              <a:t>Lots and lots of Angels come down </a:t>
            </a:r>
          </a:p>
          <a:p>
            <a:r>
              <a:rPr lang="en-GB" dirty="0"/>
              <a:t>A night of blessings, mercy and special gifts from Allah swt.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79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 Allah, You are the Ever-Pardoning, the Generous; You love to pardon so pardon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81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49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learners to discuss in pairs/groups/breakout rooms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1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Ask learners to write down Ayah from </a:t>
            </a:r>
            <a:r>
              <a:rPr lang="en-GB" dirty="0" err="1"/>
              <a:t>Mushaf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Ask if anyone knows the translation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Ask if anyone can explain what </a:t>
            </a:r>
            <a:r>
              <a:rPr lang="en-GB" dirty="0" err="1"/>
              <a:t>taqwa</a:t>
            </a:r>
            <a:r>
              <a:rPr lang="en-GB" dirty="0"/>
              <a:t> is and how fasting is linked to </a:t>
            </a:r>
            <a:r>
              <a:rPr lang="en-GB" dirty="0" err="1"/>
              <a:t>taqwa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 believers! Fasting is prescribed for you—as it was for those before you—so perhaps you will become mindful ˹of Allah˺/attain </a:t>
            </a:r>
            <a:r>
              <a:rPr lang="en-GB" dirty="0" err="1"/>
              <a:t>taqwa</a:t>
            </a:r>
            <a:r>
              <a:rPr lang="en-GB" dirty="0"/>
              <a:t>/become God-fearing/conscious of God etc</a:t>
            </a:r>
          </a:p>
          <a:p>
            <a:endParaRPr lang="en-GB" dirty="0"/>
          </a:p>
          <a:p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“…Fasting is prescribed for you, as it was prescribed for those before you, so that you may attain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taqwā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.” (2:183)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Taqwā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 (God-consciousness) is to protect yourself from the punishment of Allah by avoiding His prohibitions and implementing His commands.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FGQPC Uthman Taha Naskh" panose="02000000000000000000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FGQPC Uthman Taha Naskh" panose="02000000000000000000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FGQPC Uthman Taha Naskh" panose="02000000000000000000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FGQPC Uthman Taha Naskh" panose="02000000000000000000" pitchFamily="2" charset="-78"/>
            </a:endParaRPr>
          </a:p>
          <a:p>
            <a:pPr marL="0" indent="0">
              <a:buNone/>
            </a:pPr>
            <a:r>
              <a:rPr lang="en-GB" sz="1800" dirty="0"/>
              <a:t>Qur’anic Focus (QF)</a:t>
            </a:r>
          </a:p>
          <a:p>
            <a:pPr marL="0" indent="0">
              <a:buNone/>
            </a:pPr>
            <a:r>
              <a:rPr lang="en-GB" sz="1800" dirty="0"/>
              <a:t>This is an attempt to connect learners’ to the Qur’an and form a strong personal bond with it. </a:t>
            </a:r>
          </a:p>
          <a:p>
            <a:r>
              <a:rPr lang="en-GB" sz="1800" dirty="0"/>
              <a:t>At the beginning of the year, instruct learners to bring in their personal </a:t>
            </a:r>
            <a:r>
              <a:rPr lang="en-GB" sz="1800" dirty="0" err="1"/>
              <a:t>mushaf</a:t>
            </a:r>
            <a:r>
              <a:rPr lang="en-GB" sz="1800" dirty="0"/>
              <a:t> to every class.</a:t>
            </a:r>
          </a:p>
          <a:p>
            <a:r>
              <a:rPr lang="en-GB" sz="1800" dirty="0"/>
              <a:t>Each lesson (wherever possible), physically make them open the </a:t>
            </a:r>
            <a:r>
              <a:rPr lang="en-GB" sz="1800" dirty="0" err="1"/>
              <a:t>Mushaf</a:t>
            </a:r>
            <a:r>
              <a:rPr lang="en-GB" sz="1800" dirty="0"/>
              <a:t> at least once.</a:t>
            </a:r>
          </a:p>
          <a:p>
            <a:r>
              <a:rPr lang="en-GB" sz="1800" dirty="0"/>
              <a:t>Ask learners to write down the chosen ayah in their books. Ask one student to recite. Ask another student to attempt a translation. Discuss and explain the meaning of the ayah.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8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When we fast, we temporarily make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harām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 on ourselves what is usually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halāl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 (eating, drinking etc). This teaches us to say ‘NO!’ to our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nafs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 and inner desires, &amp; helps us to train ourselves to restrain from all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harām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 throughout the year.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latin typeface="Cabin" panose="00000500000000000000" pitchFamily="2" charset="0"/>
                <a:cs typeface="Sakkal Majalla" panose="02000000000000000000" pitchFamily="2" charset="-78"/>
              </a:rPr>
              <a:t>Taqwa</a:t>
            </a:r>
            <a:r>
              <a:rPr lang="en-GB" dirty="0">
                <a:latin typeface="Cabin" panose="00000500000000000000" pitchFamily="2" charset="0"/>
                <a:cs typeface="Sakkal Majalla" panose="02000000000000000000" pitchFamily="2" charset="-78"/>
              </a:rPr>
              <a:t>: protect yourself from Allah’s punishment and anger BY (1) following His commands (2) staying away from His Prohibitions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Cabin" panose="00000500000000000000" pitchFamily="2" charset="0"/>
              <a:cs typeface="Sakkal Majalla" panose="02000000000000000000" pitchFamily="2" charset="-78"/>
            </a:endParaRPr>
          </a:p>
          <a:p>
            <a:r>
              <a:rPr lang="en-GB" dirty="0"/>
              <a:t>Normally: it is HALAL to eat a burger</a:t>
            </a:r>
          </a:p>
          <a:p>
            <a:endParaRPr lang="en-GB" dirty="0"/>
          </a:p>
          <a:p>
            <a:r>
              <a:rPr lang="en-GB" dirty="0"/>
              <a:t>In Ramadan: 4 am – 8pm …by 3 pm your stomach is growling</a:t>
            </a:r>
          </a:p>
          <a:p>
            <a:endParaRPr lang="en-GB" dirty="0"/>
          </a:p>
          <a:p>
            <a:r>
              <a:rPr lang="en-GB" dirty="0"/>
              <a:t>Stomach: FEED ME</a:t>
            </a:r>
          </a:p>
          <a:p>
            <a:r>
              <a:rPr lang="en-GB" dirty="0"/>
              <a:t>You: I’m going to give preference to ALLAH over my stomach (desire) </a:t>
            </a:r>
          </a:p>
          <a:p>
            <a:r>
              <a:rPr lang="en-GB" dirty="0"/>
              <a:t>Fasting: training your </a:t>
            </a:r>
            <a:r>
              <a:rPr lang="en-GB" dirty="0" err="1"/>
              <a:t>nafs</a:t>
            </a:r>
            <a:r>
              <a:rPr lang="en-GB" dirty="0"/>
              <a:t>.</a:t>
            </a:r>
          </a:p>
          <a:p>
            <a:r>
              <a:rPr lang="en-GB" dirty="0"/>
              <a:t>Training yourself to stay away from haram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33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a learner to read hadith</a:t>
            </a:r>
          </a:p>
          <a:p>
            <a:endParaRPr lang="en-GB" dirty="0"/>
          </a:p>
          <a:p>
            <a:r>
              <a:rPr lang="en-GB" dirty="0"/>
              <a:t>Explain Hadith (and choose a learner by name to give specific examples)</a:t>
            </a:r>
          </a:p>
          <a:p>
            <a:endParaRPr lang="en-GB" dirty="0"/>
          </a:p>
          <a:p>
            <a:r>
              <a:rPr lang="en-GB" dirty="0"/>
              <a:t>Reward is SURPRISE!! From Allah! the Most Generous, The Most Rich, The Owner of the heavens and the earth….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0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learners to discuss in pairs/groups/breakout rooms etc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Collect feedback from some groups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7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Collect feedback from some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44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“I’m fasting”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/>
              <a:t>َدَّثَنَا آدَمُ بْنُ أَبِي إِيَاسٍ، حَدَّثَنَا ابْنُ أَبِي ذِئْبٍ، حَدَّثَنَا سَعِيدٌ الْمَقْبُرِيُّ، عَنْ أَبِيهِ، عَنْ أَبِي هُرَيْرَةَ ـ رضى الله عنه ـ قَالَ قَالَ رَسُولُ اللَّهِ صلى الله عليه وسلم ‏ "‏ مَنْ لَمْ يَدَعْ قَوْلَ الزُّورِ وَالْعَمَلَ بِهِ فَلَيْسَ لِلَّهِ حَاجَةٌ فِي أَنْ يَدَعَ طَعَامَهُ وَشَرَابَهُ ‏"‏‏.‏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745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thirst has gone, the veins have been moistened, and the reward has been secured, if Allah wills. (Abū Dāwūd)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0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589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F562578-48F1-3901-1670-A3A2248D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0956" y="6417408"/>
            <a:ext cx="400088" cy="3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6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0CFAFD4-2929-4C8C-BE2B-D14367ADF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0956" y="6417408"/>
            <a:ext cx="400088" cy="3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98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1555CA0-DE4C-C459-55D0-E4990E484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0956" y="6417408"/>
            <a:ext cx="400088" cy="3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85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8AD5B3-3DF5-5126-854A-95621B69D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0956" y="6417408"/>
            <a:ext cx="400088" cy="3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7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7621F32-FE00-A527-2621-E00088507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0956" y="6417408"/>
            <a:ext cx="400088" cy="3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27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F853AC1-3427-E19F-72C3-2E99E1C34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0956" y="6417408"/>
            <a:ext cx="400088" cy="3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65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AB28E9A-8CFF-3D38-6CFE-1E19FB57C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0956" y="6417408"/>
            <a:ext cx="400088" cy="3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29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C81D49-5B14-E6B1-506F-8F21991E1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0956" y="6417408"/>
            <a:ext cx="400088" cy="3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13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139AD7-8D7B-64F8-1936-0FEB7845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0956" y="6417408"/>
            <a:ext cx="400088" cy="3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3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E07993-3923-DD65-0CD6-EDD1737EC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0956" y="6417408"/>
            <a:ext cx="400088" cy="3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29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B9CB3-C482-42F1-A4E8-B4FA92E15942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1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38090"/>
          </a:solidFill>
          <a:latin typeface="Economica" panose="0200050604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bin" panose="000005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bin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bin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bin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bin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anzil.net/#2:18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400" y="1727099"/>
            <a:ext cx="7772400" cy="2666727"/>
          </a:xfrm>
        </p:spPr>
        <p:txBody>
          <a:bodyPr>
            <a:normAutofit fontScale="90000"/>
          </a:bodyPr>
          <a:lstStyle/>
          <a:p>
            <a:pPr algn="l">
              <a:lnSpc>
                <a:spcPts val="12000"/>
              </a:lnSpc>
            </a:pPr>
            <a:r>
              <a:rPr lang="en-GB" sz="12800" dirty="0">
                <a:solidFill>
                  <a:srgbClr val="0D3558"/>
                </a:solidFill>
                <a:latin typeface="The Hand" panose="03070502030502020204" pitchFamily="66" charset="0"/>
              </a:rPr>
              <a:t>Preparing For</a:t>
            </a:r>
            <a:br>
              <a:rPr lang="en-GB" sz="13800" dirty="0">
                <a:solidFill>
                  <a:srgbClr val="0D3558"/>
                </a:solidFill>
              </a:rPr>
            </a:br>
            <a:r>
              <a:rPr lang="en-GB" sz="13800" dirty="0"/>
              <a:t>Ramadan</a:t>
            </a:r>
            <a:endParaRPr lang="en-GB" sz="13800" dirty="0">
              <a:solidFill>
                <a:srgbClr val="B58B81"/>
              </a:solidFill>
              <a:latin typeface="Cabin" panose="00000500000000000000" pitchFamily="2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CA68E60-9538-DCE4-FE24-C0129C6C8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773"/>
          <a:stretch>
            <a:fillRect/>
          </a:stretch>
        </p:blipFill>
        <p:spPr>
          <a:xfrm>
            <a:off x="4871864" y="-325608"/>
            <a:ext cx="9793088" cy="75710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E86BAE-12B4-B324-6E9F-7AA28BDAF0DD}"/>
              </a:ext>
            </a:extLst>
          </p:cNvPr>
          <p:cNvSpPr txBox="1"/>
          <p:nvPr/>
        </p:nvSpPr>
        <p:spPr>
          <a:xfrm>
            <a:off x="710281" y="4967459"/>
            <a:ext cx="7414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Pangea Afrikan SemiBold" panose="020B0704000000000000" pitchFamily="34" charset="0"/>
                <a:ea typeface="Pangea Afrikan SemiBold" panose="020B0704000000000000" pitchFamily="34" charset="0"/>
              </a:rPr>
              <a:t>PART 1</a:t>
            </a:r>
            <a:endParaRPr lang="en-PK" sz="2800" dirty="0">
              <a:latin typeface="Pangea Afrikan SemiBold" panose="020B0704000000000000" pitchFamily="34" charset="0"/>
              <a:ea typeface="Pangea Afrikan SemiBold" panose="020B0704000000000000" pitchFamily="34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81221A6-272C-2CC7-1779-00AB2CBF0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5920" y="-429739"/>
            <a:ext cx="3479106" cy="266672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9FBDF8A-1066-8183-8479-8C633FB538AA}"/>
              </a:ext>
            </a:extLst>
          </p:cNvPr>
          <p:cNvSpPr/>
          <p:nvPr/>
        </p:nvSpPr>
        <p:spPr>
          <a:xfrm>
            <a:off x="839416" y="-279400"/>
            <a:ext cx="1516134" cy="10109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2695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327B4A-8689-0FAA-F129-FECBC483377D}"/>
              </a:ext>
            </a:extLst>
          </p:cNvPr>
          <p:cNvSpPr txBox="1"/>
          <p:nvPr/>
        </p:nvSpPr>
        <p:spPr>
          <a:xfrm>
            <a:off x="839417" y="122332"/>
            <a:ext cx="151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LEVEL 8</a:t>
            </a:r>
            <a:endParaRPr lang="en-GB" sz="24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71A5ECD-81A0-8AD8-E5C1-DC40B3810D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416" y="6142052"/>
            <a:ext cx="2264248" cy="2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71145B-D74A-4AD1-99E7-AC2065EA6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/>
          <a:stretch/>
        </p:blipFill>
        <p:spPr>
          <a:xfrm>
            <a:off x="1524000" y="0"/>
            <a:ext cx="9398244" cy="69139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EC1C0-8D0D-464E-950B-DC250C7A4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DCEAED"/>
          </a:solidFill>
        </p:spPr>
        <p:txBody>
          <a:bodyPr/>
          <a:lstStyle/>
          <a:p>
            <a:r>
              <a:rPr lang="en-US" dirty="0"/>
              <a:t>Protect Your Fast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023A-0CE5-4C8E-954A-1267D0470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509120"/>
            <a:ext cx="8291264" cy="2074242"/>
          </a:xfrm>
          <a:solidFill>
            <a:srgbClr val="DCEAED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What should you say if someone insults you or argues with you in Ramadan?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GB" sz="3400" dirty="0">
                <a:ea typeface="Calibri" panose="020F0502020204030204" pitchFamily="34" charset="0"/>
                <a:cs typeface="Arial" panose="020B0604020202020204" pitchFamily="34" charset="0"/>
              </a:rPr>
              <a:t>The Messenger of Allah </a:t>
            </a:r>
            <a:r>
              <a:rPr lang="ar-SA" sz="3400" dirty="0">
                <a:ea typeface="Calibri" panose="020F0502020204030204" pitchFamily="34" charset="0"/>
                <a:cs typeface="Arial" panose="020B0604020202020204" pitchFamily="34" charset="0"/>
              </a:rPr>
              <a:t>ﷺ</a:t>
            </a:r>
            <a:r>
              <a:rPr lang="en-GB" sz="3400" dirty="0">
                <a:ea typeface="Calibri" panose="020F0502020204030204" pitchFamily="34" charset="0"/>
                <a:cs typeface="Arial" panose="020B0604020202020204" pitchFamily="34" charset="0"/>
              </a:rPr>
              <a:t> said:  “Whoever does not give up lying and false conduct, Allah has no need in him giving up his food and his drink.” (Bukhārī)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8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5BDF-1EAD-4A8A-9ACA-9D07FBCB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Du’a</a:t>
            </a:r>
            <a:r>
              <a:rPr lang="en-US" dirty="0"/>
              <a:t> After Opening a Fast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2DA4E-2498-4732-B6D9-08698E9E8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ذَهَبَ الظَّمَأُ ، وَابْتَلَّتِ الْعُرُوْقُ ، وَثَبَتَ الْأَجْرُ إِنْ شَاءَ اللهُ</a:t>
            </a:r>
            <a:r>
              <a:rPr lang="en-GB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</a:p>
          <a:p>
            <a:pPr marL="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ea typeface="Calibri" panose="020F0502020204030204" pitchFamily="34" charset="0"/>
                <a:cs typeface="Sakkal Majalla" panose="02000000000000000000" pitchFamily="2" charset="-78"/>
              </a:rPr>
              <a:t>Who remembers what this du ‘a means?</a:t>
            </a:r>
            <a:endParaRPr lang="en-GB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AFECBD1-73D2-4580-8E8A-27961B5E1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70897"/>
              </p:ext>
            </p:extLst>
          </p:nvPr>
        </p:nvGraphicFramePr>
        <p:xfrm>
          <a:off x="3423990" y="2852937"/>
          <a:ext cx="5344021" cy="3562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572000" imgH="3048120" progId="Paint.Picture">
                  <p:embed/>
                </p:oleObj>
              </mc:Choice>
              <mc:Fallback>
                <p:oleObj name="Bitmap Image" r:id="rId3" imgW="4572000" imgH="304812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AFECBD1-73D2-4580-8E8A-27961B5E18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3990" y="2852937"/>
                        <a:ext cx="5344021" cy="3562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02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deed 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Let’s inspire each other and prepare a calendar for this Ramadan.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AA95A-121F-4C7D-B743-48213935D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3569865"/>
            <a:ext cx="2190750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CB0FFD-256B-4679-ABE1-1B1A0DDA9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717033"/>
            <a:ext cx="2810990" cy="1986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B9081F-3700-4C45-9A3B-ED8B728FDC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24" y="3068960"/>
            <a:ext cx="2738334" cy="27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6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C7FC-6DA6-4D4E-AA93-27420A40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BB308-0216-4BE1-BF12-15F68AE8C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 we fast?</a:t>
            </a:r>
          </a:p>
          <a:p>
            <a:r>
              <a:rPr lang="en-GB" dirty="0"/>
              <a:t>What is the reward of fasting?</a:t>
            </a:r>
          </a:p>
          <a:p>
            <a:r>
              <a:rPr lang="en-GB" dirty="0"/>
              <a:t>How should we protect our fasts?</a:t>
            </a:r>
          </a:p>
          <a:p>
            <a:r>
              <a:rPr lang="en-GB" dirty="0"/>
              <a:t>What is the </a:t>
            </a:r>
            <a:r>
              <a:rPr lang="en-GB" dirty="0" err="1"/>
              <a:t>du‘a</a:t>
            </a:r>
            <a:r>
              <a:rPr lang="en-GB" dirty="0"/>
              <a:t> after we open our fasts?</a:t>
            </a:r>
          </a:p>
        </p:txBody>
      </p:sp>
    </p:spTree>
    <p:extLst>
      <p:ext uri="{BB962C8B-B14F-4D97-AF65-F5344CB8AC3E}">
        <p14:creationId xmlns:p14="http://schemas.microsoft.com/office/powerpoint/2010/main" val="223170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>
              <a:highlight>
                <a:srgbClr val="138090"/>
              </a:highlight>
            </a:endParaRPr>
          </a:p>
          <a:p>
            <a:pPr marL="0" indent="0" algn="ctr">
              <a:buNone/>
            </a:pPr>
            <a:r>
              <a:rPr lang="en-GB" i="1" dirty="0">
                <a:solidFill>
                  <a:schemeClr val="bg1"/>
                </a:solidFill>
                <a:highlight>
                  <a:srgbClr val="138090"/>
                </a:highlight>
              </a:rPr>
              <a:t>“What does Ramadan mean to me?”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Poetry/Short Essay/Poster Contest</a:t>
            </a:r>
          </a:p>
        </p:txBody>
      </p:sp>
    </p:spTree>
    <p:extLst>
      <p:ext uri="{BB962C8B-B14F-4D97-AF65-F5344CB8AC3E}">
        <p14:creationId xmlns:p14="http://schemas.microsoft.com/office/powerpoint/2010/main" val="183889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D0D5F0-E24A-7F37-107F-8C05AF685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75D9-EBE3-7539-C7AC-7B1726BAE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400" y="2343271"/>
            <a:ext cx="5616624" cy="2666727"/>
          </a:xfrm>
        </p:spPr>
        <p:txBody>
          <a:bodyPr>
            <a:normAutofit fontScale="90000"/>
          </a:bodyPr>
          <a:lstStyle/>
          <a:p>
            <a:pPr algn="l">
              <a:lnSpc>
                <a:spcPts val="8000"/>
              </a:lnSpc>
            </a:pPr>
            <a:r>
              <a:rPr lang="en-GB" sz="13800" dirty="0"/>
              <a:t>Ramadan:</a:t>
            </a:r>
            <a:br>
              <a:rPr lang="en-GB" sz="13800" dirty="0"/>
            </a:br>
            <a:r>
              <a:rPr lang="en-GB" sz="8900" dirty="0">
                <a:solidFill>
                  <a:srgbClr val="0D3558"/>
                </a:solidFill>
                <a:latin typeface="The Hand" panose="03070502030502020204" pitchFamily="66" charset="0"/>
              </a:rPr>
              <a:t>the Month of Qur’an &amp; Laylat al-Qadr</a:t>
            </a:r>
            <a:endParaRPr lang="en-GB" sz="8900" dirty="0">
              <a:solidFill>
                <a:srgbClr val="B58B81"/>
              </a:solidFill>
              <a:latin typeface="Cabin" panose="00000500000000000000" pitchFamily="2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8A70867-1E02-B708-5ED5-DCB21D37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7726"/>
          <a:stretch>
            <a:fillRect/>
          </a:stretch>
        </p:blipFill>
        <p:spPr>
          <a:xfrm>
            <a:off x="4727848" y="-325608"/>
            <a:ext cx="9937104" cy="75710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E174DB-983D-B48B-229F-7F05C22711BC}"/>
              </a:ext>
            </a:extLst>
          </p:cNvPr>
          <p:cNvSpPr txBox="1"/>
          <p:nvPr/>
        </p:nvSpPr>
        <p:spPr>
          <a:xfrm>
            <a:off x="710281" y="5373216"/>
            <a:ext cx="7414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Pangea Afrikan SemiBold" panose="020B0704000000000000" pitchFamily="34" charset="0"/>
                <a:ea typeface="Pangea Afrikan SemiBold" panose="020B0704000000000000" pitchFamily="34" charset="0"/>
              </a:rPr>
              <a:t>PART 2</a:t>
            </a:r>
            <a:endParaRPr lang="en-PK" sz="2800" dirty="0">
              <a:latin typeface="Pangea Afrikan SemiBold" panose="020B0704000000000000" pitchFamily="34" charset="0"/>
              <a:ea typeface="Pangea Afrikan SemiBold" panose="020B0704000000000000" pitchFamily="34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DF198CC-87AE-DA3E-FF92-D33CE7D9D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5920" y="-429739"/>
            <a:ext cx="3479106" cy="266672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9C955F3-0E26-42FD-5206-EBCF3F661746}"/>
              </a:ext>
            </a:extLst>
          </p:cNvPr>
          <p:cNvSpPr/>
          <p:nvPr/>
        </p:nvSpPr>
        <p:spPr>
          <a:xfrm>
            <a:off x="839416" y="-279400"/>
            <a:ext cx="1516134" cy="10109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2695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CA15F-8E36-9CE6-9E0F-8D30C608A4D8}"/>
              </a:ext>
            </a:extLst>
          </p:cNvPr>
          <p:cNvSpPr txBox="1"/>
          <p:nvPr/>
        </p:nvSpPr>
        <p:spPr>
          <a:xfrm>
            <a:off x="839417" y="122332"/>
            <a:ext cx="151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LEVEL 8</a:t>
            </a:r>
            <a:endParaRPr lang="en-GB" sz="24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2053-3B1E-4950-9BA4-65312176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Starter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99A76-B985-4ECA-B4A9-7E6970B96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Why do we fast?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link between </a:t>
            </a:r>
            <a:r>
              <a:rPr lang="en-US" dirty="0" err="1"/>
              <a:t>taqwa</a:t>
            </a:r>
            <a:r>
              <a:rPr lang="en-US" dirty="0"/>
              <a:t> and fasting?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really cool about the reward of fasting?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</a:t>
            </a:r>
            <a:r>
              <a:rPr lang="en-US" dirty="0" err="1"/>
              <a:t>du’a</a:t>
            </a:r>
            <a:r>
              <a:rPr lang="en-US" dirty="0"/>
              <a:t> after we open the fast?</a:t>
            </a:r>
          </a:p>
          <a:p>
            <a:endParaRPr lang="en-GB" dirty="0"/>
          </a:p>
        </p:txBody>
      </p:sp>
      <p:pic>
        <p:nvPicPr>
          <p:cNvPr id="4" name="Picture 2" descr="Dry Erase Lap Boards Set Double Sided Small Whiteboard with 1 White Board  9*12 Inch, 1 Marker, 1 Eraser for Teachers, Students|Whiteboard| -  AliExpress">
            <a:extLst>
              <a:ext uri="{FF2B5EF4-FFF2-40B4-BE49-F238E27FC236}">
                <a16:creationId xmlns:a16="http://schemas.microsoft.com/office/drawing/2014/main" id="{5B549DE0-EF21-44B5-81D6-7682A8EE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7" y="24606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0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2750-BA5C-47B9-9450-3E574079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84FD1-6C35-4D0E-B122-4FB32713E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identify how we can strengthen our bond with the Qur’an in Ramadan</a:t>
            </a:r>
          </a:p>
          <a:p>
            <a:r>
              <a:rPr lang="en-GB" dirty="0"/>
              <a:t>To explain how we can improve in our night prayer</a:t>
            </a:r>
          </a:p>
          <a:p>
            <a:r>
              <a:rPr lang="en-GB" dirty="0"/>
              <a:t>To explore the significance of </a:t>
            </a:r>
            <a:r>
              <a:rPr lang="en-GB" dirty="0" err="1"/>
              <a:t>Laylat</a:t>
            </a:r>
            <a:r>
              <a:rPr lang="en-GB" dirty="0"/>
              <a:t> al-</a:t>
            </a:r>
            <a:r>
              <a:rPr lang="en-GB" dirty="0" err="1"/>
              <a:t>Qadr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9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AA04-4223-4F9D-881E-7122007C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Fasting</a:t>
            </a:r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9EBAC0F-74D5-4AEB-BEB3-AF6E20456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098436"/>
              </p:ext>
            </p:extLst>
          </p:nvPr>
        </p:nvGraphicFramePr>
        <p:xfrm>
          <a:off x="1512784" y="1196752"/>
          <a:ext cx="9169686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478840" imgH="3657600" progId="Paint.Picture">
                  <p:embed/>
                </p:oleObj>
              </mc:Choice>
              <mc:Fallback>
                <p:oleObj name="Bitmap Image" r:id="rId2" imgW="5478840" imgH="365760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9EBAC0F-74D5-4AEB-BEB3-AF6E204564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2784" y="1196752"/>
                        <a:ext cx="9169686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B1F7-12A1-4B80-B260-42F7C8974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>
                <a:ea typeface="Calibri" panose="020F0502020204030204" pitchFamily="34" charset="0"/>
                <a:cs typeface="Arial" panose="020B0604020202020204" pitchFamily="34" charset="0"/>
              </a:rPr>
              <a:t>“Whoever observes the fasts of </a:t>
            </a:r>
            <a:r>
              <a:rPr lang="en-GB" sz="3600" dirty="0" err="1">
                <a:ea typeface="Calibri" panose="020F0502020204030204" pitchFamily="34" charset="0"/>
                <a:cs typeface="Arial" panose="020B0604020202020204" pitchFamily="34" charset="0"/>
              </a:rPr>
              <a:t>Ramadān</a:t>
            </a:r>
            <a:r>
              <a:rPr lang="en-GB" sz="3600" dirty="0"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en-GB" sz="3600" dirty="0" err="1">
                <a:ea typeface="Calibri" panose="020F0502020204030204" pitchFamily="34" charset="0"/>
                <a:cs typeface="Arial" panose="020B0604020202020204" pitchFamily="34" charset="0"/>
              </a:rPr>
              <a:t>īmān</a:t>
            </a:r>
            <a:r>
              <a:rPr lang="en-GB" sz="3600" dirty="0">
                <a:ea typeface="Calibri" panose="020F0502020204030204" pitchFamily="34" charset="0"/>
                <a:cs typeface="Arial" panose="020B0604020202020204" pitchFamily="34" charset="0"/>
              </a:rPr>
              <a:t> and hoping for reward, all his previous sins will be forgiven.” </a:t>
            </a:r>
          </a:p>
          <a:p>
            <a:pPr marL="0" indent="0" algn="ctr">
              <a:buNone/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(Bukhārī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987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B6EA-F9D8-44C0-9D7A-5ECBE658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Ramadan &amp; the Qur’an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F9F55-9D4F-4055-9542-DDD77CF4F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ea typeface="Calibri" panose="020F0502020204030204" pitchFamily="34" charset="0"/>
                <a:cs typeface="Arial" panose="020B0604020202020204" pitchFamily="34" charset="0"/>
              </a:rPr>
              <a:t>[A] Q2:185</a:t>
            </a: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IQ" dirty="0">
                <a:solidFill>
                  <a:srgbClr val="13809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شَهْرُ رَمَضَانَ الَّذِي أُنْزِلَ فِيهِ الْقُرْآنُ هُدًى لِلنَّاسِ وَبَيِّنَاتٍ مِنَ الْهُدَىٰ وَالْفُرْقَانِ</a:t>
            </a:r>
            <a:endParaRPr lang="en-GB" sz="4800" dirty="0">
              <a:solidFill>
                <a:srgbClr val="13809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dirty="0"/>
              <a:t>“Ramaḍān is the month in which the Qur’ān was revealed – a guidance for mankind, and clear proofs of the guidance, and the criterion (between right and wrong)…”</a:t>
            </a:r>
          </a:p>
          <a:p>
            <a:pPr marL="0" indent="0" algn="ctr">
              <a:buNone/>
            </a:pPr>
            <a:r>
              <a:rPr lang="en-GB" sz="2000" dirty="0"/>
              <a:t> (2:185)</a:t>
            </a:r>
          </a:p>
        </p:txBody>
      </p:sp>
    </p:spTree>
    <p:extLst>
      <p:ext uri="{BB962C8B-B14F-4D97-AF65-F5344CB8AC3E}">
        <p14:creationId xmlns:p14="http://schemas.microsoft.com/office/powerpoint/2010/main" val="372241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F394-E853-4562-954A-970BFA52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Learning Objectives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B1A3-E151-4F2A-BC5B-CA53420F4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explain the purpose of fasting</a:t>
            </a:r>
          </a:p>
          <a:p>
            <a:r>
              <a:rPr lang="en-US" dirty="0"/>
              <a:t>To list the dos and don’ts of Ramadan</a:t>
            </a:r>
          </a:p>
          <a:p>
            <a:r>
              <a:rPr lang="en-US" dirty="0"/>
              <a:t>To prepare a list of specific actions for Ramadan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062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EB86-13E4-4228-A454-A11A9B2C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Month of Qur’an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38A04-F809-4DAA-80D6-3FB98037F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85A40ED-3C8B-4779-AAF7-03CED06D5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317066"/>
              </p:ext>
            </p:extLst>
          </p:nvPr>
        </p:nvGraphicFramePr>
        <p:xfrm>
          <a:off x="1127448" y="1417638"/>
          <a:ext cx="9433048" cy="532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812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7B0E-99C4-4674-ACC1-E7D1A3E1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EAA39-277D-4CC1-8B40-1B96FE8B5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Recite a minimum fixed portion every day…and more inshallah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r>
              <a:rPr lang="en-GB" dirty="0">
                <a:sym typeface="Wingdings" panose="05000000000000000000" pitchFamily="2" charset="2"/>
              </a:rPr>
              <a:t>Read/Listen to a tafsir lecture, for e.g. ….</a:t>
            </a:r>
          </a:p>
          <a:p>
            <a:r>
              <a:rPr lang="en-GB" dirty="0">
                <a:sym typeface="Wingdings" panose="05000000000000000000" pitchFamily="2" charset="2"/>
              </a:rPr>
              <a:t>Ask yourself: what is Allah telling ME?</a:t>
            </a:r>
          </a:p>
          <a:p>
            <a:r>
              <a:rPr lang="en-GB" dirty="0">
                <a:sym typeface="Wingdings" panose="05000000000000000000" pitchFamily="2" charset="2"/>
              </a:rPr>
              <a:t>Listen to Qur’an</a:t>
            </a:r>
          </a:p>
          <a:p>
            <a:r>
              <a:rPr lang="en-GB" dirty="0">
                <a:sym typeface="Wingdings" panose="05000000000000000000" pitchFamily="2" charset="2"/>
              </a:rPr>
              <a:t>Revise what you have memorised so you are not reciting the last 10 surahs only in Tarawih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055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B617-F32B-4E31-AF51-7C2248EB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Qiyam</a:t>
            </a:r>
            <a:r>
              <a:rPr lang="en-GB" dirty="0"/>
              <a:t> al-</a:t>
            </a:r>
            <a:r>
              <a:rPr lang="en-GB" dirty="0" err="1"/>
              <a:t>Layl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A1DD1-C192-492A-A686-88D8A76C8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“Whoever prays at night (</a:t>
            </a:r>
            <a:r>
              <a:rPr lang="en-GB" dirty="0" err="1">
                <a:ea typeface="Calibri" panose="020F0502020204030204" pitchFamily="34" charset="0"/>
                <a:cs typeface="Arial" panose="020B0604020202020204" pitchFamily="34" charset="0"/>
              </a:rPr>
              <a:t>qiyām</a:t>
            </a: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) in the month of </a:t>
            </a:r>
            <a:r>
              <a:rPr lang="en-GB" dirty="0" err="1">
                <a:ea typeface="Calibri" panose="020F0502020204030204" pitchFamily="34" charset="0"/>
                <a:cs typeface="Arial" panose="020B0604020202020204" pitchFamily="34" charset="0"/>
              </a:rPr>
              <a:t>Ramadān</a:t>
            </a: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en-GB" dirty="0">
                <a:solidFill>
                  <a:schemeClr val="bg1"/>
                </a:solidFill>
                <a:highlight>
                  <a:srgbClr val="13809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firm belief </a:t>
            </a: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GB" dirty="0">
                <a:solidFill>
                  <a:schemeClr val="bg1"/>
                </a:solidFill>
                <a:highlight>
                  <a:srgbClr val="13809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hoping for reward</a:t>
            </a: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, all his previous sins will be forgiven.” </a:t>
            </a:r>
            <a:r>
              <a:rPr lang="en-GB" sz="2800" dirty="0">
                <a:ea typeface="Calibri" panose="020F0502020204030204" pitchFamily="34" charset="0"/>
                <a:cs typeface="Arial" panose="020B0604020202020204" pitchFamily="34" charset="0"/>
              </a:rPr>
              <a:t>(Bukhārī)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[A] How should your perform</a:t>
            </a:r>
          </a:p>
          <a:p>
            <a:pPr marL="0" indent="0">
              <a:buNone/>
            </a:pPr>
            <a:r>
              <a:rPr lang="en-GB" dirty="0"/>
              <a:t>tarawih/</a:t>
            </a:r>
            <a:r>
              <a:rPr lang="en-GB" dirty="0" err="1"/>
              <a:t>tahajjud</a:t>
            </a:r>
            <a:r>
              <a:rPr lang="en-GB" dirty="0"/>
              <a:t>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849DE1-3191-4F3F-B227-56D685B79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902014"/>
              </p:ext>
            </p:extLst>
          </p:nvPr>
        </p:nvGraphicFramePr>
        <p:xfrm>
          <a:off x="7248128" y="3615235"/>
          <a:ext cx="3285130" cy="328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657600" imgH="3657600" progId="Paint.Picture">
                  <p:embed/>
                </p:oleObj>
              </mc:Choice>
              <mc:Fallback>
                <p:oleObj name="Bitmap Image" r:id="rId3" imgW="3657600" imgH="3657600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0849DE1-3191-4F3F-B227-56D685B79E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8128" y="3615235"/>
                        <a:ext cx="3285130" cy="3285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804F3C-9F24-4C1B-93EC-59AC396894F4}"/>
              </a:ext>
            </a:extLst>
          </p:cNvPr>
          <p:cNvSpPr txBox="1"/>
          <p:nvPr/>
        </p:nvSpPr>
        <p:spPr>
          <a:xfrm>
            <a:off x="8616281" y="3717033"/>
            <a:ext cx="1522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highlight>
                  <a:srgbClr val="138090"/>
                </a:highlight>
                <a:latin typeface="Cabin" panose="00000500000000000000" pitchFamily="2" charset="0"/>
              </a:rPr>
              <a:t>“I find Tarawih so tiring </a:t>
            </a:r>
            <a:r>
              <a:rPr lang="en-GB" dirty="0">
                <a:solidFill>
                  <a:schemeClr val="bg1"/>
                </a:solidFill>
                <a:highlight>
                  <a:srgbClr val="138090"/>
                </a:highlight>
                <a:latin typeface="Cabin" panose="00000500000000000000" pitchFamily="2" charset="0"/>
                <a:sym typeface="Wingdings" panose="05000000000000000000" pitchFamily="2" charset="2"/>
              </a:rPr>
              <a:t> What can I do?”</a:t>
            </a:r>
            <a:endParaRPr lang="en-GB" dirty="0">
              <a:solidFill>
                <a:schemeClr val="bg1"/>
              </a:solidFill>
              <a:highlight>
                <a:srgbClr val="138090"/>
              </a:highlight>
              <a:latin typeface="Cabin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03B15-CB49-4A7C-830B-B1A27C44013F}"/>
              </a:ext>
            </a:extLst>
          </p:cNvPr>
          <p:cNvSpPr txBox="1"/>
          <p:nvPr/>
        </p:nvSpPr>
        <p:spPr>
          <a:xfrm>
            <a:off x="8472264" y="5733256"/>
            <a:ext cx="2060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000" i="1" dirty="0">
                <a:solidFill>
                  <a:srgbClr val="138090"/>
                </a:solidFill>
                <a:latin typeface="Cabin" panose="00000500000000000000" pitchFamily="2" charset="0"/>
              </a:rPr>
              <a:t>Do you have any advice ?</a:t>
            </a:r>
          </a:p>
        </p:txBody>
      </p:sp>
    </p:spTree>
    <p:extLst>
      <p:ext uri="{BB962C8B-B14F-4D97-AF65-F5344CB8AC3E}">
        <p14:creationId xmlns:p14="http://schemas.microsoft.com/office/powerpoint/2010/main" val="28143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7E95-547A-4A9C-AFEC-F8CA3EE0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3106688" cy="1143000"/>
          </a:xfrm>
        </p:spPr>
        <p:txBody>
          <a:bodyPr/>
          <a:lstStyle/>
          <a:p>
            <a:r>
              <a:rPr lang="en-US" dirty="0" err="1"/>
              <a:t>Laylatul-Qadr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D4151-793E-4116-9774-65FABA6F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600200"/>
            <a:ext cx="3960440" cy="498316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5800" dirty="0">
                <a:ea typeface="Calibri" panose="020F0502020204030204" pitchFamily="34" charset="0"/>
                <a:cs typeface="Arial" panose="020B0604020202020204" pitchFamily="34" charset="0"/>
              </a:rPr>
              <a:t>“Whoever prays at night (</a:t>
            </a:r>
            <a:r>
              <a:rPr lang="en-GB" sz="5800" dirty="0" err="1">
                <a:ea typeface="Calibri" panose="020F0502020204030204" pitchFamily="34" charset="0"/>
                <a:cs typeface="Arial" panose="020B0604020202020204" pitchFamily="34" charset="0"/>
              </a:rPr>
              <a:t>qiyām</a:t>
            </a:r>
            <a:r>
              <a:rPr lang="en-GB" sz="5800" dirty="0">
                <a:ea typeface="Calibri" panose="020F0502020204030204" pitchFamily="34" charset="0"/>
                <a:cs typeface="Arial" panose="020B0604020202020204" pitchFamily="34" charset="0"/>
              </a:rPr>
              <a:t>) during the Night of </a:t>
            </a:r>
            <a:r>
              <a:rPr lang="en-GB" sz="5800" dirty="0" err="1">
                <a:ea typeface="Calibri" panose="020F0502020204030204" pitchFamily="34" charset="0"/>
                <a:cs typeface="Arial" panose="020B0604020202020204" pitchFamily="34" charset="0"/>
              </a:rPr>
              <a:t>Qadr</a:t>
            </a:r>
            <a:r>
              <a:rPr lang="en-GB" sz="5800" dirty="0"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en-GB" sz="5800" dirty="0">
                <a:solidFill>
                  <a:schemeClr val="bg1"/>
                </a:solidFill>
                <a:highlight>
                  <a:srgbClr val="13809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firm belief </a:t>
            </a:r>
            <a:r>
              <a:rPr lang="en-GB" sz="5800" dirty="0"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GB" sz="5800" dirty="0">
                <a:solidFill>
                  <a:schemeClr val="bg1"/>
                </a:solidFill>
                <a:highlight>
                  <a:srgbClr val="13809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hoping for reward</a:t>
            </a:r>
            <a:r>
              <a:rPr lang="en-GB" sz="5800" dirty="0">
                <a:ea typeface="Calibri" panose="020F0502020204030204" pitchFamily="34" charset="0"/>
                <a:cs typeface="Arial" panose="020B0604020202020204" pitchFamily="34" charset="0"/>
              </a:rPr>
              <a:t>, all his previous sins will be forgiven.” </a:t>
            </a:r>
            <a:r>
              <a:rPr lang="en-GB" sz="3600" dirty="0">
                <a:ea typeface="Calibri" panose="020F0502020204030204" pitchFamily="34" charset="0"/>
                <a:cs typeface="Arial" panose="020B0604020202020204" pitchFamily="34" charset="0"/>
              </a:rPr>
              <a:t>(Bukhārī)</a:t>
            </a:r>
          </a:p>
          <a:p>
            <a:pPr marL="0" indent="0">
              <a:buNone/>
            </a:pPr>
            <a:endParaRPr lang="en-GB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5100" dirty="0">
                <a:solidFill>
                  <a:srgbClr val="13809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What makes this night SUPER SPECIAL?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6CDE5-08E0-4CC7-866E-068B48C3E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21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84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CDFF8A1-3256-4607-948C-B0833E3D3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98" y="0"/>
            <a:ext cx="9972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82F58-5481-4716-AFC9-AB78043B4D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B58B81"/>
          </a:solidFill>
        </p:spPr>
        <p:txBody>
          <a:bodyPr/>
          <a:lstStyle/>
          <a:p>
            <a:r>
              <a:rPr lang="en-GB" dirty="0" err="1"/>
              <a:t>Du‘a</a:t>
            </a:r>
            <a:r>
              <a:rPr lang="en-GB" dirty="0"/>
              <a:t> of </a:t>
            </a:r>
            <a:r>
              <a:rPr lang="en-GB" dirty="0" err="1"/>
              <a:t>Laylat</a:t>
            </a:r>
            <a:r>
              <a:rPr lang="en-GB" dirty="0"/>
              <a:t> al-</a:t>
            </a:r>
            <a:r>
              <a:rPr lang="en-GB" dirty="0" err="1"/>
              <a:t>Qadr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AC526-264E-4CA0-AFF0-43B9C9577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573016"/>
            <a:ext cx="8229600" cy="2664296"/>
          </a:xfrm>
          <a:solidFill>
            <a:srgbClr val="13809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ar-IQ" sz="7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اَللّٰهُمَّ إِنَّكَ عَفُوٌّ كَرِيْمٌ</a:t>
            </a:r>
            <a:endParaRPr lang="en-GB" sz="7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IQ" sz="7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تُحِبُّ الْعَفْوَ فَاعْفُ عَنِّيْ.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581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4C58-BE7E-4DD8-A394-B279BCD0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 of </a:t>
            </a:r>
            <a:r>
              <a:rPr lang="en-GB" dirty="0" err="1"/>
              <a:t>Du’a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4FD4B-21B6-46C1-AD04-292A24C0B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[A] How should we make </a:t>
            </a:r>
            <a:r>
              <a:rPr lang="en-GB" dirty="0" err="1"/>
              <a:t>du’a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Praise</a:t>
            </a:r>
          </a:p>
          <a:p>
            <a:r>
              <a:rPr lang="en-GB" dirty="0" err="1"/>
              <a:t>Salawat</a:t>
            </a:r>
            <a:endParaRPr lang="en-GB" dirty="0"/>
          </a:p>
          <a:p>
            <a:r>
              <a:rPr lang="en-GB" dirty="0" err="1"/>
              <a:t>Istighfar</a:t>
            </a:r>
            <a:endParaRPr lang="en-GB" dirty="0"/>
          </a:p>
          <a:p>
            <a:r>
              <a:rPr lang="en-GB" dirty="0" err="1"/>
              <a:t>Du’a</a:t>
            </a:r>
            <a:r>
              <a:rPr lang="en-GB" dirty="0"/>
              <a:t> for yourself + ummah</a:t>
            </a:r>
          </a:p>
        </p:txBody>
      </p:sp>
    </p:spTree>
    <p:extLst>
      <p:ext uri="{BB962C8B-B14F-4D97-AF65-F5344CB8AC3E}">
        <p14:creationId xmlns:p14="http://schemas.microsoft.com/office/powerpoint/2010/main" val="1048155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3A30-F5E4-4D77-AAEE-6D7416BD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Times for </a:t>
            </a:r>
            <a:r>
              <a:rPr lang="en-GB" dirty="0" err="1"/>
              <a:t>Du’a</a:t>
            </a:r>
            <a:r>
              <a:rPr lang="en-GB" dirty="0"/>
              <a:t> in Ramadan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F443AE-D727-400D-88AE-09A8C9E84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12166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94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61013C-1FC9-44AF-835B-CE870F4F7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A61013C-1FC9-44AF-835B-CE870F4F7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A61013C-1FC9-44AF-835B-CE870F4F7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E586CB-45CE-4E8B-BFE2-6CE9A355E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4E586CB-45CE-4E8B-BFE2-6CE9A355E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4E586CB-45CE-4E8B-BFE2-6CE9A355E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24669C-CAFD-4090-9811-5AD628B5B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324669C-CAFD-4090-9811-5AD628B5B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324669C-CAFD-4090-9811-5AD628B5B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CA1829-2190-4B6D-9B6A-E07BA2B37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CCA1829-2190-4B6D-9B6A-E07BA2B37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CCA1829-2190-4B6D-9B6A-E07BA2B37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0BB643-0E58-447C-939F-98CC90114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F0BB643-0E58-447C-939F-98CC90114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F0BB643-0E58-447C-939F-98CC90114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6E40D6-CDE1-4B04-8739-48E239791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C6E40D6-CDE1-4B04-8739-48E239791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C6E40D6-CDE1-4B04-8739-48E239791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6D598-23C9-4604-A886-8B9F39AD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Plenary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3EE19-7AA3-4F98-88B7-7EC0767AC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reward of fasting Ramadan/</a:t>
            </a:r>
            <a:r>
              <a:rPr lang="en-US" dirty="0" err="1"/>
              <a:t>qiyam</a:t>
            </a:r>
            <a:r>
              <a:rPr lang="en-US" dirty="0"/>
              <a:t>/</a:t>
            </a:r>
            <a:r>
              <a:rPr lang="en-US" dirty="0" err="1"/>
              <a:t>qiyam</a:t>
            </a:r>
            <a:r>
              <a:rPr lang="en-US" dirty="0"/>
              <a:t> of </a:t>
            </a:r>
            <a:r>
              <a:rPr lang="en-US" dirty="0" err="1"/>
              <a:t>Laylat</a:t>
            </a:r>
            <a:r>
              <a:rPr lang="en-US" dirty="0"/>
              <a:t> al-</a:t>
            </a:r>
            <a:r>
              <a:rPr lang="en-US" dirty="0" err="1"/>
              <a:t>Qadr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we make Ramadan the month of the Qur’an?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special times for </a:t>
            </a:r>
            <a:r>
              <a:rPr lang="en-US" dirty="0" err="1"/>
              <a:t>du’a</a:t>
            </a:r>
            <a:r>
              <a:rPr lang="en-US" dirty="0"/>
              <a:t> in Ramadan?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should we make </a:t>
            </a:r>
            <a:r>
              <a:rPr lang="en-US" dirty="0" err="1"/>
              <a:t>du’a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is </a:t>
            </a:r>
            <a:r>
              <a:rPr lang="en-US" dirty="0" err="1"/>
              <a:t>Laylat</a:t>
            </a:r>
            <a:r>
              <a:rPr lang="en-US" dirty="0"/>
              <a:t> al-</a:t>
            </a:r>
            <a:r>
              <a:rPr lang="en-US" dirty="0" err="1"/>
              <a:t>Qadr</a:t>
            </a:r>
            <a:r>
              <a:rPr lang="en-US" dirty="0"/>
              <a:t> extremely special?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 dirty="0" err="1"/>
              <a:t>du’a</a:t>
            </a:r>
            <a:r>
              <a:rPr lang="en-US" dirty="0"/>
              <a:t> should we read in </a:t>
            </a:r>
            <a:r>
              <a:rPr lang="en-US" dirty="0" err="1"/>
              <a:t>Laylat</a:t>
            </a:r>
            <a:r>
              <a:rPr lang="en-US" dirty="0"/>
              <a:t> al-</a:t>
            </a:r>
            <a:r>
              <a:rPr lang="en-US" dirty="0" err="1"/>
              <a:t>Qadr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84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29-2139-492E-939B-3B580F66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C250B-447E-4B97-9C99-6CF232D3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Complete the following sentence: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i="1" dirty="0">
                <a:solidFill>
                  <a:schemeClr val="bg1"/>
                </a:solidFill>
                <a:highlight>
                  <a:srgbClr val="138090"/>
                </a:highlight>
              </a:rPr>
              <a:t>Ramadan is a month where…..</a:t>
            </a:r>
          </a:p>
        </p:txBody>
      </p:sp>
      <p:pic>
        <p:nvPicPr>
          <p:cNvPr id="1026" name="Picture 2" descr="Dry Erase Lap Boards Set Double Sided Small Whiteboard with 1 White Board  9*12 Inch, 1 Marker, 1 Eraser for Teachers, Students|Whiteboard| -  AliExpress">
            <a:extLst>
              <a:ext uri="{FF2B5EF4-FFF2-40B4-BE49-F238E27FC236}">
                <a16:creationId xmlns:a16="http://schemas.microsoft.com/office/drawing/2014/main" id="{773A0701-9604-4ACD-929A-39BE1DEE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711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9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[A]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Tw Cen MT" panose="020B0602020104020603" pitchFamily="34" charset="0"/>
              </a:rPr>
              <a:t>In pairs, discuss: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3036388"/>
              </p:ext>
            </p:extLst>
          </p:nvPr>
        </p:nvGraphicFramePr>
        <p:xfrm>
          <a:off x="2135560" y="2348880"/>
          <a:ext cx="80648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849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70EB-B446-473E-B89D-BE4554B9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4762872" cy="1143000"/>
          </a:xfrm>
        </p:spPr>
        <p:txBody>
          <a:bodyPr/>
          <a:lstStyle/>
          <a:p>
            <a:r>
              <a:rPr lang="en-GB" dirty="0"/>
              <a:t>Why do we fast?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98E2A-C33C-4EB2-9F5F-373508166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4474840" cy="49831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[A] 2:183</a:t>
            </a:r>
          </a:p>
          <a:p>
            <a:pPr marL="0" indent="0">
              <a:buNone/>
            </a:pPr>
            <a:endParaRPr lang="en-US" dirty="0"/>
          </a:p>
          <a:p>
            <a:pPr marL="0" indent="0" algn="ctr" rtl="1">
              <a:buNone/>
            </a:pPr>
            <a:r>
              <a:rPr lang="ar-IQ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يَا أَيُّهَا الَّذِينَ آمَنُوا كُتِبَ عَلَيْكُمُ الصِّيَامُ كَمَا كُتِبَ عَلَى الَّذِينَ مِنْ قَبْلِكُمْ لَعَلَّكُمْ تَتَّقُونَ ﴿</a:t>
            </a:r>
            <a:r>
              <a:rPr lang="ar-IQ" sz="3600" dirty="0"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١٨٣</a:t>
            </a:r>
            <a:r>
              <a:rPr lang="ar-IQ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en-GB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rtl="1">
              <a:lnSpc>
                <a:spcPct val="120000"/>
              </a:lnSpc>
              <a:buNone/>
            </a:pPr>
            <a:r>
              <a:rPr lang="en-GB" dirty="0">
                <a:latin typeface="Cabin" panose="00000500000000000000" pitchFamily="2" charset="0"/>
                <a:cs typeface="Sakkal Majalla" panose="02000000000000000000" pitchFamily="2" charset="-78"/>
              </a:rPr>
              <a:t>Taqwa: protect yourself from Allah’s punishment and anger BY (1) following His commands (2) staying away from His Prohibitions</a:t>
            </a:r>
          </a:p>
          <a:p>
            <a:pPr marL="0" indent="0" rtl="1">
              <a:buNone/>
            </a:pPr>
            <a:endParaRPr lang="en-GB" dirty="0">
              <a:latin typeface="Cabin" panose="00000500000000000000" pitchFamily="2" charset="0"/>
              <a:cs typeface="Sakkal Majalla" panose="02000000000000000000" pitchFamily="2" charset="-78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B286C0-814C-4101-9124-FDB3FD17F4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979702"/>
              </p:ext>
            </p:extLst>
          </p:nvPr>
        </p:nvGraphicFramePr>
        <p:xfrm>
          <a:off x="6744072" y="0"/>
          <a:ext cx="3947266" cy="70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572000" imgH="8130600" progId="Paint.Picture">
                  <p:embed/>
                </p:oleObj>
              </mc:Choice>
              <mc:Fallback>
                <p:oleObj name="Bitmap Image" r:id="rId4" imgW="4572000" imgH="813060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6B286C0-814C-4101-9124-FDB3FD17F4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4072" y="0"/>
                        <a:ext cx="3947266" cy="703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B810B3-FCD9-7AEA-4393-32A2F1D5C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56" y="302238"/>
            <a:ext cx="966580" cy="8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5250-4967-4FCC-87BE-D90F152B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4762872" cy="1325561"/>
          </a:xfrm>
        </p:spPr>
        <p:txBody>
          <a:bodyPr/>
          <a:lstStyle/>
          <a:p>
            <a:r>
              <a:rPr lang="en-GB" dirty="0"/>
              <a:t>Fasting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Taqwa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33A8D-A3D0-42C5-AA1E-9B0065DB9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E62C2-B208-C942-F393-4CB8AC7222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r="24692"/>
          <a:stretch/>
        </p:blipFill>
        <p:spPr>
          <a:xfrm>
            <a:off x="8102351" y="834718"/>
            <a:ext cx="1614884" cy="3080397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9D98D390-A821-7407-C38F-E116727D5956}"/>
              </a:ext>
            </a:extLst>
          </p:cNvPr>
          <p:cNvSpPr/>
          <p:nvPr/>
        </p:nvSpPr>
        <p:spPr>
          <a:xfrm>
            <a:off x="9391941" y="1338355"/>
            <a:ext cx="1162472" cy="904453"/>
          </a:xfrm>
          <a:prstGeom prst="borderCallout1">
            <a:avLst/>
          </a:prstGeom>
          <a:solidFill>
            <a:srgbClr val="138090"/>
          </a:solidFill>
          <a:ln>
            <a:solidFill>
              <a:srgbClr val="DCE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bin" panose="00000500000000000000" pitchFamily="2" charset="0"/>
              </a:rPr>
              <a:t>Feed me!!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7039D-B907-3D42-18C4-C42C9CA2A119}"/>
              </a:ext>
            </a:extLst>
          </p:cNvPr>
          <p:cNvSpPr txBox="1"/>
          <p:nvPr/>
        </p:nvSpPr>
        <p:spPr>
          <a:xfrm>
            <a:off x="1775520" y="1600200"/>
            <a:ext cx="4320480" cy="450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2800" dirty="0">
                <a:latin typeface="Cabin" panose="00000500000000000000" pitchFamily="2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When we fast, we temporarily make </a:t>
            </a:r>
            <a:r>
              <a:rPr lang="en-GB" sz="2800" dirty="0" err="1">
                <a:latin typeface="Cabin" panose="00000500000000000000" pitchFamily="2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harām</a:t>
            </a:r>
            <a:r>
              <a:rPr lang="en-GB" sz="2800" dirty="0">
                <a:latin typeface="Cabin" panose="00000500000000000000" pitchFamily="2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 on ourselves what is usually </a:t>
            </a:r>
            <a:r>
              <a:rPr lang="en-GB" sz="2800" dirty="0" err="1">
                <a:latin typeface="Cabin" panose="00000500000000000000" pitchFamily="2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halāl</a:t>
            </a:r>
            <a:r>
              <a:rPr lang="en-GB" sz="2800" dirty="0">
                <a:latin typeface="Cabin" panose="00000500000000000000" pitchFamily="2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 (for </a:t>
            </a:r>
            <a:r>
              <a:rPr lang="en-GB" sz="2800" dirty="0" err="1">
                <a:latin typeface="Cabin" panose="00000500000000000000" pitchFamily="2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e.g</a:t>
            </a:r>
            <a:r>
              <a:rPr lang="en-GB" sz="2800" dirty="0">
                <a:latin typeface="Cabin" panose="00000500000000000000" pitchFamily="2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?). </a:t>
            </a:r>
          </a:p>
          <a:p>
            <a:pPr algn="ctr">
              <a:spcAft>
                <a:spcPts val="800"/>
              </a:spcAft>
            </a:pPr>
            <a:r>
              <a:rPr lang="en-GB" sz="2800" dirty="0">
                <a:latin typeface="Cabin" panose="00000500000000000000" pitchFamily="2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This teaches us to say ‘NO!’ to our nafs and inner desires &amp; helps us to train ourselves to stay away from all </a:t>
            </a:r>
            <a:r>
              <a:rPr lang="en-GB" sz="2800" dirty="0" err="1">
                <a:latin typeface="Cabin" panose="00000500000000000000" pitchFamily="2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harām</a:t>
            </a:r>
            <a:r>
              <a:rPr lang="en-GB" sz="2800" dirty="0">
                <a:latin typeface="Cabin" panose="00000500000000000000" pitchFamily="2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 throughout the year.</a:t>
            </a:r>
            <a:endParaRPr lang="en-GB" sz="2800" dirty="0">
              <a:latin typeface="Cabin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081B1C-FD77-8155-426F-E23EB398F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72" y="3863182"/>
            <a:ext cx="4492228" cy="29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FCCE-15EF-48FF-A65A-586889D2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Reward of Fasting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B5E84-57A4-42AB-9292-2F4FA9D53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704" y="1600200"/>
            <a:ext cx="6779096" cy="4565104"/>
          </a:xfrm>
          <a:ln w="38100">
            <a:solidFill>
              <a:srgbClr val="B58B81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dirty="0">
                <a:ea typeface="Calibri" panose="020F0502020204030204" pitchFamily="34" charset="0"/>
                <a:cs typeface="Arial" panose="020B0604020202020204" pitchFamily="34" charset="0"/>
              </a:rPr>
              <a:t>“Every action of the son of </a:t>
            </a:r>
            <a:r>
              <a:rPr lang="en-GB" sz="2800" dirty="0" err="1">
                <a:ea typeface="Calibri" panose="020F0502020204030204" pitchFamily="34" charset="0"/>
                <a:cs typeface="Arial" panose="020B0604020202020204" pitchFamily="34" charset="0"/>
              </a:rPr>
              <a:t>Ādam</a:t>
            </a:r>
            <a:r>
              <a:rPr lang="en-GB" sz="2800" dirty="0">
                <a:ea typeface="Calibri" panose="020F0502020204030204" pitchFamily="34" charset="0"/>
                <a:cs typeface="Arial" panose="020B0604020202020204" pitchFamily="34" charset="0"/>
              </a:rPr>
              <a:t> is multiplied: a good deed receiving a tenfold to seven hundredfold reward. Allah (‘azz </a:t>
            </a:r>
            <a:r>
              <a:rPr lang="en-GB" sz="2800" dirty="0" err="1">
                <a:ea typeface="Calibri" panose="020F0502020204030204" pitchFamily="34" charset="0"/>
                <a:cs typeface="Arial" panose="020B0604020202020204" pitchFamily="34" charset="0"/>
              </a:rPr>
              <a:t>wa</a:t>
            </a:r>
            <a:r>
              <a:rPr lang="en-GB" sz="2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a typeface="Calibri" panose="020F0502020204030204" pitchFamily="34" charset="0"/>
                <a:cs typeface="Arial" panose="020B0604020202020204" pitchFamily="34" charset="0"/>
              </a:rPr>
              <a:t>jall</a:t>
            </a:r>
            <a:r>
              <a:rPr lang="en-GB" sz="2800" dirty="0">
                <a:ea typeface="Calibri" panose="020F0502020204030204" pitchFamily="34" charset="0"/>
                <a:cs typeface="Arial" panose="020B0604020202020204" pitchFamily="34" charset="0"/>
              </a:rPr>
              <a:t>) has said: ‘Except for fasting. </a:t>
            </a:r>
            <a:r>
              <a:rPr lang="en-GB" sz="2800" dirty="0">
                <a:solidFill>
                  <a:schemeClr val="bg1"/>
                </a:solidFill>
                <a:highlight>
                  <a:srgbClr val="13809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It is for Me and I will (personally) reward it;</a:t>
            </a:r>
            <a:r>
              <a:rPr lang="en-GB" sz="2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ea typeface="Calibri" panose="020F0502020204030204" pitchFamily="34" charset="0"/>
                <a:cs typeface="Arial" panose="020B0604020202020204" pitchFamily="34" charset="0"/>
              </a:rPr>
              <a:t>he abandons his desires and food for My sake.’ The fasting person will have </a:t>
            </a:r>
            <a:r>
              <a:rPr lang="en-GB" sz="2800" dirty="0">
                <a:solidFill>
                  <a:schemeClr val="bg1"/>
                </a:solidFill>
                <a:highlight>
                  <a:srgbClr val="13809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two moments of joy:</a:t>
            </a:r>
            <a:r>
              <a:rPr lang="en-GB" sz="2800" dirty="0">
                <a:ea typeface="Calibri" panose="020F0502020204030204" pitchFamily="34" charset="0"/>
                <a:cs typeface="Arial" panose="020B0604020202020204" pitchFamily="34" charset="0"/>
              </a:rPr>
              <a:t> one when he opens his fast, and the other when he will meet his Lord. The unpleasant smell coming out of his mouth is more fragrant to Allah than musk.” </a:t>
            </a:r>
            <a:r>
              <a:rPr lang="en-GB" sz="1900" dirty="0">
                <a:ea typeface="Calibri" panose="020F0502020204030204" pitchFamily="34" charset="0"/>
                <a:cs typeface="Arial" panose="020B0604020202020204" pitchFamily="34" charset="0"/>
              </a:rPr>
              <a:t>(Muslim)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D5450-92AA-497E-A012-A6260E6940CB}"/>
              </a:ext>
            </a:extLst>
          </p:cNvPr>
          <p:cNvSpPr txBox="1"/>
          <p:nvPr/>
        </p:nvSpPr>
        <p:spPr>
          <a:xfrm flipH="1">
            <a:off x="1513423" y="764705"/>
            <a:ext cx="146645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dirty="0">
                <a:solidFill>
                  <a:srgbClr val="13809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86013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[A]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Tw Cen MT" panose="020B0602020104020603" pitchFamily="34" charset="0"/>
              </a:rPr>
              <a:t>In groups, discuss and jot down on A3 paper: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70301060"/>
              </p:ext>
            </p:extLst>
          </p:nvPr>
        </p:nvGraphicFramePr>
        <p:xfrm>
          <a:off x="2135560" y="2348880"/>
          <a:ext cx="80648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556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78D6-13D5-4ECA-95E8-3ECB0629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of Ramadan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BB34F9-E5F1-4990-A659-2CA8FD125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B58B8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 Do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30F90C-A680-4B1D-999E-BF9C9E5FE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76200">
            <a:solidFill>
              <a:srgbClr val="138090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/>
              <a:t>Fasting</a:t>
            </a:r>
          </a:p>
          <a:p>
            <a:r>
              <a:rPr lang="en-GB" dirty="0"/>
              <a:t>Qur’an</a:t>
            </a:r>
          </a:p>
          <a:p>
            <a:r>
              <a:rPr lang="en-GB" dirty="0" err="1"/>
              <a:t>Qiyam</a:t>
            </a:r>
            <a:endParaRPr lang="en-GB" dirty="0"/>
          </a:p>
          <a:p>
            <a:r>
              <a:rPr lang="en-GB" dirty="0"/>
              <a:t>Dhikr</a:t>
            </a:r>
          </a:p>
          <a:p>
            <a:r>
              <a:rPr lang="en-GB" dirty="0" err="1"/>
              <a:t>Du‘a</a:t>
            </a:r>
            <a:endParaRPr lang="en-GB" dirty="0"/>
          </a:p>
          <a:p>
            <a:r>
              <a:rPr lang="en-GB" dirty="0"/>
              <a:t>Charity</a:t>
            </a:r>
          </a:p>
          <a:p>
            <a:r>
              <a:rPr lang="en-GB" dirty="0"/>
              <a:t>Reading/listening to beneficial lectures</a:t>
            </a:r>
          </a:p>
          <a:p>
            <a:r>
              <a:rPr lang="en-GB" dirty="0"/>
              <a:t>Silat al-Rahim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BA256A-8FB1-4AF9-BFA9-8271CE1E8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B58B8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 Avoid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56940F-FA8D-43AA-A4A4-2B60B6CB2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76200">
            <a:solidFill>
              <a:srgbClr val="138090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/>
              <a:t>Backbiting</a:t>
            </a:r>
          </a:p>
          <a:p>
            <a:r>
              <a:rPr lang="en-GB" dirty="0"/>
              <a:t>Arguing (esp. with siblings!)</a:t>
            </a:r>
          </a:p>
          <a:p>
            <a:r>
              <a:rPr lang="en-GB" dirty="0"/>
              <a:t>Foul language</a:t>
            </a:r>
          </a:p>
          <a:p>
            <a:r>
              <a:rPr lang="en-GB" dirty="0"/>
              <a:t>Social media</a:t>
            </a:r>
          </a:p>
          <a:p>
            <a:r>
              <a:rPr lang="en-GB" dirty="0"/>
              <a:t>Wasting time</a:t>
            </a:r>
          </a:p>
          <a:p>
            <a:r>
              <a:rPr lang="en-GB" dirty="0"/>
              <a:t>Looking at haram</a:t>
            </a:r>
          </a:p>
          <a:p>
            <a:r>
              <a:rPr lang="en-GB" dirty="0"/>
              <a:t>Overeating</a:t>
            </a:r>
          </a:p>
          <a:p>
            <a:r>
              <a:rPr lang="en-GB" dirty="0"/>
              <a:t>Eating unhealthy food</a:t>
            </a:r>
          </a:p>
          <a:p>
            <a:r>
              <a:rPr lang="en-GB" dirty="0"/>
              <a:t>“I’m starving!”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36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86288</TotalTime>
  <Words>1916</Words>
  <Application>Microsoft Office PowerPoint</Application>
  <PresentationFormat>Widescreen</PresentationFormat>
  <Paragraphs>251</Paragraphs>
  <Slides>27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Wingdings</vt:lpstr>
      <vt:lpstr>The Hand</vt:lpstr>
      <vt:lpstr>Tw Cen MT</vt:lpstr>
      <vt:lpstr>Calibri Light</vt:lpstr>
      <vt:lpstr>Mulish Light</vt:lpstr>
      <vt:lpstr>Arial</vt:lpstr>
      <vt:lpstr>Pangea Afrikan SemiBold</vt:lpstr>
      <vt:lpstr>Gill Sans MT</vt:lpstr>
      <vt:lpstr>Calibri</vt:lpstr>
      <vt:lpstr>Times New Roman</vt:lpstr>
      <vt:lpstr>Economica</vt:lpstr>
      <vt:lpstr>Poppins Bold</vt:lpstr>
      <vt:lpstr>Cabin</vt:lpstr>
      <vt:lpstr>Sakkal Majalla</vt:lpstr>
      <vt:lpstr>Source Sans Pro Black</vt:lpstr>
      <vt:lpstr>Office Theme</vt:lpstr>
      <vt:lpstr>Bitmap Image</vt:lpstr>
      <vt:lpstr>Preparing For Ramadan</vt:lpstr>
      <vt:lpstr>Learning Objectives</vt:lpstr>
      <vt:lpstr>Starter</vt:lpstr>
      <vt:lpstr>[A]</vt:lpstr>
      <vt:lpstr>Why do we fast?</vt:lpstr>
      <vt:lpstr>Fasting  Taqwa</vt:lpstr>
      <vt:lpstr>The Reward of Fasting</vt:lpstr>
      <vt:lpstr>[A]</vt:lpstr>
      <vt:lpstr>Actions of Ramadan</vt:lpstr>
      <vt:lpstr>Protect Your Fast</vt:lpstr>
      <vt:lpstr>Du’a After Opening a Fast</vt:lpstr>
      <vt:lpstr>Good deed Calendar</vt:lpstr>
      <vt:lpstr>Plenary</vt:lpstr>
      <vt:lpstr>Homework</vt:lpstr>
      <vt:lpstr>Ramadan: the Month of Qur’an &amp; Laylat al-Qadr</vt:lpstr>
      <vt:lpstr>     Starter</vt:lpstr>
      <vt:lpstr>LOs</vt:lpstr>
      <vt:lpstr>Fasting</vt:lpstr>
      <vt:lpstr>Ramadan &amp; the Qur’an</vt:lpstr>
      <vt:lpstr>The Month of Qur’an</vt:lpstr>
      <vt:lpstr>Tips</vt:lpstr>
      <vt:lpstr>Qiyam al-Layl</vt:lpstr>
      <vt:lpstr>Laylatul-Qadr</vt:lpstr>
      <vt:lpstr>Du‘a of Laylat al-Qadr</vt:lpstr>
      <vt:lpstr>Month of Du’a</vt:lpstr>
      <vt:lpstr>Special Times for Du’a in Ramadan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UA</dc:creator>
  <cp:lastModifiedBy>Zaeem Javaid</cp:lastModifiedBy>
  <cp:revision>52</cp:revision>
  <dcterms:created xsi:type="dcterms:W3CDTF">2018-05-09T17:21:18Z</dcterms:created>
  <dcterms:modified xsi:type="dcterms:W3CDTF">2026-02-02T12:04:00Z</dcterms:modified>
</cp:coreProperties>
</file>