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8"/>
  </p:notesMasterIdLst>
  <p:sldIdLst>
    <p:sldId id="288" r:id="rId4"/>
    <p:sldId id="277" r:id="rId5"/>
    <p:sldId id="262" r:id="rId6"/>
    <p:sldId id="265" r:id="rId7"/>
    <p:sldId id="264" r:id="rId8"/>
    <p:sldId id="268" r:id="rId9"/>
    <p:sldId id="269" r:id="rId10"/>
    <p:sldId id="275" r:id="rId11"/>
    <p:sldId id="276" r:id="rId12"/>
    <p:sldId id="278" r:id="rId13"/>
    <p:sldId id="259" r:id="rId14"/>
    <p:sldId id="289" r:id="rId15"/>
    <p:sldId id="281" r:id="rId16"/>
    <p:sldId id="266" r:id="rId17"/>
    <p:sldId id="285" r:id="rId18"/>
    <p:sldId id="283" r:id="rId19"/>
    <p:sldId id="261" r:id="rId20"/>
    <p:sldId id="272" r:id="rId21"/>
    <p:sldId id="287" r:id="rId22"/>
    <p:sldId id="286" r:id="rId23"/>
    <p:sldId id="279" r:id="rId24"/>
    <p:sldId id="274" r:id="rId25"/>
    <p:sldId id="257" r:id="rId26"/>
    <p:sldId id="280" r:id="rId27"/>
  </p:sldIdLst>
  <p:sldSz cx="12192000" cy="6858000"/>
  <p:notesSz cx="6858000" cy="9144000"/>
  <p:embeddedFontLst>
    <p:embeddedFont>
      <p:font typeface="Cabin" pitchFamily="2" charset="0"/>
      <p:regular r:id="rId29"/>
      <p:bold r:id="rId30"/>
      <p:italic r:id="rId31"/>
      <p:boldItalic r:id="rId32"/>
    </p:embeddedFont>
    <p:embeddedFont>
      <p:font typeface="Cabin Medium" pitchFamily="2" charset="0"/>
      <p:regular r:id="rId33"/>
      <p:italic r:id="rId34"/>
    </p:embeddedFont>
    <p:embeddedFont>
      <p:font typeface="Century" panose="02040604050505020304" pitchFamily="18" charset="0"/>
      <p:regular r:id="rId35"/>
    </p:embeddedFont>
    <p:embeddedFont>
      <p:font typeface="Economica" panose="020B0604020202020204" charset="0"/>
      <p:regular r:id="rId36"/>
      <p:bold r:id="rId37"/>
      <p:italic r:id="rId38"/>
      <p:boldItalic r:id="rId39"/>
    </p:embeddedFont>
    <p:embeddedFont>
      <p:font typeface="Gill Sans MT" panose="020B0502020104020203" pitchFamily="34" charset="0"/>
      <p:regular r:id="rId40"/>
      <p:bold r:id="rId41"/>
      <p:italic r:id="rId42"/>
      <p:boldItalic r:id="rId43"/>
    </p:embeddedFont>
    <p:embeddedFont>
      <p:font typeface="Inter" panose="020B0502030000000004" pitchFamily="34" charset="0"/>
      <p:regular r:id="rId44"/>
      <p:bold r:id="rId45"/>
    </p:embeddedFont>
    <p:embeddedFont>
      <p:font typeface="Pangea Afrikan Medium" panose="020B0604000000000000" pitchFamily="34" charset="0"/>
      <p:regular r:id="rId46"/>
      <p:italic r:id="rId47"/>
    </p:embeddedFont>
    <p:embeddedFont>
      <p:font typeface="Poppins Bold" panose="00000800000000000000" pitchFamily="2" charset="0"/>
      <p:bold r:id="rId48"/>
    </p:embeddedFont>
    <p:embeddedFont>
      <p:font typeface="Sakkal Majalla" panose="02000000000000000000" pitchFamily="2" charset="-78"/>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7A67"/>
    <a:srgbClr val="A7402C"/>
    <a:srgbClr val="F5DFDB"/>
    <a:srgbClr val="FDF7F5"/>
    <a:srgbClr val="F0D2A1"/>
    <a:srgbClr val="555658"/>
    <a:srgbClr val="FAEDEA"/>
    <a:srgbClr val="EBBCB3"/>
    <a:srgbClr val="D28254"/>
    <a:srgbClr val="D0C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0EDE9-B055-403D-864A-AB1634878C67}" v="48" dt="2026-02-02T12:34:26.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58801" autoAdjust="0"/>
  </p:normalViewPr>
  <p:slideViewPr>
    <p:cSldViewPr>
      <p:cViewPr>
        <p:scale>
          <a:sx n="55" d="100"/>
          <a:sy n="55" d="100"/>
        </p:scale>
        <p:origin x="1800" y="2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228494AA-43CC-4C50-B8BD-7E03AF10BEF0}"/>
    <pc:docChg chg="undo custSel addSld delSld modSld sldOrd modMainMaster modNotesMaster">
      <pc:chgData name="Zaeem Javaid" userId="6620a48c0a62430c" providerId="LiveId" clId="{228494AA-43CC-4C50-B8BD-7E03AF10BEF0}" dt="2026-02-02T12:34:59.570" v="437" actId="1076"/>
      <pc:docMkLst>
        <pc:docMk/>
      </pc:docMkLst>
      <pc:sldChg chg="addSp delSp modSp del mod modNotes">
        <pc:chgData name="Zaeem Javaid" userId="6620a48c0a62430c" providerId="LiveId" clId="{228494AA-43CC-4C50-B8BD-7E03AF10BEF0}" dt="2026-02-02T12:29:04.513" v="330" actId="47"/>
        <pc:sldMkLst>
          <pc:docMk/>
          <pc:sldMk cId="647482073" sldId="256"/>
        </pc:sldMkLst>
        <pc:spChg chg="mod">
          <ac:chgData name="Zaeem Javaid" userId="6620a48c0a62430c" providerId="LiveId" clId="{228494AA-43CC-4C50-B8BD-7E03AF10BEF0}" dt="2026-02-02T12:05:04.026" v="0"/>
          <ac:spMkLst>
            <pc:docMk/>
            <pc:sldMk cId="647482073" sldId="256"/>
            <ac:spMk id="2" creationId="{00000000-0000-0000-0000-000000000000}"/>
          </ac:spMkLst>
        </pc:spChg>
        <pc:spChg chg="mod">
          <ac:chgData name="Zaeem Javaid" userId="6620a48c0a62430c" providerId="LiveId" clId="{228494AA-43CC-4C50-B8BD-7E03AF10BEF0}" dt="2026-02-02T12:05:04.026" v="0"/>
          <ac:spMkLst>
            <pc:docMk/>
            <pc:sldMk cId="647482073" sldId="256"/>
            <ac:spMk id="3" creationId="{00000000-0000-0000-0000-000000000000}"/>
          </ac:spMkLst>
        </pc:spChg>
        <pc:spChg chg="mod">
          <ac:chgData name="Zaeem Javaid" userId="6620a48c0a62430c" providerId="LiveId" clId="{228494AA-43CC-4C50-B8BD-7E03AF10BEF0}" dt="2026-02-02T12:05:04.026" v="0"/>
          <ac:spMkLst>
            <pc:docMk/>
            <pc:sldMk cId="647482073" sldId="256"/>
            <ac:spMk id="4" creationId="{C67120B6-02BA-4B0E-B48B-5AA6AD24F4F1}"/>
          </ac:spMkLst>
        </pc:spChg>
        <pc:picChg chg="add mod">
          <ac:chgData name="Zaeem Javaid" userId="6620a48c0a62430c" providerId="LiveId" clId="{228494AA-43CC-4C50-B8BD-7E03AF10BEF0}" dt="2026-02-02T12:19:53.603" v="37" actId="207"/>
          <ac:picMkLst>
            <pc:docMk/>
            <pc:sldMk cId="647482073" sldId="256"/>
            <ac:picMk id="5" creationId="{5DE0FF2E-8AFD-DAE9-46DD-7FDFF0A47F32}"/>
          </ac:picMkLst>
        </pc:picChg>
        <pc:picChg chg="del mod">
          <ac:chgData name="Zaeem Javaid" userId="6620a48c0a62430c" providerId="LiveId" clId="{228494AA-43CC-4C50-B8BD-7E03AF10BEF0}" dt="2026-02-02T12:19:33.840" v="34" actId="478"/>
          <ac:picMkLst>
            <pc:docMk/>
            <pc:sldMk cId="647482073" sldId="256"/>
            <ac:picMk id="7" creationId="{362AD5A1-87B1-41C5-A067-1BA1442B357C}"/>
          </ac:picMkLst>
        </pc:picChg>
      </pc:sldChg>
      <pc:sldChg chg="modSp modNotes">
        <pc:chgData name="Zaeem Javaid" userId="6620a48c0a62430c" providerId="LiveId" clId="{228494AA-43CC-4C50-B8BD-7E03AF10BEF0}" dt="2026-02-02T12:05:04.026" v="0"/>
        <pc:sldMkLst>
          <pc:docMk/>
          <pc:sldMk cId="2129441717" sldId="259"/>
        </pc:sldMkLst>
        <pc:spChg chg="mod">
          <ac:chgData name="Zaeem Javaid" userId="6620a48c0a62430c" providerId="LiveId" clId="{228494AA-43CC-4C50-B8BD-7E03AF10BEF0}" dt="2026-02-02T12:05:04.026" v="0"/>
          <ac:spMkLst>
            <pc:docMk/>
            <pc:sldMk cId="2129441717" sldId="259"/>
            <ac:spMk id="2" creationId="{00000000-0000-0000-0000-000000000000}"/>
          </ac:spMkLst>
        </pc:spChg>
        <pc:spChg chg="mod">
          <ac:chgData name="Zaeem Javaid" userId="6620a48c0a62430c" providerId="LiveId" clId="{228494AA-43CC-4C50-B8BD-7E03AF10BEF0}" dt="2026-02-02T12:05:04.026" v="0"/>
          <ac:spMkLst>
            <pc:docMk/>
            <pc:sldMk cId="2129441717" sldId="259"/>
            <ac:spMk id="3" creationId="{00000000-0000-0000-0000-000000000000}"/>
          </ac:spMkLst>
        </pc:spChg>
        <pc:picChg chg="mod">
          <ac:chgData name="Zaeem Javaid" userId="6620a48c0a62430c" providerId="LiveId" clId="{228494AA-43CC-4C50-B8BD-7E03AF10BEF0}" dt="2026-02-02T12:05:04.026" v="0"/>
          <ac:picMkLst>
            <pc:docMk/>
            <pc:sldMk cId="2129441717" sldId="259"/>
            <ac:picMk id="14" creationId="{43FD078A-5CE9-459B-B145-A8D5B78E3686}"/>
          </ac:picMkLst>
        </pc:picChg>
      </pc:sldChg>
      <pc:sldChg chg="modSp">
        <pc:chgData name="Zaeem Javaid" userId="6620a48c0a62430c" providerId="LiveId" clId="{228494AA-43CC-4C50-B8BD-7E03AF10BEF0}" dt="2026-02-02T12:05:04.026" v="0"/>
        <pc:sldMkLst>
          <pc:docMk/>
          <pc:sldMk cId="1097458781" sldId="261"/>
        </pc:sldMkLst>
        <pc:spChg chg="mod">
          <ac:chgData name="Zaeem Javaid" userId="6620a48c0a62430c" providerId="LiveId" clId="{228494AA-43CC-4C50-B8BD-7E03AF10BEF0}" dt="2026-02-02T12:05:04.026" v="0"/>
          <ac:spMkLst>
            <pc:docMk/>
            <pc:sldMk cId="1097458781" sldId="261"/>
            <ac:spMk id="3" creationId="{00000000-0000-0000-0000-000000000000}"/>
          </ac:spMkLst>
        </pc:spChg>
        <pc:picChg chg="mod">
          <ac:chgData name="Zaeem Javaid" userId="6620a48c0a62430c" providerId="LiveId" clId="{228494AA-43CC-4C50-B8BD-7E03AF10BEF0}" dt="2026-02-02T12:05:04.026" v="0"/>
          <ac:picMkLst>
            <pc:docMk/>
            <pc:sldMk cId="1097458781" sldId="261"/>
            <ac:picMk id="4" creationId="{7FD75CE6-8CAF-4D58-8F9D-5F650A35DC73}"/>
          </ac:picMkLst>
        </pc:picChg>
      </pc:sldChg>
      <pc:sldChg chg="modSp">
        <pc:chgData name="Zaeem Javaid" userId="6620a48c0a62430c" providerId="LiveId" clId="{228494AA-43CC-4C50-B8BD-7E03AF10BEF0}" dt="2026-02-02T12:05:04.026" v="0"/>
        <pc:sldMkLst>
          <pc:docMk/>
          <pc:sldMk cId="576151617" sldId="262"/>
        </pc:sldMkLst>
        <pc:spChg chg="mod">
          <ac:chgData name="Zaeem Javaid" userId="6620a48c0a62430c" providerId="LiveId" clId="{228494AA-43CC-4C50-B8BD-7E03AF10BEF0}" dt="2026-02-02T12:05:04.026" v="0"/>
          <ac:spMkLst>
            <pc:docMk/>
            <pc:sldMk cId="576151617" sldId="262"/>
            <ac:spMk id="3" creationId="{00000000-0000-0000-0000-000000000000}"/>
          </ac:spMkLst>
        </pc:spChg>
      </pc:sldChg>
      <pc:sldChg chg="modSp mod modNotes">
        <pc:chgData name="Zaeem Javaid" userId="6620a48c0a62430c" providerId="LiveId" clId="{228494AA-43CC-4C50-B8BD-7E03AF10BEF0}" dt="2026-02-02T12:05:04.164" v="1" actId="27636"/>
        <pc:sldMkLst>
          <pc:docMk/>
          <pc:sldMk cId="3800646549" sldId="264"/>
        </pc:sldMkLst>
        <pc:spChg chg="mod">
          <ac:chgData name="Zaeem Javaid" userId="6620a48c0a62430c" providerId="LiveId" clId="{228494AA-43CC-4C50-B8BD-7E03AF10BEF0}" dt="2026-02-02T12:05:04.164" v="1" actId="27636"/>
          <ac:spMkLst>
            <pc:docMk/>
            <pc:sldMk cId="3800646549" sldId="264"/>
            <ac:spMk id="2" creationId="{00000000-0000-0000-0000-000000000000}"/>
          </ac:spMkLst>
        </pc:spChg>
        <pc:graphicFrameChg chg="mod">
          <ac:chgData name="Zaeem Javaid" userId="6620a48c0a62430c" providerId="LiveId" clId="{228494AA-43CC-4C50-B8BD-7E03AF10BEF0}" dt="2026-02-02T12:05:04.026" v="0"/>
          <ac:graphicFrameMkLst>
            <pc:docMk/>
            <pc:sldMk cId="3800646549" sldId="264"/>
            <ac:graphicFrameMk id="4" creationId="{00000000-0000-0000-0000-000000000000}"/>
          </ac:graphicFrameMkLst>
        </pc:graphicFrameChg>
      </pc:sldChg>
      <pc:sldChg chg="modSp mod modNotes">
        <pc:chgData name="Zaeem Javaid" userId="6620a48c0a62430c" providerId="LiveId" clId="{228494AA-43CC-4C50-B8BD-7E03AF10BEF0}" dt="2026-02-02T12:19:05.497" v="33" actId="948"/>
        <pc:sldMkLst>
          <pc:docMk/>
          <pc:sldMk cId="3410759096" sldId="265"/>
        </pc:sldMkLst>
        <pc:spChg chg="mod">
          <ac:chgData name="Zaeem Javaid" userId="6620a48c0a62430c" providerId="LiveId" clId="{228494AA-43CC-4C50-B8BD-7E03AF10BEF0}" dt="2026-02-02T12:19:05.497" v="33" actId="948"/>
          <ac:spMkLst>
            <pc:docMk/>
            <pc:sldMk cId="3410759096" sldId="265"/>
            <ac:spMk id="2" creationId="{00000000-0000-0000-0000-000000000000}"/>
          </ac:spMkLst>
        </pc:spChg>
        <pc:spChg chg="mod">
          <ac:chgData name="Zaeem Javaid" userId="6620a48c0a62430c" providerId="LiveId" clId="{228494AA-43CC-4C50-B8BD-7E03AF10BEF0}" dt="2026-02-02T12:17:47.843" v="18" actId="27636"/>
          <ac:spMkLst>
            <pc:docMk/>
            <pc:sldMk cId="3410759096" sldId="265"/>
            <ac:spMk id="3" creationId="{00000000-0000-0000-0000-000000000000}"/>
          </ac:spMkLst>
        </pc:spChg>
        <pc:picChg chg="mod">
          <ac:chgData name="Zaeem Javaid" userId="6620a48c0a62430c" providerId="LiveId" clId="{228494AA-43CC-4C50-B8BD-7E03AF10BEF0}" dt="2026-02-02T12:05:16.354" v="4" actId="14100"/>
          <ac:picMkLst>
            <pc:docMk/>
            <pc:sldMk cId="3410759096" sldId="265"/>
            <ac:picMk id="4" creationId="{648EDA53-3772-4671-9395-EA0D05E86003}"/>
          </ac:picMkLst>
        </pc:picChg>
      </pc:sldChg>
      <pc:sldChg chg="modSp mod">
        <pc:chgData name="Zaeem Javaid" userId="6620a48c0a62430c" providerId="LiveId" clId="{228494AA-43CC-4C50-B8BD-7E03AF10BEF0}" dt="2026-02-02T12:17:47.997" v="20" actId="27636"/>
        <pc:sldMkLst>
          <pc:docMk/>
          <pc:sldMk cId="1208968576" sldId="266"/>
        </pc:sldMkLst>
        <pc:spChg chg="mod">
          <ac:chgData name="Zaeem Javaid" userId="6620a48c0a62430c" providerId="LiveId" clId="{228494AA-43CC-4C50-B8BD-7E03AF10BEF0}" dt="2026-02-02T12:05:04.026" v="0"/>
          <ac:spMkLst>
            <pc:docMk/>
            <pc:sldMk cId="1208968576" sldId="266"/>
            <ac:spMk id="2" creationId="{00000000-0000-0000-0000-000000000000}"/>
          </ac:spMkLst>
        </pc:spChg>
        <pc:spChg chg="mod">
          <ac:chgData name="Zaeem Javaid" userId="6620a48c0a62430c" providerId="LiveId" clId="{228494AA-43CC-4C50-B8BD-7E03AF10BEF0}" dt="2026-02-02T12:17:47.997" v="20" actId="27636"/>
          <ac:spMkLst>
            <pc:docMk/>
            <pc:sldMk cId="1208968576" sldId="266"/>
            <ac:spMk id="3" creationId="{00000000-0000-0000-0000-000000000000}"/>
          </ac:spMkLst>
        </pc:spChg>
        <pc:picChg chg="mod">
          <ac:chgData name="Zaeem Javaid" userId="6620a48c0a62430c" providerId="LiveId" clId="{228494AA-43CC-4C50-B8BD-7E03AF10BEF0}" dt="2026-02-02T12:05:04.026" v="0"/>
          <ac:picMkLst>
            <pc:docMk/>
            <pc:sldMk cId="1208968576" sldId="266"/>
            <ac:picMk id="5" creationId="{8037DEF5-4E7D-49C6-B45A-1837325043C9}"/>
          </ac:picMkLst>
        </pc:picChg>
      </pc:sldChg>
      <pc:sldChg chg="modSp del mod modNotes">
        <pc:chgData name="Zaeem Javaid" userId="6620a48c0a62430c" providerId="LiveId" clId="{228494AA-43CC-4C50-B8BD-7E03AF10BEF0}" dt="2026-02-02T12:33:35.471" v="398" actId="47"/>
        <pc:sldMkLst>
          <pc:docMk/>
          <pc:sldMk cId="2186534571" sldId="267"/>
        </pc:sldMkLst>
        <pc:spChg chg="mod">
          <ac:chgData name="Zaeem Javaid" userId="6620a48c0a62430c" providerId="LiveId" clId="{228494AA-43CC-4C50-B8BD-7E03AF10BEF0}" dt="2026-02-02T12:05:04.026" v="0"/>
          <ac:spMkLst>
            <pc:docMk/>
            <pc:sldMk cId="2186534571" sldId="267"/>
            <ac:spMk id="2" creationId="{00000000-0000-0000-0000-000000000000}"/>
          </ac:spMkLst>
        </pc:spChg>
        <pc:spChg chg="mod">
          <ac:chgData name="Zaeem Javaid" userId="6620a48c0a62430c" providerId="LiveId" clId="{228494AA-43CC-4C50-B8BD-7E03AF10BEF0}" dt="2026-02-02T12:17:47.987" v="19" actId="27636"/>
          <ac:spMkLst>
            <pc:docMk/>
            <pc:sldMk cId="2186534571" sldId="267"/>
            <ac:spMk id="3" creationId="{00000000-0000-0000-0000-000000000000}"/>
          </ac:spMkLst>
        </pc:spChg>
        <pc:picChg chg="mod">
          <ac:chgData name="Zaeem Javaid" userId="6620a48c0a62430c" providerId="LiveId" clId="{228494AA-43CC-4C50-B8BD-7E03AF10BEF0}" dt="2026-02-02T12:05:04.026" v="0"/>
          <ac:picMkLst>
            <pc:docMk/>
            <pc:sldMk cId="2186534571" sldId="267"/>
            <ac:picMk id="4" creationId="{547731BA-FFE8-47B5-943C-78BED09F671D}"/>
          </ac:picMkLst>
        </pc:picChg>
      </pc:sldChg>
      <pc:sldChg chg="modSp modNotes">
        <pc:chgData name="Zaeem Javaid" userId="6620a48c0a62430c" providerId="LiveId" clId="{228494AA-43CC-4C50-B8BD-7E03AF10BEF0}" dt="2026-02-02T12:05:04.026" v="0"/>
        <pc:sldMkLst>
          <pc:docMk/>
          <pc:sldMk cId="2940761516" sldId="268"/>
        </pc:sldMkLst>
        <pc:graphicFrameChg chg="mod">
          <ac:chgData name="Zaeem Javaid" userId="6620a48c0a62430c" providerId="LiveId" clId="{228494AA-43CC-4C50-B8BD-7E03AF10BEF0}" dt="2026-02-02T12:05:04.026" v="0"/>
          <ac:graphicFrameMkLst>
            <pc:docMk/>
            <pc:sldMk cId="2940761516" sldId="268"/>
            <ac:graphicFrameMk id="4" creationId="{00000000-0000-0000-0000-000000000000}"/>
          </ac:graphicFrameMkLst>
        </pc:graphicFrameChg>
      </pc:sldChg>
      <pc:sldChg chg="modSp">
        <pc:chgData name="Zaeem Javaid" userId="6620a48c0a62430c" providerId="LiveId" clId="{228494AA-43CC-4C50-B8BD-7E03AF10BEF0}" dt="2026-02-02T12:05:04.026" v="0"/>
        <pc:sldMkLst>
          <pc:docMk/>
          <pc:sldMk cId="428380789" sldId="269"/>
        </pc:sldMkLst>
        <pc:graphicFrameChg chg="mod">
          <ac:chgData name="Zaeem Javaid" userId="6620a48c0a62430c" providerId="LiveId" clId="{228494AA-43CC-4C50-B8BD-7E03AF10BEF0}" dt="2026-02-02T12:05:04.026" v="0"/>
          <ac:graphicFrameMkLst>
            <pc:docMk/>
            <pc:sldMk cId="428380789" sldId="269"/>
            <ac:graphicFrameMk id="4" creationId="{00000000-0000-0000-0000-000000000000}"/>
          </ac:graphicFrameMkLst>
        </pc:graphicFrameChg>
      </pc:sldChg>
      <pc:sldChg chg="modSp mod">
        <pc:chgData name="Zaeem Javaid" userId="6620a48c0a62430c" providerId="LiveId" clId="{228494AA-43CC-4C50-B8BD-7E03AF10BEF0}" dt="2026-02-02T12:05:04.420" v="2" actId="27636"/>
        <pc:sldMkLst>
          <pc:docMk/>
          <pc:sldMk cId="1704283615" sldId="272"/>
        </pc:sldMkLst>
        <pc:spChg chg="mod">
          <ac:chgData name="Zaeem Javaid" userId="6620a48c0a62430c" providerId="LiveId" clId="{228494AA-43CC-4C50-B8BD-7E03AF10BEF0}" dt="2026-02-02T12:05:04.420" v="2" actId="27636"/>
          <ac:spMkLst>
            <pc:docMk/>
            <pc:sldMk cId="1704283615" sldId="272"/>
            <ac:spMk id="2" creationId="{37818C77-2B32-4162-B522-44F1459CA9DE}"/>
          </ac:spMkLst>
        </pc:spChg>
        <pc:picChg chg="mod">
          <ac:chgData name="Zaeem Javaid" userId="6620a48c0a62430c" providerId="LiveId" clId="{228494AA-43CC-4C50-B8BD-7E03AF10BEF0}" dt="2026-02-02T12:05:04.026" v="0"/>
          <ac:picMkLst>
            <pc:docMk/>
            <pc:sldMk cId="1704283615" sldId="272"/>
            <ac:picMk id="5" creationId="{A0B3D0E4-EE0D-42B1-A6D2-7B63617EC2C0}"/>
          </ac:picMkLst>
        </pc:picChg>
      </pc:sldChg>
      <pc:sldChg chg="modSp modNotes">
        <pc:chgData name="Zaeem Javaid" userId="6620a48c0a62430c" providerId="LiveId" clId="{228494AA-43CC-4C50-B8BD-7E03AF10BEF0}" dt="2026-02-02T12:05:04.026" v="0"/>
        <pc:sldMkLst>
          <pc:docMk/>
          <pc:sldMk cId="711183156" sldId="274"/>
        </pc:sldMkLst>
        <pc:picChg chg="mod">
          <ac:chgData name="Zaeem Javaid" userId="6620a48c0a62430c" providerId="LiveId" clId="{228494AA-43CC-4C50-B8BD-7E03AF10BEF0}" dt="2026-02-02T12:05:04.026" v="0"/>
          <ac:picMkLst>
            <pc:docMk/>
            <pc:sldMk cId="711183156" sldId="274"/>
            <ac:picMk id="5" creationId="{94A373EF-8F9D-46B0-BEC3-7C3EAAD46B34}"/>
          </ac:picMkLst>
        </pc:picChg>
      </pc:sldChg>
      <pc:sldChg chg="modSp modNotes">
        <pc:chgData name="Zaeem Javaid" userId="6620a48c0a62430c" providerId="LiveId" clId="{228494AA-43CC-4C50-B8BD-7E03AF10BEF0}" dt="2026-02-02T12:05:04.026" v="0"/>
        <pc:sldMkLst>
          <pc:docMk/>
          <pc:sldMk cId="3195043947" sldId="275"/>
        </pc:sldMkLst>
        <pc:spChg chg="mod">
          <ac:chgData name="Zaeem Javaid" userId="6620a48c0a62430c" providerId="LiveId" clId="{228494AA-43CC-4C50-B8BD-7E03AF10BEF0}" dt="2026-02-02T12:05:04.026" v="0"/>
          <ac:spMkLst>
            <pc:docMk/>
            <pc:sldMk cId="3195043947" sldId="275"/>
            <ac:spMk id="3" creationId="{00000000-0000-0000-0000-000000000000}"/>
          </ac:spMkLst>
        </pc:spChg>
        <pc:picChg chg="mod">
          <ac:chgData name="Zaeem Javaid" userId="6620a48c0a62430c" providerId="LiveId" clId="{228494AA-43CC-4C50-B8BD-7E03AF10BEF0}" dt="2026-02-02T12:05:04.026" v="0"/>
          <ac:picMkLst>
            <pc:docMk/>
            <pc:sldMk cId="3195043947" sldId="275"/>
            <ac:picMk id="5" creationId="{7ADBA93C-948C-4BB4-AEFA-AE426A53B87B}"/>
          </ac:picMkLst>
        </pc:picChg>
      </pc:sldChg>
      <pc:sldChg chg="modSp modNotes">
        <pc:chgData name="Zaeem Javaid" userId="6620a48c0a62430c" providerId="LiveId" clId="{228494AA-43CC-4C50-B8BD-7E03AF10BEF0}" dt="2026-02-02T12:05:04.026" v="0"/>
        <pc:sldMkLst>
          <pc:docMk/>
          <pc:sldMk cId="3966784366" sldId="276"/>
        </pc:sldMkLst>
        <pc:graphicFrameChg chg="mod">
          <ac:chgData name="Zaeem Javaid" userId="6620a48c0a62430c" providerId="LiveId" clId="{228494AA-43CC-4C50-B8BD-7E03AF10BEF0}" dt="2026-02-02T12:05:04.026" v="0"/>
          <ac:graphicFrameMkLst>
            <pc:docMk/>
            <pc:sldMk cId="3966784366" sldId="276"/>
            <ac:graphicFrameMk id="4" creationId="{00000000-0000-0000-0000-000000000000}"/>
          </ac:graphicFrameMkLst>
        </pc:graphicFrameChg>
      </pc:sldChg>
      <pc:sldChg chg="modSp modNotes">
        <pc:chgData name="Zaeem Javaid" userId="6620a48c0a62430c" providerId="LiveId" clId="{228494AA-43CC-4C50-B8BD-7E03AF10BEF0}" dt="2026-02-02T12:05:04.026" v="0"/>
        <pc:sldMkLst>
          <pc:docMk/>
          <pc:sldMk cId="2924173899" sldId="279"/>
        </pc:sldMkLst>
        <pc:graphicFrameChg chg="mod">
          <ac:chgData name="Zaeem Javaid" userId="6620a48c0a62430c" providerId="LiveId" clId="{228494AA-43CC-4C50-B8BD-7E03AF10BEF0}" dt="2026-02-02T12:05:04.026" v="0"/>
          <ac:graphicFrameMkLst>
            <pc:docMk/>
            <pc:sldMk cId="2924173899" sldId="279"/>
            <ac:graphicFrameMk id="4" creationId="{9FE02AE9-B364-4477-9BE7-C3270D28C23E}"/>
          </ac:graphicFrameMkLst>
        </pc:graphicFrameChg>
      </pc:sldChg>
      <pc:sldChg chg="modSp mod modNotes">
        <pc:chgData name="Zaeem Javaid" userId="6620a48c0a62430c" providerId="LiveId" clId="{228494AA-43CC-4C50-B8BD-7E03AF10BEF0}" dt="2026-02-02T12:17:48.105" v="22" actId="27636"/>
        <pc:sldMkLst>
          <pc:docMk/>
          <pc:sldMk cId="3648701332" sldId="280"/>
        </pc:sldMkLst>
        <pc:spChg chg="mod">
          <ac:chgData name="Zaeem Javaid" userId="6620a48c0a62430c" providerId="LiveId" clId="{228494AA-43CC-4C50-B8BD-7E03AF10BEF0}" dt="2026-02-02T12:05:04.026" v="0"/>
          <ac:spMkLst>
            <pc:docMk/>
            <pc:sldMk cId="3648701332" sldId="280"/>
            <ac:spMk id="2" creationId="{233A0A0E-D8FA-41CA-90D7-307008F66369}"/>
          </ac:spMkLst>
        </pc:spChg>
        <pc:spChg chg="mod">
          <ac:chgData name="Zaeem Javaid" userId="6620a48c0a62430c" providerId="LiveId" clId="{228494AA-43CC-4C50-B8BD-7E03AF10BEF0}" dt="2026-02-02T12:17:48.105" v="22" actId="27636"/>
          <ac:spMkLst>
            <pc:docMk/>
            <pc:sldMk cId="3648701332" sldId="280"/>
            <ac:spMk id="3" creationId="{FC95A362-B9C6-44ED-9ABE-6C2CDD6CA3A9}"/>
          </ac:spMkLst>
        </pc:spChg>
        <pc:spChg chg="mod">
          <ac:chgData name="Zaeem Javaid" userId="6620a48c0a62430c" providerId="LiveId" clId="{228494AA-43CC-4C50-B8BD-7E03AF10BEF0}" dt="2026-02-02T12:05:04.026" v="0"/>
          <ac:spMkLst>
            <pc:docMk/>
            <pc:sldMk cId="3648701332" sldId="280"/>
            <ac:spMk id="5" creationId="{EDF887B7-5E1D-40D8-A9A4-9BF2245B5EC2}"/>
          </ac:spMkLst>
        </pc:spChg>
        <pc:picChg chg="mod">
          <ac:chgData name="Zaeem Javaid" userId="6620a48c0a62430c" providerId="LiveId" clId="{228494AA-43CC-4C50-B8BD-7E03AF10BEF0}" dt="2026-02-02T12:05:04.026" v="0"/>
          <ac:picMkLst>
            <pc:docMk/>
            <pc:sldMk cId="3648701332" sldId="280"/>
            <ac:picMk id="4" creationId="{3D1F7946-D82F-43D8-9E41-6FA7E67218B5}"/>
          </ac:picMkLst>
        </pc:picChg>
      </pc:sldChg>
      <pc:sldChg chg="modSp modNotes">
        <pc:chgData name="Zaeem Javaid" userId="6620a48c0a62430c" providerId="LiveId" clId="{228494AA-43CC-4C50-B8BD-7E03AF10BEF0}" dt="2026-02-02T12:05:04.026" v="0"/>
        <pc:sldMkLst>
          <pc:docMk/>
          <pc:sldMk cId="2071286081" sldId="283"/>
        </pc:sldMkLst>
        <pc:graphicFrameChg chg="mod">
          <ac:chgData name="Zaeem Javaid" userId="6620a48c0a62430c" providerId="LiveId" clId="{228494AA-43CC-4C50-B8BD-7E03AF10BEF0}" dt="2026-02-02T12:05:04.026" v="0"/>
          <ac:graphicFrameMkLst>
            <pc:docMk/>
            <pc:sldMk cId="2071286081" sldId="283"/>
            <ac:graphicFrameMk id="4" creationId="{363D30BF-BD79-4153-9F10-A6D640FD7F26}"/>
          </ac:graphicFrameMkLst>
        </pc:graphicFrameChg>
      </pc:sldChg>
      <pc:sldChg chg="modSp modNotes">
        <pc:chgData name="Zaeem Javaid" userId="6620a48c0a62430c" providerId="LiveId" clId="{228494AA-43CC-4C50-B8BD-7E03AF10BEF0}" dt="2026-02-02T12:05:04.026" v="0"/>
        <pc:sldMkLst>
          <pc:docMk/>
          <pc:sldMk cId="3459666338" sldId="285"/>
        </pc:sldMkLst>
        <pc:spChg chg="mod">
          <ac:chgData name="Zaeem Javaid" userId="6620a48c0a62430c" providerId="LiveId" clId="{228494AA-43CC-4C50-B8BD-7E03AF10BEF0}" dt="2026-02-02T12:05:04.026" v="0"/>
          <ac:spMkLst>
            <pc:docMk/>
            <pc:sldMk cId="3459666338" sldId="285"/>
            <ac:spMk id="3" creationId="{F6930A75-00E4-434A-8A1B-726597A6C2BA}"/>
          </ac:spMkLst>
        </pc:spChg>
        <pc:spChg chg="mod">
          <ac:chgData name="Zaeem Javaid" userId="6620a48c0a62430c" providerId="LiveId" clId="{228494AA-43CC-4C50-B8BD-7E03AF10BEF0}" dt="2026-02-02T12:05:04.026" v="0"/>
          <ac:spMkLst>
            <pc:docMk/>
            <pc:sldMk cId="3459666338" sldId="285"/>
            <ac:spMk id="4" creationId="{45777301-F2A1-476B-95D2-F80FD40029E0}"/>
          </ac:spMkLst>
        </pc:spChg>
      </pc:sldChg>
      <pc:sldChg chg="modNotes">
        <pc:chgData name="Zaeem Javaid" userId="6620a48c0a62430c" providerId="LiveId" clId="{228494AA-43CC-4C50-B8BD-7E03AF10BEF0}" dt="2026-02-02T12:05:04.026" v="0"/>
        <pc:sldMkLst>
          <pc:docMk/>
          <pc:sldMk cId="1564849024" sldId="286"/>
        </pc:sldMkLst>
      </pc:sldChg>
      <pc:sldChg chg="modSp mod modNotes">
        <pc:chgData name="Zaeem Javaid" userId="6620a48c0a62430c" providerId="LiveId" clId="{228494AA-43CC-4C50-B8BD-7E03AF10BEF0}" dt="2026-02-02T12:17:48.079" v="21" actId="27636"/>
        <pc:sldMkLst>
          <pc:docMk/>
          <pc:sldMk cId="2254963315" sldId="287"/>
        </pc:sldMkLst>
        <pc:spChg chg="mod">
          <ac:chgData name="Zaeem Javaid" userId="6620a48c0a62430c" providerId="LiveId" clId="{228494AA-43CC-4C50-B8BD-7E03AF10BEF0}" dt="2026-02-02T12:17:48.079" v="21" actId="27636"/>
          <ac:spMkLst>
            <pc:docMk/>
            <pc:sldMk cId="2254963315" sldId="287"/>
            <ac:spMk id="3" creationId="{2B3FB381-50EA-4993-BC43-242B0A0CEA3B}"/>
          </ac:spMkLst>
        </pc:spChg>
        <pc:spChg chg="mod">
          <ac:chgData name="Zaeem Javaid" userId="6620a48c0a62430c" providerId="LiveId" clId="{228494AA-43CC-4C50-B8BD-7E03AF10BEF0}" dt="2026-02-02T12:05:04.026" v="0"/>
          <ac:spMkLst>
            <pc:docMk/>
            <pc:sldMk cId="2254963315" sldId="287"/>
            <ac:spMk id="5" creationId="{7AC31C02-F203-485D-9D5D-72A053E0AA58}"/>
          </ac:spMkLst>
        </pc:spChg>
      </pc:sldChg>
      <pc:sldChg chg="addSp delSp modSp new mod setBg">
        <pc:chgData name="Zaeem Javaid" userId="6620a48c0a62430c" providerId="LiveId" clId="{228494AA-43CC-4C50-B8BD-7E03AF10BEF0}" dt="2026-02-02T12:34:59.570" v="437" actId="1076"/>
        <pc:sldMkLst>
          <pc:docMk/>
          <pc:sldMk cId="2686798053" sldId="288"/>
        </pc:sldMkLst>
        <pc:spChg chg="del mod">
          <ac:chgData name="Zaeem Javaid" userId="6620a48c0a62430c" providerId="LiveId" clId="{228494AA-43CC-4C50-B8BD-7E03AF10BEF0}" dt="2026-02-02T12:24:11.111" v="60" actId="478"/>
          <ac:spMkLst>
            <pc:docMk/>
            <pc:sldMk cId="2686798053" sldId="288"/>
            <ac:spMk id="2" creationId="{1A11BBC6-5775-2195-39D9-D77D017B1A1F}"/>
          </ac:spMkLst>
        </pc:spChg>
        <pc:spChg chg="del mod">
          <ac:chgData name="Zaeem Javaid" userId="6620a48c0a62430c" providerId="LiveId" clId="{228494AA-43CC-4C50-B8BD-7E03AF10BEF0}" dt="2026-02-02T12:24:13.227" v="61" actId="478"/>
          <ac:spMkLst>
            <pc:docMk/>
            <pc:sldMk cId="2686798053" sldId="288"/>
            <ac:spMk id="3" creationId="{D92E99DC-C716-43AF-2A86-3FE2EBB58734}"/>
          </ac:spMkLst>
        </pc:spChg>
        <pc:spChg chg="add mod">
          <ac:chgData name="Zaeem Javaid" userId="6620a48c0a62430c" providerId="LiveId" clId="{228494AA-43CC-4C50-B8BD-7E03AF10BEF0}" dt="2026-02-02T12:33:20.471" v="397" actId="1076"/>
          <ac:spMkLst>
            <pc:docMk/>
            <pc:sldMk cId="2686798053" sldId="288"/>
            <ac:spMk id="6" creationId="{9E3D097D-7A5D-D9C9-4D25-6A7DCB0B50E8}"/>
          </ac:spMkLst>
        </pc:spChg>
        <pc:spChg chg="add mod">
          <ac:chgData name="Zaeem Javaid" userId="6620a48c0a62430c" providerId="LiveId" clId="{228494AA-43CC-4C50-B8BD-7E03AF10BEF0}" dt="2026-02-02T12:34:59.570" v="437" actId="1076"/>
          <ac:spMkLst>
            <pc:docMk/>
            <pc:sldMk cId="2686798053" sldId="288"/>
            <ac:spMk id="7" creationId="{BDDC4880-98B7-4F66-47C2-87D9E0952DD2}"/>
          </ac:spMkLst>
        </pc:spChg>
        <pc:spChg chg="add del mod">
          <ac:chgData name="Zaeem Javaid" userId="6620a48c0a62430c" providerId="LiveId" clId="{228494AA-43CC-4C50-B8BD-7E03AF10BEF0}" dt="2026-02-02T12:27:42.749" v="314" actId="478"/>
          <ac:spMkLst>
            <pc:docMk/>
            <pc:sldMk cId="2686798053" sldId="288"/>
            <ac:spMk id="8" creationId="{0E90217A-7F94-98A8-FDE2-80DBFD095858}"/>
          </ac:spMkLst>
        </pc:spChg>
        <pc:spChg chg="add mod">
          <ac:chgData name="Zaeem Javaid" userId="6620a48c0a62430c" providerId="LiveId" clId="{228494AA-43CC-4C50-B8BD-7E03AF10BEF0}" dt="2026-02-02T12:28:44.867" v="326" actId="1076"/>
          <ac:spMkLst>
            <pc:docMk/>
            <pc:sldMk cId="2686798053" sldId="288"/>
            <ac:spMk id="9" creationId="{7094D529-71E9-1499-D0E9-4B27A4237A59}"/>
          </ac:spMkLst>
        </pc:spChg>
        <pc:spChg chg="add mod">
          <ac:chgData name="Zaeem Javaid" userId="6620a48c0a62430c" providerId="LiveId" clId="{228494AA-43CC-4C50-B8BD-7E03AF10BEF0}" dt="2026-02-02T12:33:20.471" v="397" actId="1076"/>
          <ac:spMkLst>
            <pc:docMk/>
            <pc:sldMk cId="2686798053" sldId="288"/>
            <ac:spMk id="10" creationId="{021D08CC-4F3C-EBD3-A467-CFA633FDD7C3}"/>
          </ac:spMkLst>
        </pc:spChg>
        <pc:spChg chg="add mod">
          <ac:chgData name="Zaeem Javaid" userId="6620a48c0a62430c" providerId="LiveId" clId="{228494AA-43CC-4C50-B8BD-7E03AF10BEF0}" dt="2026-02-02T12:31:53.792" v="357" actId="1076"/>
          <ac:spMkLst>
            <pc:docMk/>
            <pc:sldMk cId="2686798053" sldId="288"/>
            <ac:spMk id="11" creationId="{19366E95-0A6B-5BCE-19B6-8AD54829A021}"/>
          </ac:spMkLst>
        </pc:spChg>
        <pc:spChg chg="add mod">
          <ac:chgData name="Zaeem Javaid" userId="6620a48c0a62430c" providerId="LiveId" clId="{228494AA-43CC-4C50-B8BD-7E03AF10BEF0}" dt="2026-02-02T12:31:53.792" v="357" actId="1076"/>
          <ac:spMkLst>
            <pc:docMk/>
            <pc:sldMk cId="2686798053" sldId="288"/>
            <ac:spMk id="12" creationId="{4C854A5E-5D63-37D9-E6C3-8AFEC595A12C}"/>
          </ac:spMkLst>
        </pc:spChg>
        <pc:spChg chg="add mod">
          <ac:chgData name="Zaeem Javaid" userId="6620a48c0a62430c" providerId="LiveId" clId="{228494AA-43CC-4C50-B8BD-7E03AF10BEF0}" dt="2026-02-02T12:31:18.305" v="346" actId="571"/>
          <ac:spMkLst>
            <pc:docMk/>
            <pc:sldMk cId="2686798053" sldId="288"/>
            <ac:spMk id="14" creationId="{8DD23EE2-33DC-941B-BEEE-86FCE98C9A98}"/>
          </ac:spMkLst>
        </pc:spChg>
        <pc:spChg chg="add mod">
          <ac:chgData name="Zaeem Javaid" userId="6620a48c0a62430c" providerId="LiveId" clId="{228494AA-43CC-4C50-B8BD-7E03AF10BEF0}" dt="2026-02-02T12:31:18.305" v="346" actId="571"/>
          <ac:spMkLst>
            <pc:docMk/>
            <pc:sldMk cId="2686798053" sldId="288"/>
            <ac:spMk id="15" creationId="{486DA071-A481-D361-33C1-39FC459297FC}"/>
          </ac:spMkLst>
        </pc:spChg>
        <pc:spChg chg="add mod">
          <ac:chgData name="Zaeem Javaid" userId="6620a48c0a62430c" providerId="LiveId" clId="{228494AA-43CC-4C50-B8BD-7E03AF10BEF0}" dt="2026-02-02T12:33:20.471" v="397" actId="1076"/>
          <ac:spMkLst>
            <pc:docMk/>
            <pc:sldMk cId="2686798053" sldId="288"/>
            <ac:spMk id="16" creationId="{D05AAF7A-F11D-F9AB-95BF-9A55AF3A8511}"/>
          </ac:spMkLst>
        </pc:spChg>
        <pc:picChg chg="add mod">
          <ac:chgData name="Zaeem Javaid" userId="6620a48c0a62430c" providerId="LiveId" clId="{228494AA-43CC-4C50-B8BD-7E03AF10BEF0}" dt="2026-02-02T12:28:35.685" v="324" actId="1036"/>
          <ac:picMkLst>
            <pc:docMk/>
            <pc:sldMk cId="2686798053" sldId="288"/>
            <ac:picMk id="5" creationId="{4FEC77E5-B49F-567A-1497-C4E5B5543D5D}"/>
          </ac:picMkLst>
        </pc:picChg>
        <pc:picChg chg="add mod">
          <ac:chgData name="Zaeem Javaid" userId="6620a48c0a62430c" providerId="LiveId" clId="{228494AA-43CC-4C50-B8BD-7E03AF10BEF0}" dt="2026-02-02T12:30:49.136" v="340"/>
          <ac:picMkLst>
            <pc:docMk/>
            <pc:sldMk cId="2686798053" sldId="288"/>
            <ac:picMk id="13" creationId="{905D6370-4FFF-32EC-88AF-C87B6CCC4696}"/>
          </ac:picMkLst>
        </pc:picChg>
      </pc:sldChg>
      <pc:sldChg chg="addSp delSp modSp add mod ord">
        <pc:chgData name="Zaeem Javaid" userId="6620a48c0a62430c" providerId="LiveId" clId="{228494AA-43CC-4C50-B8BD-7E03AF10BEF0}" dt="2026-02-02T12:34:51.024" v="436" actId="1076"/>
        <pc:sldMkLst>
          <pc:docMk/>
          <pc:sldMk cId="4063672827" sldId="289"/>
        </pc:sldMkLst>
        <pc:spChg chg="add mod">
          <ac:chgData name="Zaeem Javaid" userId="6620a48c0a62430c" providerId="LiveId" clId="{228494AA-43CC-4C50-B8BD-7E03AF10BEF0}" dt="2026-02-02T12:32:20.858" v="359"/>
          <ac:spMkLst>
            <pc:docMk/>
            <pc:sldMk cId="4063672827" sldId="289"/>
            <ac:spMk id="2" creationId="{C387EA8C-39E6-A72B-B912-645CF5760B07}"/>
          </ac:spMkLst>
        </pc:spChg>
        <pc:spChg chg="add mod">
          <ac:chgData name="Zaeem Javaid" userId="6620a48c0a62430c" providerId="LiveId" clId="{228494AA-43CC-4C50-B8BD-7E03AF10BEF0}" dt="2026-02-02T12:32:20.858" v="359"/>
          <ac:spMkLst>
            <pc:docMk/>
            <pc:sldMk cId="4063672827" sldId="289"/>
            <ac:spMk id="3" creationId="{0E28220B-2A7B-07F9-EC93-12FF3440BF0F}"/>
          </ac:spMkLst>
        </pc:spChg>
        <pc:spChg chg="add mod">
          <ac:chgData name="Zaeem Javaid" userId="6620a48c0a62430c" providerId="LiveId" clId="{228494AA-43CC-4C50-B8BD-7E03AF10BEF0}" dt="2026-02-02T12:32:20.858" v="359"/>
          <ac:spMkLst>
            <pc:docMk/>
            <pc:sldMk cId="4063672827" sldId="289"/>
            <ac:spMk id="4" creationId="{FACD4279-508C-A0C7-A78D-17C69C8C7366}"/>
          </ac:spMkLst>
        </pc:spChg>
        <pc:spChg chg="del">
          <ac:chgData name="Zaeem Javaid" userId="6620a48c0a62430c" providerId="LiveId" clId="{228494AA-43CC-4C50-B8BD-7E03AF10BEF0}" dt="2026-02-02T12:32:24.934" v="360" actId="478"/>
          <ac:spMkLst>
            <pc:docMk/>
            <pc:sldMk cId="4063672827" sldId="289"/>
            <ac:spMk id="6" creationId="{11D1AFE0-461F-74C1-E1C2-37FBADCBC36A}"/>
          </ac:spMkLst>
        </pc:spChg>
        <pc:spChg chg="del">
          <ac:chgData name="Zaeem Javaid" userId="6620a48c0a62430c" providerId="LiveId" clId="{228494AA-43CC-4C50-B8BD-7E03AF10BEF0}" dt="2026-02-02T12:32:20.446" v="358" actId="478"/>
          <ac:spMkLst>
            <pc:docMk/>
            <pc:sldMk cId="4063672827" sldId="289"/>
            <ac:spMk id="7" creationId="{37DF8379-0424-6D6C-BD00-620F02326914}"/>
          </ac:spMkLst>
        </pc:spChg>
        <pc:spChg chg="add mod">
          <ac:chgData name="Zaeem Javaid" userId="6620a48c0a62430c" providerId="LiveId" clId="{228494AA-43CC-4C50-B8BD-7E03AF10BEF0}" dt="2026-02-02T12:32:20.858" v="359"/>
          <ac:spMkLst>
            <pc:docMk/>
            <pc:sldMk cId="4063672827" sldId="289"/>
            <ac:spMk id="8" creationId="{4B8E5952-F5D2-8782-BA1B-DEED0A20DADB}"/>
          </ac:spMkLst>
        </pc:spChg>
        <pc:spChg chg="del">
          <ac:chgData name="Zaeem Javaid" userId="6620a48c0a62430c" providerId="LiveId" clId="{228494AA-43CC-4C50-B8BD-7E03AF10BEF0}" dt="2026-02-02T12:32:20.446" v="358" actId="478"/>
          <ac:spMkLst>
            <pc:docMk/>
            <pc:sldMk cId="4063672827" sldId="289"/>
            <ac:spMk id="10" creationId="{FC5B1088-7DE0-62E8-1071-B04BE4641B62}"/>
          </ac:spMkLst>
        </pc:spChg>
        <pc:spChg chg="del">
          <ac:chgData name="Zaeem Javaid" userId="6620a48c0a62430c" providerId="LiveId" clId="{228494AA-43CC-4C50-B8BD-7E03AF10BEF0}" dt="2026-02-02T12:32:20.446" v="358" actId="478"/>
          <ac:spMkLst>
            <pc:docMk/>
            <pc:sldMk cId="4063672827" sldId="289"/>
            <ac:spMk id="11" creationId="{73A00A99-4F25-E101-A452-F88329B54A05}"/>
          </ac:spMkLst>
        </pc:spChg>
        <pc:spChg chg="del">
          <ac:chgData name="Zaeem Javaid" userId="6620a48c0a62430c" providerId="LiveId" clId="{228494AA-43CC-4C50-B8BD-7E03AF10BEF0}" dt="2026-02-02T12:32:20.446" v="358" actId="478"/>
          <ac:spMkLst>
            <pc:docMk/>
            <pc:sldMk cId="4063672827" sldId="289"/>
            <ac:spMk id="12" creationId="{164A8F33-09A3-D9E7-B052-81E1D7CF27F4}"/>
          </ac:spMkLst>
        </pc:spChg>
        <pc:spChg chg="add mod">
          <ac:chgData name="Zaeem Javaid" userId="6620a48c0a62430c" providerId="LiveId" clId="{228494AA-43CC-4C50-B8BD-7E03AF10BEF0}" dt="2026-02-02T12:32:20.858" v="359"/>
          <ac:spMkLst>
            <pc:docMk/>
            <pc:sldMk cId="4063672827" sldId="289"/>
            <ac:spMk id="14" creationId="{EFA66471-1E42-FFE1-22CC-8072C778B1C2}"/>
          </ac:spMkLst>
        </pc:spChg>
        <pc:spChg chg="add mod">
          <ac:chgData name="Zaeem Javaid" userId="6620a48c0a62430c" providerId="LiveId" clId="{228494AA-43CC-4C50-B8BD-7E03AF10BEF0}" dt="2026-02-02T12:32:20.858" v="359"/>
          <ac:spMkLst>
            <pc:docMk/>
            <pc:sldMk cId="4063672827" sldId="289"/>
            <ac:spMk id="16" creationId="{8BA41E3F-80D3-A1E0-7F23-50DBF9EEF7EF}"/>
          </ac:spMkLst>
        </pc:spChg>
        <pc:spChg chg="add mod">
          <ac:chgData name="Zaeem Javaid" userId="6620a48c0a62430c" providerId="LiveId" clId="{228494AA-43CC-4C50-B8BD-7E03AF10BEF0}" dt="2026-02-02T12:33:00.910" v="394" actId="1076"/>
          <ac:spMkLst>
            <pc:docMk/>
            <pc:sldMk cId="4063672827" sldId="289"/>
            <ac:spMk id="17" creationId="{2F4968C2-843E-77CF-43E7-8DAF7D347D03}"/>
          </ac:spMkLst>
        </pc:spChg>
        <pc:spChg chg="add mod">
          <ac:chgData name="Zaeem Javaid" userId="6620a48c0a62430c" providerId="LiveId" clId="{228494AA-43CC-4C50-B8BD-7E03AF10BEF0}" dt="2026-02-02T12:34:51.024" v="436" actId="1076"/>
          <ac:spMkLst>
            <pc:docMk/>
            <pc:sldMk cId="4063672827" sldId="289"/>
            <ac:spMk id="18" creationId="{EFAA6030-E2DA-35FF-A32F-325816B769C4}"/>
          </ac:spMkLst>
        </pc:spChg>
        <pc:spChg chg="add mod">
          <ac:chgData name="Zaeem Javaid" userId="6620a48c0a62430c" providerId="LiveId" clId="{228494AA-43CC-4C50-B8BD-7E03AF10BEF0}" dt="2026-02-02T12:33:00.910" v="394" actId="1076"/>
          <ac:spMkLst>
            <pc:docMk/>
            <pc:sldMk cId="4063672827" sldId="289"/>
            <ac:spMk id="19" creationId="{57125AA4-E04A-F7BD-55B1-755C83B5E6B4}"/>
          </ac:spMkLst>
        </pc:spChg>
        <pc:spChg chg="add mod">
          <ac:chgData name="Zaeem Javaid" userId="6620a48c0a62430c" providerId="LiveId" clId="{228494AA-43CC-4C50-B8BD-7E03AF10BEF0}" dt="2026-02-02T12:32:25.382" v="361"/>
          <ac:spMkLst>
            <pc:docMk/>
            <pc:sldMk cId="4063672827" sldId="289"/>
            <ac:spMk id="20" creationId="{4F82E2E0-88DA-ED5A-7202-6C414DB4B923}"/>
          </ac:spMkLst>
        </pc:spChg>
        <pc:spChg chg="add mod">
          <ac:chgData name="Zaeem Javaid" userId="6620a48c0a62430c" providerId="LiveId" clId="{228494AA-43CC-4C50-B8BD-7E03AF10BEF0}" dt="2026-02-02T12:32:25.382" v="361"/>
          <ac:spMkLst>
            <pc:docMk/>
            <pc:sldMk cId="4063672827" sldId="289"/>
            <ac:spMk id="21" creationId="{B45D4116-2563-02E3-6544-0649E760435F}"/>
          </ac:spMkLst>
        </pc:spChg>
        <pc:spChg chg="add mod">
          <ac:chgData name="Zaeem Javaid" userId="6620a48c0a62430c" providerId="LiveId" clId="{228494AA-43CC-4C50-B8BD-7E03AF10BEF0}" dt="2026-02-02T12:33:00.910" v="394" actId="1076"/>
          <ac:spMkLst>
            <pc:docMk/>
            <pc:sldMk cId="4063672827" sldId="289"/>
            <ac:spMk id="23" creationId="{CDCA2C3A-763E-E91E-C42D-536ABDB8461C}"/>
          </ac:spMkLst>
        </pc:spChg>
        <pc:picChg chg="del">
          <ac:chgData name="Zaeem Javaid" userId="6620a48c0a62430c" providerId="LiveId" clId="{228494AA-43CC-4C50-B8BD-7E03AF10BEF0}" dt="2026-02-02T12:32:20.446" v="358" actId="478"/>
          <ac:picMkLst>
            <pc:docMk/>
            <pc:sldMk cId="4063672827" sldId="289"/>
            <ac:picMk id="13" creationId="{0337EC80-95C4-65EC-D93F-763C34DAF264}"/>
          </ac:picMkLst>
        </pc:picChg>
        <pc:picChg chg="add mod">
          <ac:chgData name="Zaeem Javaid" userId="6620a48c0a62430c" providerId="LiveId" clId="{228494AA-43CC-4C50-B8BD-7E03AF10BEF0}" dt="2026-02-02T12:32:20.858" v="359"/>
          <ac:picMkLst>
            <pc:docMk/>
            <pc:sldMk cId="4063672827" sldId="289"/>
            <ac:picMk id="15" creationId="{6E46C1D3-08A1-6509-287E-F6235C3472F5}"/>
          </ac:picMkLst>
        </pc:picChg>
        <pc:picChg chg="add mod">
          <ac:chgData name="Zaeem Javaid" userId="6620a48c0a62430c" providerId="LiveId" clId="{228494AA-43CC-4C50-B8BD-7E03AF10BEF0}" dt="2026-02-02T12:32:25.382" v="361"/>
          <ac:picMkLst>
            <pc:docMk/>
            <pc:sldMk cId="4063672827" sldId="289"/>
            <ac:picMk id="22" creationId="{3BE2E593-5B64-7DC9-F533-F0C5935CBB60}"/>
          </ac:picMkLst>
        </pc:picChg>
      </pc:sldChg>
      <pc:sldMasterChg chg="modSp modSldLayout">
        <pc:chgData name="Zaeem Javaid" userId="6620a48c0a62430c" providerId="LiveId" clId="{228494AA-43CC-4C50-B8BD-7E03AF10BEF0}" dt="2026-02-02T12:34:40.418" v="435" actId="478"/>
        <pc:sldMasterMkLst>
          <pc:docMk/>
          <pc:sldMasterMk cId="0" sldId="2147483648"/>
        </pc:sldMasterMkLst>
        <pc:spChg chg="mod">
          <ac:chgData name="Zaeem Javaid" userId="6620a48c0a62430c" providerId="LiveId" clId="{228494AA-43CC-4C50-B8BD-7E03AF10BEF0}" dt="2026-02-02T12:17:41.298" v="16" actId="2711"/>
          <ac:spMkLst>
            <pc:docMk/>
            <pc:sldMasterMk cId="0" sldId="2147483648"/>
            <ac:spMk id="2" creationId="{00000000-0000-0000-0000-000000000000}"/>
          </ac:spMkLst>
        </pc:spChg>
        <pc:spChg chg="mod">
          <ac:chgData name="Zaeem Javaid" userId="6620a48c0a62430c" providerId="LiveId" clId="{228494AA-43CC-4C50-B8BD-7E03AF10BEF0}" dt="2026-02-02T12:17:47.798" v="17" actId="2711"/>
          <ac:spMkLst>
            <pc:docMk/>
            <pc:sldMasterMk cId="0" sldId="2147483648"/>
            <ac:spMk id="3" creationId="{00000000-0000-0000-0000-000000000000}"/>
          </ac:spMkLst>
        </pc:spChg>
        <pc:spChg chg="mod">
          <ac:chgData name="Zaeem Javaid" userId="6620a48c0a62430c" providerId="LiveId" clId="{228494AA-43CC-4C50-B8BD-7E03AF10BEF0}" dt="2026-02-02T12:05:04.026" v="0"/>
          <ac:spMkLst>
            <pc:docMk/>
            <pc:sldMasterMk cId="0" sldId="2147483648"/>
            <ac:spMk id="4" creationId="{00000000-0000-0000-0000-000000000000}"/>
          </ac:spMkLst>
        </pc:spChg>
        <pc:spChg chg="mod">
          <ac:chgData name="Zaeem Javaid" userId="6620a48c0a62430c" providerId="LiveId" clId="{228494AA-43CC-4C50-B8BD-7E03AF10BEF0}" dt="2026-02-02T12:05:04.026" v="0"/>
          <ac:spMkLst>
            <pc:docMk/>
            <pc:sldMasterMk cId="0" sldId="2147483648"/>
            <ac:spMk id="5" creationId="{00000000-0000-0000-0000-000000000000}"/>
          </ac:spMkLst>
        </pc:spChg>
        <pc:spChg chg="mod">
          <ac:chgData name="Zaeem Javaid" userId="6620a48c0a62430c" providerId="LiveId" clId="{228494AA-43CC-4C50-B8BD-7E03AF10BEF0}" dt="2026-02-02T12:05:04.026" v="0"/>
          <ac:spMkLst>
            <pc:docMk/>
            <pc:sldMasterMk cId="0" sldId="2147483648"/>
            <ac:spMk id="6" creationId="{00000000-0000-0000-0000-000000000000}"/>
          </ac:spMkLst>
        </pc:spChg>
        <pc:sldLayoutChg chg="addSp delSp modSp mod">
          <pc:chgData name="Zaeem Javaid" userId="6620a48c0a62430c" providerId="LiveId" clId="{228494AA-43CC-4C50-B8BD-7E03AF10BEF0}" dt="2026-02-02T12:34:40.418" v="435" actId="478"/>
          <pc:sldLayoutMkLst>
            <pc:docMk/>
            <pc:sldMasterMk cId="0" sldId="2147483648"/>
            <pc:sldLayoutMk cId="0" sldId="2147483649"/>
          </pc:sldLayoutMkLst>
          <pc:spChg chg="mod">
            <ac:chgData name="Zaeem Javaid" userId="6620a48c0a62430c" providerId="LiveId" clId="{228494AA-43CC-4C50-B8BD-7E03AF10BEF0}" dt="2026-02-02T12:05:04.026" v="0"/>
            <ac:spMkLst>
              <pc:docMk/>
              <pc:sldMasterMk cId="0" sldId="2147483648"/>
              <pc:sldLayoutMk cId="0" sldId="2147483649"/>
              <ac:spMk id="2"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49"/>
              <ac:spMk id="3" creationId="{00000000-0000-0000-0000-000000000000}"/>
            </ac:spMkLst>
          </pc:spChg>
          <pc:picChg chg="add del mod">
            <ac:chgData name="Zaeem Javaid" userId="6620a48c0a62430c" providerId="LiveId" clId="{228494AA-43CC-4C50-B8BD-7E03AF10BEF0}" dt="2026-02-02T12:34:40.418" v="435" actId="478"/>
            <ac:picMkLst>
              <pc:docMk/>
              <pc:sldMasterMk cId="0" sldId="2147483648"/>
              <pc:sldLayoutMk cId="0" sldId="2147483649"/>
              <ac:picMk id="7" creationId="{715E758A-1176-E99D-724A-DC8920912F5F}"/>
            </ac:picMkLst>
          </pc:picChg>
        </pc:sldLayoutChg>
        <pc:sldLayoutChg chg="addSp modSp">
          <pc:chgData name="Zaeem Javaid" userId="6620a48c0a62430c" providerId="LiveId" clId="{228494AA-43CC-4C50-B8BD-7E03AF10BEF0}" dt="2026-02-02T12:33:56.598" v="400"/>
          <pc:sldLayoutMkLst>
            <pc:docMk/>
            <pc:sldMasterMk cId="0" sldId="2147483648"/>
            <pc:sldLayoutMk cId="0" sldId="2147483650"/>
          </pc:sldLayoutMkLst>
          <pc:picChg chg="add mod">
            <ac:chgData name="Zaeem Javaid" userId="6620a48c0a62430c" providerId="LiveId" clId="{228494AA-43CC-4C50-B8BD-7E03AF10BEF0}" dt="2026-02-02T12:33:56.598" v="400"/>
            <ac:picMkLst>
              <pc:docMk/>
              <pc:sldMasterMk cId="0" sldId="2147483648"/>
              <pc:sldLayoutMk cId="0" sldId="2147483650"/>
              <ac:picMk id="7" creationId="{D175335F-A589-43D9-4642-B412B76D87F9}"/>
            </ac:picMkLst>
          </pc:picChg>
        </pc:sldLayoutChg>
        <pc:sldLayoutChg chg="addSp modSp">
          <pc:chgData name="Zaeem Javaid" userId="6620a48c0a62430c" providerId="LiveId" clId="{228494AA-43CC-4C50-B8BD-7E03AF10BEF0}" dt="2026-02-02T12:33:57.520" v="401"/>
          <pc:sldLayoutMkLst>
            <pc:docMk/>
            <pc:sldMasterMk cId="0" sldId="2147483648"/>
            <pc:sldLayoutMk cId="0" sldId="2147483651"/>
          </pc:sldLayoutMkLst>
          <pc:spChg chg="mod">
            <ac:chgData name="Zaeem Javaid" userId="6620a48c0a62430c" providerId="LiveId" clId="{228494AA-43CC-4C50-B8BD-7E03AF10BEF0}" dt="2026-02-02T12:05:04.026" v="0"/>
            <ac:spMkLst>
              <pc:docMk/>
              <pc:sldMasterMk cId="0" sldId="2147483648"/>
              <pc:sldLayoutMk cId="0" sldId="2147483651"/>
              <ac:spMk id="2"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1"/>
              <ac:spMk id="3" creationId="{00000000-0000-0000-0000-000000000000}"/>
            </ac:spMkLst>
          </pc:spChg>
          <pc:picChg chg="add mod">
            <ac:chgData name="Zaeem Javaid" userId="6620a48c0a62430c" providerId="LiveId" clId="{228494AA-43CC-4C50-B8BD-7E03AF10BEF0}" dt="2026-02-02T12:33:57.520" v="401"/>
            <ac:picMkLst>
              <pc:docMk/>
              <pc:sldMasterMk cId="0" sldId="2147483648"/>
              <pc:sldLayoutMk cId="0" sldId="2147483651"/>
              <ac:picMk id="7" creationId="{E1ABFFFC-84B5-1E0F-492F-4795619B5025}"/>
            </ac:picMkLst>
          </pc:picChg>
        </pc:sldLayoutChg>
        <pc:sldLayoutChg chg="addSp modSp">
          <pc:chgData name="Zaeem Javaid" userId="6620a48c0a62430c" providerId="LiveId" clId="{228494AA-43CC-4C50-B8BD-7E03AF10BEF0}" dt="2026-02-02T12:33:58.286" v="402"/>
          <pc:sldLayoutMkLst>
            <pc:docMk/>
            <pc:sldMasterMk cId="0" sldId="2147483648"/>
            <pc:sldLayoutMk cId="0" sldId="2147483652"/>
          </pc:sldLayoutMkLst>
          <pc:spChg chg="mod">
            <ac:chgData name="Zaeem Javaid" userId="6620a48c0a62430c" providerId="LiveId" clId="{228494AA-43CC-4C50-B8BD-7E03AF10BEF0}" dt="2026-02-02T12:05:04.026" v="0"/>
            <ac:spMkLst>
              <pc:docMk/>
              <pc:sldMasterMk cId="0" sldId="2147483648"/>
              <pc:sldLayoutMk cId="0" sldId="2147483652"/>
              <ac:spMk id="3"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2"/>
              <ac:spMk id="4" creationId="{00000000-0000-0000-0000-000000000000}"/>
            </ac:spMkLst>
          </pc:spChg>
          <pc:picChg chg="add mod">
            <ac:chgData name="Zaeem Javaid" userId="6620a48c0a62430c" providerId="LiveId" clId="{228494AA-43CC-4C50-B8BD-7E03AF10BEF0}" dt="2026-02-02T12:33:58.286" v="402"/>
            <ac:picMkLst>
              <pc:docMk/>
              <pc:sldMasterMk cId="0" sldId="2147483648"/>
              <pc:sldLayoutMk cId="0" sldId="2147483652"/>
              <ac:picMk id="8" creationId="{6E20914D-3599-C072-BDEC-4C66F5966BEA}"/>
            </ac:picMkLst>
          </pc:picChg>
        </pc:sldLayoutChg>
        <pc:sldLayoutChg chg="addSp modSp">
          <pc:chgData name="Zaeem Javaid" userId="6620a48c0a62430c" providerId="LiveId" clId="{228494AA-43CC-4C50-B8BD-7E03AF10BEF0}" dt="2026-02-02T12:33:59.163" v="403"/>
          <pc:sldLayoutMkLst>
            <pc:docMk/>
            <pc:sldMasterMk cId="0" sldId="2147483648"/>
            <pc:sldLayoutMk cId="0" sldId="2147483653"/>
          </pc:sldLayoutMkLst>
          <pc:spChg chg="mod">
            <ac:chgData name="Zaeem Javaid" userId="6620a48c0a62430c" providerId="LiveId" clId="{228494AA-43CC-4C50-B8BD-7E03AF10BEF0}" dt="2026-02-02T12:05:04.026" v="0"/>
            <ac:spMkLst>
              <pc:docMk/>
              <pc:sldMasterMk cId="0" sldId="2147483648"/>
              <pc:sldLayoutMk cId="0" sldId="2147483653"/>
              <ac:spMk id="3"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3"/>
              <ac:spMk id="4"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3"/>
              <ac:spMk id="5"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3"/>
              <ac:spMk id="6" creationId="{00000000-0000-0000-0000-000000000000}"/>
            </ac:spMkLst>
          </pc:spChg>
          <pc:picChg chg="add mod">
            <ac:chgData name="Zaeem Javaid" userId="6620a48c0a62430c" providerId="LiveId" clId="{228494AA-43CC-4C50-B8BD-7E03AF10BEF0}" dt="2026-02-02T12:33:59.163" v="403"/>
            <ac:picMkLst>
              <pc:docMk/>
              <pc:sldMasterMk cId="0" sldId="2147483648"/>
              <pc:sldLayoutMk cId="0" sldId="2147483653"/>
              <ac:picMk id="10" creationId="{78FB2CF6-3F10-2EDB-759E-F514F12AB8FB}"/>
            </ac:picMkLst>
          </pc:picChg>
        </pc:sldLayoutChg>
        <pc:sldLayoutChg chg="addSp modSp">
          <pc:chgData name="Zaeem Javaid" userId="6620a48c0a62430c" providerId="LiveId" clId="{228494AA-43CC-4C50-B8BD-7E03AF10BEF0}" dt="2026-02-02T12:33:59.985" v="404"/>
          <pc:sldLayoutMkLst>
            <pc:docMk/>
            <pc:sldMasterMk cId="0" sldId="2147483648"/>
            <pc:sldLayoutMk cId="0" sldId="2147483654"/>
          </pc:sldLayoutMkLst>
          <pc:picChg chg="add mod">
            <ac:chgData name="Zaeem Javaid" userId="6620a48c0a62430c" providerId="LiveId" clId="{228494AA-43CC-4C50-B8BD-7E03AF10BEF0}" dt="2026-02-02T12:33:59.985" v="404"/>
            <ac:picMkLst>
              <pc:docMk/>
              <pc:sldMasterMk cId="0" sldId="2147483648"/>
              <pc:sldLayoutMk cId="0" sldId="2147483654"/>
              <ac:picMk id="6" creationId="{D255AE74-1337-E758-D71A-9D2C2F232DAB}"/>
            </ac:picMkLst>
          </pc:picChg>
        </pc:sldLayoutChg>
        <pc:sldLayoutChg chg="addSp modSp">
          <pc:chgData name="Zaeem Javaid" userId="6620a48c0a62430c" providerId="LiveId" clId="{228494AA-43CC-4C50-B8BD-7E03AF10BEF0}" dt="2026-02-02T12:34:01.699" v="405"/>
          <pc:sldLayoutMkLst>
            <pc:docMk/>
            <pc:sldMasterMk cId="0" sldId="2147483648"/>
            <pc:sldLayoutMk cId="0" sldId="2147483655"/>
          </pc:sldLayoutMkLst>
          <pc:picChg chg="add mod">
            <ac:chgData name="Zaeem Javaid" userId="6620a48c0a62430c" providerId="LiveId" clId="{228494AA-43CC-4C50-B8BD-7E03AF10BEF0}" dt="2026-02-02T12:34:01.699" v="405"/>
            <ac:picMkLst>
              <pc:docMk/>
              <pc:sldMasterMk cId="0" sldId="2147483648"/>
              <pc:sldLayoutMk cId="0" sldId="2147483655"/>
              <ac:picMk id="5" creationId="{52FA5722-1A35-A3D1-7C28-0B150E8D53FA}"/>
            </ac:picMkLst>
          </pc:picChg>
        </pc:sldLayoutChg>
        <pc:sldLayoutChg chg="addSp modSp">
          <pc:chgData name="Zaeem Javaid" userId="6620a48c0a62430c" providerId="LiveId" clId="{228494AA-43CC-4C50-B8BD-7E03AF10BEF0}" dt="2026-02-02T12:34:03.481" v="406"/>
          <pc:sldLayoutMkLst>
            <pc:docMk/>
            <pc:sldMasterMk cId="0" sldId="2147483648"/>
            <pc:sldLayoutMk cId="0" sldId="2147483656"/>
          </pc:sldLayoutMkLst>
          <pc:spChg chg="mod">
            <ac:chgData name="Zaeem Javaid" userId="6620a48c0a62430c" providerId="LiveId" clId="{228494AA-43CC-4C50-B8BD-7E03AF10BEF0}" dt="2026-02-02T12:05:04.026" v="0"/>
            <ac:spMkLst>
              <pc:docMk/>
              <pc:sldMasterMk cId="0" sldId="2147483648"/>
              <pc:sldLayoutMk cId="0" sldId="2147483656"/>
              <ac:spMk id="2"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6"/>
              <ac:spMk id="3"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6"/>
              <ac:spMk id="4" creationId="{00000000-0000-0000-0000-000000000000}"/>
            </ac:spMkLst>
          </pc:spChg>
          <pc:picChg chg="add mod">
            <ac:chgData name="Zaeem Javaid" userId="6620a48c0a62430c" providerId="LiveId" clId="{228494AA-43CC-4C50-B8BD-7E03AF10BEF0}" dt="2026-02-02T12:34:03.481" v="406"/>
            <ac:picMkLst>
              <pc:docMk/>
              <pc:sldMasterMk cId="0" sldId="2147483648"/>
              <pc:sldLayoutMk cId="0" sldId="2147483656"/>
              <ac:picMk id="8" creationId="{AE616B70-7CC3-08E3-0C4B-5CEDDE052B82}"/>
            </ac:picMkLst>
          </pc:picChg>
        </pc:sldLayoutChg>
        <pc:sldLayoutChg chg="addSp modSp">
          <pc:chgData name="Zaeem Javaid" userId="6620a48c0a62430c" providerId="LiveId" clId="{228494AA-43CC-4C50-B8BD-7E03AF10BEF0}" dt="2026-02-02T12:34:05.129" v="407"/>
          <pc:sldLayoutMkLst>
            <pc:docMk/>
            <pc:sldMasterMk cId="0" sldId="2147483648"/>
            <pc:sldLayoutMk cId="0" sldId="2147483657"/>
          </pc:sldLayoutMkLst>
          <pc:spChg chg="mod">
            <ac:chgData name="Zaeem Javaid" userId="6620a48c0a62430c" providerId="LiveId" clId="{228494AA-43CC-4C50-B8BD-7E03AF10BEF0}" dt="2026-02-02T12:05:04.026" v="0"/>
            <ac:spMkLst>
              <pc:docMk/>
              <pc:sldMasterMk cId="0" sldId="2147483648"/>
              <pc:sldLayoutMk cId="0" sldId="2147483657"/>
              <ac:spMk id="2"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7"/>
              <ac:spMk id="3"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7"/>
              <ac:spMk id="4" creationId="{00000000-0000-0000-0000-000000000000}"/>
            </ac:spMkLst>
          </pc:spChg>
          <pc:picChg chg="add mod">
            <ac:chgData name="Zaeem Javaid" userId="6620a48c0a62430c" providerId="LiveId" clId="{228494AA-43CC-4C50-B8BD-7E03AF10BEF0}" dt="2026-02-02T12:34:05.129" v="407"/>
            <ac:picMkLst>
              <pc:docMk/>
              <pc:sldMasterMk cId="0" sldId="2147483648"/>
              <pc:sldLayoutMk cId="0" sldId="2147483657"/>
              <ac:picMk id="8" creationId="{A7E49760-41EA-9EA0-D20E-73C1058AF367}"/>
            </ac:picMkLst>
          </pc:picChg>
        </pc:sldLayoutChg>
        <pc:sldLayoutChg chg="addSp modSp">
          <pc:chgData name="Zaeem Javaid" userId="6620a48c0a62430c" providerId="LiveId" clId="{228494AA-43CC-4C50-B8BD-7E03AF10BEF0}" dt="2026-02-02T12:34:06.650" v="408"/>
          <pc:sldLayoutMkLst>
            <pc:docMk/>
            <pc:sldMasterMk cId="0" sldId="2147483648"/>
            <pc:sldLayoutMk cId="0" sldId="2147483658"/>
          </pc:sldLayoutMkLst>
          <pc:picChg chg="add mod">
            <ac:chgData name="Zaeem Javaid" userId="6620a48c0a62430c" providerId="LiveId" clId="{228494AA-43CC-4C50-B8BD-7E03AF10BEF0}" dt="2026-02-02T12:34:06.650" v="408"/>
            <ac:picMkLst>
              <pc:docMk/>
              <pc:sldMasterMk cId="0" sldId="2147483648"/>
              <pc:sldLayoutMk cId="0" sldId="2147483658"/>
              <ac:picMk id="7" creationId="{D62E43D3-2C59-8A0E-05D5-0C161956762E}"/>
            </ac:picMkLst>
          </pc:picChg>
        </pc:sldLayoutChg>
        <pc:sldLayoutChg chg="addSp modSp">
          <pc:chgData name="Zaeem Javaid" userId="6620a48c0a62430c" providerId="LiveId" clId="{228494AA-43CC-4C50-B8BD-7E03AF10BEF0}" dt="2026-02-02T12:34:07.414" v="409"/>
          <pc:sldLayoutMkLst>
            <pc:docMk/>
            <pc:sldMasterMk cId="0" sldId="2147483648"/>
            <pc:sldLayoutMk cId="0" sldId="2147483659"/>
          </pc:sldLayoutMkLst>
          <pc:spChg chg="mod">
            <ac:chgData name="Zaeem Javaid" userId="6620a48c0a62430c" providerId="LiveId" clId="{228494AA-43CC-4C50-B8BD-7E03AF10BEF0}" dt="2026-02-02T12:05:04.026" v="0"/>
            <ac:spMkLst>
              <pc:docMk/>
              <pc:sldMasterMk cId="0" sldId="2147483648"/>
              <pc:sldLayoutMk cId="0" sldId="2147483659"/>
              <ac:spMk id="2" creationId="{00000000-0000-0000-0000-000000000000}"/>
            </ac:spMkLst>
          </pc:spChg>
          <pc:spChg chg="mod">
            <ac:chgData name="Zaeem Javaid" userId="6620a48c0a62430c" providerId="LiveId" clId="{228494AA-43CC-4C50-B8BD-7E03AF10BEF0}" dt="2026-02-02T12:05:04.026" v="0"/>
            <ac:spMkLst>
              <pc:docMk/>
              <pc:sldMasterMk cId="0" sldId="2147483648"/>
              <pc:sldLayoutMk cId="0" sldId="2147483659"/>
              <ac:spMk id="3" creationId="{00000000-0000-0000-0000-000000000000}"/>
            </ac:spMkLst>
          </pc:spChg>
          <pc:picChg chg="add mod">
            <ac:chgData name="Zaeem Javaid" userId="6620a48c0a62430c" providerId="LiveId" clId="{228494AA-43CC-4C50-B8BD-7E03AF10BEF0}" dt="2026-02-02T12:34:07.414" v="409"/>
            <ac:picMkLst>
              <pc:docMk/>
              <pc:sldMasterMk cId="0" sldId="2147483648"/>
              <pc:sldLayoutMk cId="0" sldId="2147483659"/>
              <ac:picMk id="7" creationId="{BFAFF0A8-2BE8-A143-C039-745A58C0AF7F}"/>
            </ac:picMkLst>
          </pc:picChg>
        </pc:sldLayoutChg>
      </pc:sldMasterChg>
      <pc:sldMasterChg chg="modSp modSldLayout">
        <pc:chgData name="Zaeem Javaid" userId="6620a48c0a62430c" providerId="LiveId" clId="{228494AA-43CC-4C50-B8BD-7E03AF10BEF0}" dt="2026-02-02T12:34:19.692" v="428"/>
        <pc:sldMasterMkLst>
          <pc:docMk/>
          <pc:sldMasterMk cId="373093679" sldId="2147483660"/>
        </pc:sldMasterMkLst>
        <pc:spChg chg="mod">
          <ac:chgData name="Zaeem Javaid" userId="6620a48c0a62430c" providerId="LiveId" clId="{228494AA-43CC-4C50-B8BD-7E03AF10BEF0}" dt="2026-02-02T12:05:04.026" v="0"/>
          <ac:spMkLst>
            <pc:docMk/>
            <pc:sldMasterMk cId="373093679" sldId="2147483660"/>
            <ac:spMk id="2" creationId="{00000000-0000-0000-0000-000000000000}"/>
          </ac:spMkLst>
        </pc:spChg>
        <pc:spChg chg="mod">
          <ac:chgData name="Zaeem Javaid" userId="6620a48c0a62430c" providerId="LiveId" clId="{228494AA-43CC-4C50-B8BD-7E03AF10BEF0}" dt="2026-02-02T12:05:04.026" v="0"/>
          <ac:spMkLst>
            <pc:docMk/>
            <pc:sldMasterMk cId="373093679" sldId="2147483660"/>
            <ac:spMk id="3" creationId="{00000000-0000-0000-0000-000000000000}"/>
          </ac:spMkLst>
        </pc:spChg>
        <pc:spChg chg="mod">
          <ac:chgData name="Zaeem Javaid" userId="6620a48c0a62430c" providerId="LiveId" clId="{228494AA-43CC-4C50-B8BD-7E03AF10BEF0}" dt="2026-02-02T12:05:04.026" v="0"/>
          <ac:spMkLst>
            <pc:docMk/>
            <pc:sldMasterMk cId="373093679" sldId="2147483660"/>
            <ac:spMk id="4" creationId="{00000000-0000-0000-0000-000000000000}"/>
          </ac:spMkLst>
        </pc:spChg>
        <pc:spChg chg="mod">
          <ac:chgData name="Zaeem Javaid" userId="6620a48c0a62430c" providerId="LiveId" clId="{228494AA-43CC-4C50-B8BD-7E03AF10BEF0}" dt="2026-02-02T12:05:04.026" v="0"/>
          <ac:spMkLst>
            <pc:docMk/>
            <pc:sldMasterMk cId="373093679" sldId="2147483660"/>
            <ac:spMk id="5" creationId="{00000000-0000-0000-0000-000000000000}"/>
          </ac:spMkLst>
        </pc:spChg>
        <pc:spChg chg="mod">
          <ac:chgData name="Zaeem Javaid" userId="6620a48c0a62430c" providerId="LiveId" clId="{228494AA-43CC-4C50-B8BD-7E03AF10BEF0}" dt="2026-02-02T12:05:04.026" v="0"/>
          <ac:spMkLst>
            <pc:docMk/>
            <pc:sldMasterMk cId="373093679" sldId="2147483660"/>
            <ac:spMk id="6" creationId="{00000000-0000-0000-0000-000000000000}"/>
          </ac:spMkLst>
        </pc:spChg>
        <pc:sldLayoutChg chg="modSp">
          <pc:chgData name="Zaeem Javaid" userId="6620a48c0a62430c" providerId="LiveId" clId="{228494AA-43CC-4C50-B8BD-7E03AF10BEF0}" dt="2026-02-02T12:05:04.026" v="0"/>
          <pc:sldLayoutMkLst>
            <pc:docMk/>
            <pc:sldMasterMk cId="373093679" sldId="2147483660"/>
            <pc:sldLayoutMk cId="728222439" sldId="2147483661"/>
          </pc:sldLayoutMkLst>
          <pc:spChg chg="mod">
            <ac:chgData name="Zaeem Javaid" userId="6620a48c0a62430c" providerId="LiveId" clId="{228494AA-43CC-4C50-B8BD-7E03AF10BEF0}" dt="2026-02-02T12:05:04.026" v="0"/>
            <ac:spMkLst>
              <pc:docMk/>
              <pc:sldMasterMk cId="373093679" sldId="2147483660"/>
              <pc:sldLayoutMk cId="728222439" sldId="2147483661"/>
              <ac:spMk id="2"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728222439" sldId="2147483661"/>
              <ac:spMk id="3" creationId="{00000000-0000-0000-0000-000000000000}"/>
            </ac:spMkLst>
          </pc:spChg>
        </pc:sldLayoutChg>
        <pc:sldLayoutChg chg="addSp modSp">
          <pc:chgData name="Zaeem Javaid" userId="6620a48c0a62430c" providerId="LiveId" clId="{228494AA-43CC-4C50-B8BD-7E03AF10BEF0}" dt="2026-02-02T12:34:09.329" v="411"/>
          <pc:sldLayoutMkLst>
            <pc:docMk/>
            <pc:sldMasterMk cId="373093679" sldId="2147483660"/>
            <pc:sldLayoutMk cId="2413317161" sldId="2147483662"/>
          </pc:sldLayoutMkLst>
          <pc:picChg chg="add mod">
            <ac:chgData name="Zaeem Javaid" userId="6620a48c0a62430c" providerId="LiveId" clId="{228494AA-43CC-4C50-B8BD-7E03AF10BEF0}" dt="2026-02-02T12:34:09.329" v="411"/>
            <ac:picMkLst>
              <pc:docMk/>
              <pc:sldMasterMk cId="373093679" sldId="2147483660"/>
              <pc:sldLayoutMk cId="2413317161" sldId="2147483662"/>
              <ac:picMk id="7" creationId="{92EBD974-E80A-7DA2-00A8-E05BCDA41159}"/>
            </ac:picMkLst>
          </pc:picChg>
        </pc:sldLayoutChg>
        <pc:sldLayoutChg chg="addSp modSp">
          <pc:chgData name="Zaeem Javaid" userId="6620a48c0a62430c" providerId="LiveId" clId="{228494AA-43CC-4C50-B8BD-7E03AF10BEF0}" dt="2026-02-02T12:34:10.363" v="413"/>
          <pc:sldLayoutMkLst>
            <pc:docMk/>
            <pc:sldMasterMk cId="373093679" sldId="2147483660"/>
            <pc:sldLayoutMk cId="1318341557" sldId="2147483663"/>
          </pc:sldLayoutMkLst>
          <pc:spChg chg="mod">
            <ac:chgData name="Zaeem Javaid" userId="6620a48c0a62430c" providerId="LiveId" clId="{228494AA-43CC-4C50-B8BD-7E03AF10BEF0}" dt="2026-02-02T12:05:04.026" v="0"/>
            <ac:spMkLst>
              <pc:docMk/>
              <pc:sldMasterMk cId="373093679" sldId="2147483660"/>
              <pc:sldLayoutMk cId="1318341557" sldId="2147483663"/>
              <ac:spMk id="2"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1318341557" sldId="2147483663"/>
              <ac:spMk id="3" creationId="{00000000-0000-0000-0000-000000000000}"/>
            </ac:spMkLst>
          </pc:spChg>
          <pc:picChg chg="add mod">
            <ac:chgData name="Zaeem Javaid" userId="6620a48c0a62430c" providerId="LiveId" clId="{228494AA-43CC-4C50-B8BD-7E03AF10BEF0}" dt="2026-02-02T12:34:10.363" v="413"/>
            <ac:picMkLst>
              <pc:docMk/>
              <pc:sldMasterMk cId="373093679" sldId="2147483660"/>
              <pc:sldLayoutMk cId="1318341557" sldId="2147483663"/>
              <ac:picMk id="7" creationId="{383C7EBC-2541-5A82-148D-190E2BAC97ED}"/>
            </ac:picMkLst>
          </pc:picChg>
        </pc:sldLayoutChg>
        <pc:sldLayoutChg chg="addSp modSp">
          <pc:chgData name="Zaeem Javaid" userId="6620a48c0a62430c" providerId="LiveId" clId="{228494AA-43CC-4C50-B8BD-7E03AF10BEF0}" dt="2026-02-02T12:34:11.759" v="415"/>
          <pc:sldLayoutMkLst>
            <pc:docMk/>
            <pc:sldMasterMk cId="373093679" sldId="2147483660"/>
            <pc:sldLayoutMk cId="1789765080" sldId="2147483664"/>
          </pc:sldLayoutMkLst>
          <pc:spChg chg="mod">
            <ac:chgData name="Zaeem Javaid" userId="6620a48c0a62430c" providerId="LiveId" clId="{228494AA-43CC-4C50-B8BD-7E03AF10BEF0}" dt="2026-02-02T12:05:04.026" v="0"/>
            <ac:spMkLst>
              <pc:docMk/>
              <pc:sldMasterMk cId="373093679" sldId="2147483660"/>
              <pc:sldLayoutMk cId="1789765080" sldId="2147483664"/>
              <ac:spMk id="3"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1789765080" sldId="2147483664"/>
              <ac:spMk id="4" creationId="{00000000-0000-0000-0000-000000000000}"/>
            </ac:spMkLst>
          </pc:spChg>
          <pc:picChg chg="add mod">
            <ac:chgData name="Zaeem Javaid" userId="6620a48c0a62430c" providerId="LiveId" clId="{228494AA-43CC-4C50-B8BD-7E03AF10BEF0}" dt="2026-02-02T12:34:11.759" v="415"/>
            <ac:picMkLst>
              <pc:docMk/>
              <pc:sldMasterMk cId="373093679" sldId="2147483660"/>
              <pc:sldLayoutMk cId="1789765080" sldId="2147483664"/>
              <ac:picMk id="8" creationId="{F1A71F73-2DAA-AE40-56B3-FD9DB0E2CE85}"/>
            </ac:picMkLst>
          </pc:picChg>
        </pc:sldLayoutChg>
        <pc:sldLayoutChg chg="addSp modSp">
          <pc:chgData name="Zaeem Javaid" userId="6620a48c0a62430c" providerId="LiveId" clId="{228494AA-43CC-4C50-B8BD-7E03AF10BEF0}" dt="2026-02-02T12:34:12.815" v="417"/>
          <pc:sldLayoutMkLst>
            <pc:docMk/>
            <pc:sldMasterMk cId="373093679" sldId="2147483660"/>
            <pc:sldLayoutMk cId="2232957570" sldId="2147483665"/>
          </pc:sldLayoutMkLst>
          <pc:spChg chg="mod">
            <ac:chgData name="Zaeem Javaid" userId="6620a48c0a62430c" providerId="LiveId" clId="{228494AA-43CC-4C50-B8BD-7E03AF10BEF0}" dt="2026-02-02T12:05:04.026" v="0"/>
            <ac:spMkLst>
              <pc:docMk/>
              <pc:sldMasterMk cId="373093679" sldId="2147483660"/>
              <pc:sldLayoutMk cId="2232957570" sldId="2147483665"/>
              <ac:spMk id="3"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2232957570" sldId="2147483665"/>
              <ac:spMk id="4"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2232957570" sldId="2147483665"/>
              <ac:spMk id="5"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2232957570" sldId="2147483665"/>
              <ac:spMk id="6" creationId="{00000000-0000-0000-0000-000000000000}"/>
            </ac:spMkLst>
          </pc:spChg>
          <pc:picChg chg="add mod">
            <ac:chgData name="Zaeem Javaid" userId="6620a48c0a62430c" providerId="LiveId" clId="{228494AA-43CC-4C50-B8BD-7E03AF10BEF0}" dt="2026-02-02T12:34:12.815" v="417"/>
            <ac:picMkLst>
              <pc:docMk/>
              <pc:sldMasterMk cId="373093679" sldId="2147483660"/>
              <pc:sldLayoutMk cId="2232957570" sldId="2147483665"/>
              <ac:picMk id="10" creationId="{C57ECF53-D7CE-7B17-C9DA-69E038829A32}"/>
            </ac:picMkLst>
          </pc:picChg>
        </pc:sldLayoutChg>
        <pc:sldLayoutChg chg="addSp modSp">
          <pc:chgData name="Zaeem Javaid" userId="6620a48c0a62430c" providerId="LiveId" clId="{228494AA-43CC-4C50-B8BD-7E03AF10BEF0}" dt="2026-02-02T12:34:14.139" v="419"/>
          <pc:sldLayoutMkLst>
            <pc:docMk/>
            <pc:sldMasterMk cId="373093679" sldId="2147483660"/>
            <pc:sldLayoutMk cId="3866531990" sldId="2147483666"/>
          </pc:sldLayoutMkLst>
          <pc:picChg chg="add mod">
            <ac:chgData name="Zaeem Javaid" userId="6620a48c0a62430c" providerId="LiveId" clId="{228494AA-43CC-4C50-B8BD-7E03AF10BEF0}" dt="2026-02-02T12:34:14.139" v="419"/>
            <ac:picMkLst>
              <pc:docMk/>
              <pc:sldMasterMk cId="373093679" sldId="2147483660"/>
              <pc:sldLayoutMk cId="3866531990" sldId="2147483666"/>
              <ac:picMk id="6" creationId="{9079A225-7DD4-50D0-6F6A-1E00ABD0233A}"/>
            </ac:picMkLst>
          </pc:picChg>
        </pc:sldLayoutChg>
        <pc:sldLayoutChg chg="addSp modSp">
          <pc:chgData name="Zaeem Javaid" userId="6620a48c0a62430c" providerId="LiveId" clId="{228494AA-43CC-4C50-B8BD-7E03AF10BEF0}" dt="2026-02-02T12:34:15.025" v="421"/>
          <pc:sldLayoutMkLst>
            <pc:docMk/>
            <pc:sldMasterMk cId="373093679" sldId="2147483660"/>
            <pc:sldLayoutMk cId="45065585" sldId="2147483667"/>
          </pc:sldLayoutMkLst>
          <pc:picChg chg="add mod">
            <ac:chgData name="Zaeem Javaid" userId="6620a48c0a62430c" providerId="LiveId" clId="{228494AA-43CC-4C50-B8BD-7E03AF10BEF0}" dt="2026-02-02T12:34:15.025" v="421"/>
            <ac:picMkLst>
              <pc:docMk/>
              <pc:sldMasterMk cId="373093679" sldId="2147483660"/>
              <pc:sldLayoutMk cId="45065585" sldId="2147483667"/>
              <ac:picMk id="5" creationId="{51065577-5289-B00C-0559-037A56C617E2}"/>
            </ac:picMkLst>
          </pc:picChg>
        </pc:sldLayoutChg>
        <pc:sldLayoutChg chg="addSp modSp">
          <pc:chgData name="Zaeem Javaid" userId="6620a48c0a62430c" providerId="LiveId" clId="{228494AA-43CC-4C50-B8BD-7E03AF10BEF0}" dt="2026-02-02T12:34:16.441" v="423"/>
          <pc:sldLayoutMkLst>
            <pc:docMk/>
            <pc:sldMasterMk cId="373093679" sldId="2147483660"/>
            <pc:sldLayoutMk cId="3346365169" sldId="2147483668"/>
          </pc:sldLayoutMkLst>
          <pc:spChg chg="mod">
            <ac:chgData name="Zaeem Javaid" userId="6620a48c0a62430c" providerId="LiveId" clId="{228494AA-43CC-4C50-B8BD-7E03AF10BEF0}" dt="2026-02-02T12:05:04.026" v="0"/>
            <ac:spMkLst>
              <pc:docMk/>
              <pc:sldMasterMk cId="373093679" sldId="2147483660"/>
              <pc:sldLayoutMk cId="3346365169" sldId="2147483668"/>
              <ac:spMk id="2"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3346365169" sldId="2147483668"/>
              <ac:spMk id="3"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3346365169" sldId="2147483668"/>
              <ac:spMk id="4" creationId="{00000000-0000-0000-0000-000000000000}"/>
            </ac:spMkLst>
          </pc:spChg>
          <pc:picChg chg="add mod">
            <ac:chgData name="Zaeem Javaid" userId="6620a48c0a62430c" providerId="LiveId" clId="{228494AA-43CC-4C50-B8BD-7E03AF10BEF0}" dt="2026-02-02T12:34:16.441" v="423"/>
            <ac:picMkLst>
              <pc:docMk/>
              <pc:sldMasterMk cId="373093679" sldId="2147483660"/>
              <pc:sldLayoutMk cId="3346365169" sldId="2147483668"/>
              <ac:picMk id="8" creationId="{81E7D013-CAE7-58E5-CF7F-C7FD1FCDDE22}"/>
            </ac:picMkLst>
          </pc:picChg>
        </pc:sldLayoutChg>
        <pc:sldLayoutChg chg="addSp modSp">
          <pc:chgData name="Zaeem Javaid" userId="6620a48c0a62430c" providerId="LiveId" clId="{228494AA-43CC-4C50-B8BD-7E03AF10BEF0}" dt="2026-02-02T12:34:18.678" v="426"/>
          <pc:sldLayoutMkLst>
            <pc:docMk/>
            <pc:sldMasterMk cId="373093679" sldId="2147483660"/>
            <pc:sldLayoutMk cId="2375519289" sldId="2147483669"/>
          </pc:sldLayoutMkLst>
          <pc:spChg chg="mod">
            <ac:chgData name="Zaeem Javaid" userId="6620a48c0a62430c" providerId="LiveId" clId="{228494AA-43CC-4C50-B8BD-7E03AF10BEF0}" dt="2026-02-02T12:05:04.026" v="0"/>
            <ac:spMkLst>
              <pc:docMk/>
              <pc:sldMasterMk cId="373093679" sldId="2147483660"/>
              <pc:sldLayoutMk cId="2375519289" sldId="2147483669"/>
              <ac:spMk id="2"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2375519289" sldId="2147483669"/>
              <ac:spMk id="3"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2375519289" sldId="2147483669"/>
              <ac:spMk id="4" creationId="{00000000-0000-0000-0000-000000000000}"/>
            </ac:spMkLst>
          </pc:spChg>
          <pc:picChg chg="add mod">
            <ac:chgData name="Zaeem Javaid" userId="6620a48c0a62430c" providerId="LiveId" clId="{228494AA-43CC-4C50-B8BD-7E03AF10BEF0}" dt="2026-02-02T12:34:17.576" v="425"/>
            <ac:picMkLst>
              <pc:docMk/>
              <pc:sldMasterMk cId="373093679" sldId="2147483660"/>
              <pc:sldLayoutMk cId="2375519289" sldId="2147483669"/>
              <ac:picMk id="8" creationId="{81F244A2-E8C0-B740-D490-3105787E1835}"/>
            </ac:picMkLst>
          </pc:picChg>
          <pc:picChg chg="add mod">
            <ac:chgData name="Zaeem Javaid" userId="6620a48c0a62430c" providerId="LiveId" clId="{228494AA-43CC-4C50-B8BD-7E03AF10BEF0}" dt="2026-02-02T12:34:18.678" v="426"/>
            <ac:picMkLst>
              <pc:docMk/>
              <pc:sldMasterMk cId="373093679" sldId="2147483660"/>
              <pc:sldLayoutMk cId="2375519289" sldId="2147483669"/>
              <ac:picMk id="9" creationId="{1B332821-B38F-DFE4-8F44-3114E1AB8A57}"/>
            </ac:picMkLst>
          </pc:picChg>
        </pc:sldLayoutChg>
        <pc:sldLayoutChg chg="addSp modSp">
          <pc:chgData name="Zaeem Javaid" userId="6620a48c0a62430c" providerId="LiveId" clId="{228494AA-43CC-4C50-B8BD-7E03AF10BEF0}" dt="2026-02-02T12:34:19.692" v="428"/>
          <pc:sldLayoutMkLst>
            <pc:docMk/>
            <pc:sldMasterMk cId="373093679" sldId="2147483660"/>
            <pc:sldLayoutMk cId="778768147" sldId="2147483671"/>
          </pc:sldLayoutMkLst>
          <pc:spChg chg="mod">
            <ac:chgData name="Zaeem Javaid" userId="6620a48c0a62430c" providerId="LiveId" clId="{228494AA-43CC-4C50-B8BD-7E03AF10BEF0}" dt="2026-02-02T12:05:04.026" v="0"/>
            <ac:spMkLst>
              <pc:docMk/>
              <pc:sldMasterMk cId="373093679" sldId="2147483660"/>
              <pc:sldLayoutMk cId="778768147" sldId="2147483671"/>
              <ac:spMk id="2" creationId="{00000000-0000-0000-0000-000000000000}"/>
            </ac:spMkLst>
          </pc:spChg>
          <pc:spChg chg="mod">
            <ac:chgData name="Zaeem Javaid" userId="6620a48c0a62430c" providerId="LiveId" clId="{228494AA-43CC-4C50-B8BD-7E03AF10BEF0}" dt="2026-02-02T12:05:04.026" v="0"/>
            <ac:spMkLst>
              <pc:docMk/>
              <pc:sldMasterMk cId="373093679" sldId="2147483660"/>
              <pc:sldLayoutMk cId="778768147" sldId="2147483671"/>
              <ac:spMk id="3" creationId="{00000000-0000-0000-0000-000000000000}"/>
            </ac:spMkLst>
          </pc:spChg>
          <pc:picChg chg="add mod">
            <ac:chgData name="Zaeem Javaid" userId="6620a48c0a62430c" providerId="LiveId" clId="{228494AA-43CC-4C50-B8BD-7E03AF10BEF0}" dt="2026-02-02T12:34:19.692" v="428"/>
            <ac:picMkLst>
              <pc:docMk/>
              <pc:sldMasterMk cId="373093679" sldId="2147483660"/>
              <pc:sldLayoutMk cId="778768147" sldId="2147483671"/>
              <ac:picMk id="7" creationId="{CEC78CC4-57B4-A25A-DDC0-94D80B635044}"/>
            </ac:picMkLst>
          </pc:picChg>
        </pc:sldLayoutChg>
      </pc:sldMasterChg>
      <pc:sldMasterChg chg="addSp modSp modSldLayout">
        <pc:chgData name="Zaeem Javaid" userId="6620a48c0a62430c" providerId="LiveId" clId="{228494AA-43CC-4C50-B8BD-7E03AF10BEF0}" dt="2026-02-02T12:34:26.343" v="434"/>
        <pc:sldMasterMkLst>
          <pc:docMk/>
          <pc:sldMasterMk cId="1307082171" sldId="2147483672"/>
        </pc:sldMasterMkLst>
        <pc:spChg chg="mod">
          <ac:chgData name="Zaeem Javaid" userId="6620a48c0a62430c" providerId="LiveId" clId="{228494AA-43CC-4C50-B8BD-7E03AF10BEF0}" dt="2026-02-02T12:05:04.026" v="0"/>
          <ac:spMkLst>
            <pc:docMk/>
            <pc:sldMasterMk cId="1307082171" sldId="2147483672"/>
            <ac:spMk id="2" creationId="{00000000-0000-0000-0000-000000000000}"/>
          </ac:spMkLst>
        </pc:spChg>
        <pc:spChg chg="mod">
          <ac:chgData name="Zaeem Javaid" userId="6620a48c0a62430c" providerId="LiveId" clId="{228494AA-43CC-4C50-B8BD-7E03AF10BEF0}" dt="2026-02-02T12:05:04.026" v="0"/>
          <ac:spMkLst>
            <pc:docMk/>
            <pc:sldMasterMk cId="1307082171" sldId="2147483672"/>
            <ac:spMk id="3" creationId="{00000000-0000-0000-0000-000000000000}"/>
          </ac:spMkLst>
        </pc:spChg>
        <pc:spChg chg="mod">
          <ac:chgData name="Zaeem Javaid" userId="6620a48c0a62430c" providerId="LiveId" clId="{228494AA-43CC-4C50-B8BD-7E03AF10BEF0}" dt="2026-02-02T12:05:04.026" v="0"/>
          <ac:spMkLst>
            <pc:docMk/>
            <pc:sldMasterMk cId="1307082171" sldId="2147483672"/>
            <ac:spMk id="4" creationId="{00000000-0000-0000-0000-000000000000}"/>
          </ac:spMkLst>
        </pc:spChg>
        <pc:spChg chg="mod">
          <ac:chgData name="Zaeem Javaid" userId="6620a48c0a62430c" providerId="LiveId" clId="{228494AA-43CC-4C50-B8BD-7E03AF10BEF0}" dt="2026-02-02T12:05:04.026" v="0"/>
          <ac:spMkLst>
            <pc:docMk/>
            <pc:sldMasterMk cId="1307082171" sldId="2147483672"/>
            <ac:spMk id="5" creationId="{00000000-0000-0000-0000-000000000000}"/>
          </ac:spMkLst>
        </pc:spChg>
        <pc:spChg chg="mod">
          <ac:chgData name="Zaeem Javaid" userId="6620a48c0a62430c" providerId="LiveId" clId="{228494AA-43CC-4C50-B8BD-7E03AF10BEF0}" dt="2026-02-02T12:05:04.026" v="0"/>
          <ac:spMkLst>
            <pc:docMk/>
            <pc:sldMasterMk cId="1307082171" sldId="2147483672"/>
            <ac:spMk id="6" creationId="{00000000-0000-0000-0000-000000000000}"/>
          </ac:spMkLst>
        </pc:spChg>
        <pc:picChg chg="add mod">
          <ac:chgData name="Zaeem Javaid" userId="6620a48c0a62430c" providerId="LiveId" clId="{228494AA-43CC-4C50-B8BD-7E03AF10BEF0}" dt="2026-02-02T12:34:21.043" v="430"/>
          <ac:picMkLst>
            <pc:docMk/>
            <pc:sldMasterMk cId="1307082171" sldId="2147483672"/>
            <ac:picMk id="7" creationId="{BA7DD644-A908-D2D6-5B76-730E5B99B320}"/>
          </ac:picMkLst>
        </pc:picChg>
        <pc:sldLayoutChg chg="addSp modSp">
          <pc:chgData name="Zaeem Javaid" userId="6620a48c0a62430c" providerId="LiveId" clId="{228494AA-43CC-4C50-B8BD-7E03AF10BEF0}" dt="2026-02-02T12:34:22.475" v="431"/>
          <pc:sldLayoutMkLst>
            <pc:docMk/>
            <pc:sldMasterMk cId="1307082171" sldId="2147483672"/>
            <pc:sldLayoutMk cId="551113603" sldId="2147483673"/>
          </pc:sldLayoutMkLst>
          <pc:spChg chg="mod">
            <ac:chgData name="Zaeem Javaid" userId="6620a48c0a62430c" providerId="LiveId" clId="{228494AA-43CC-4C50-B8BD-7E03AF10BEF0}" dt="2026-02-02T12:05:04.026" v="0"/>
            <ac:spMkLst>
              <pc:docMk/>
              <pc:sldMasterMk cId="1307082171" sldId="2147483672"/>
              <pc:sldLayoutMk cId="551113603" sldId="2147483673"/>
              <ac:spMk id="2"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551113603" sldId="2147483673"/>
              <ac:spMk id="3" creationId="{00000000-0000-0000-0000-000000000000}"/>
            </ac:spMkLst>
          </pc:spChg>
          <pc:picChg chg="add mod">
            <ac:chgData name="Zaeem Javaid" userId="6620a48c0a62430c" providerId="LiveId" clId="{228494AA-43CC-4C50-B8BD-7E03AF10BEF0}" dt="2026-02-02T12:34:22.475" v="431"/>
            <ac:picMkLst>
              <pc:docMk/>
              <pc:sldMasterMk cId="1307082171" sldId="2147483672"/>
              <pc:sldLayoutMk cId="551113603" sldId="2147483673"/>
              <ac:picMk id="7" creationId="{F11D883A-B455-9B4A-7738-F42246AF5849}"/>
            </ac:picMkLst>
          </pc:picChg>
        </pc:sldLayoutChg>
        <pc:sldLayoutChg chg="addSp modSp">
          <pc:chgData name="Zaeem Javaid" userId="6620a48c0a62430c" providerId="LiveId" clId="{228494AA-43CC-4C50-B8BD-7E03AF10BEF0}" dt="2026-02-02T12:34:23.349" v="432"/>
          <pc:sldLayoutMkLst>
            <pc:docMk/>
            <pc:sldMasterMk cId="1307082171" sldId="2147483672"/>
            <pc:sldLayoutMk cId="187560414" sldId="2147483674"/>
          </pc:sldLayoutMkLst>
          <pc:picChg chg="add mod">
            <ac:chgData name="Zaeem Javaid" userId="6620a48c0a62430c" providerId="LiveId" clId="{228494AA-43CC-4C50-B8BD-7E03AF10BEF0}" dt="2026-02-02T12:34:23.349" v="432"/>
            <ac:picMkLst>
              <pc:docMk/>
              <pc:sldMasterMk cId="1307082171" sldId="2147483672"/>
              <pc:sldLayoutMk cId="187560414" sldId="2147483674"/>
              <ac:picMk id="7" creationId="{565C540C-4657-6913-50D3-6DDED8FAD4E9}"/>
            </ac:picMkLst>
          </pc:picChg>
        </pc:sldLayoutChg>
        <pc:sldLayoutChg chg="addSp modSp">
          <pc:chgData name="Zaeem Javaid" userId="6620a48c0a62430c" providerId="LiveId" clId="{228494AA-43CC-4C50-B8BD-7E03AF10BEF0}" dt="2026-02-02T12:34:25.157" v="433"/>
          <pc:sldLayoutMkLst>
            <pc:docMk/>
            <pc:sldMasterMk cId="1307082171" sldId="2147483672"/>
            <pc:sldLayoutMk cId="2673555534" sldId="2147483675"/>
          </pc:sldLayoutMkLst>
          <pc:spChg chg="mod">
            <ac:chgData name="Zaeem Javaid" userId="6620a48c0a62430c" providerId="LiveId" clId="{228494AA-43CC-4C50-B8BD-7E03AF10BEF0}" dt="2026-02-02T12:05:04.026" v="0"/>
            <ac:spMkLst>
              <pc:docMk/>
              <pc:sldMasterMk cId="1307082171" sldId="2147483672"/>
              <pc:sldLayoutMk cId="2673555534" sldId="2147483675"/>
              <ac:spMk id="2"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2673555534" sldId="2147483675"/>
              <ac:spMk id="3" creationId="{00000000-0000-0000-0000-000000000000}"/>
            </ac:spMkLst>
          </pc:spChg>
          <pc:picChg chg="add mod">
            <ac:chgData name="Zaeem Javaid" userId="6620a48c0a62430c" providerId="LiveId" clId="{228494AA-43CC-4C50-B8BD-7E03AF10BEF0}" dt="2026-02-02T12:34:25.157" v="433"/>
            <ac:picMkLst>
              <pc:docMk/>
              <pc:sldMasterMk cId="1307082171" sldId="2147483672"/>
              <pc:sldLayoutMk cId="2673555534" sldId="2147483675"/>
              <ac:picMk id="7" creationId="{ADB9634B-2871-3177-E1E4-BC1F301388D5}"/>
            </ac:picMkLst>
          </pc:picChg>
        </pc:sldLayoutChg>
        <pc:sldLayoutChg chg="addSp modSp">
          <pc:chgData name="Zaeem Javaid" userId="6620a48c0a62430c" providerId="LiveId" clId="{228494AA-43CC-4C50-B8BD-7E03AF10BEF0}" dt="2026-02-02T12:34:26.343" v="434"/>
          <pc:sldLayoutMkLst>
            <pc:docMk/>
            <pc:sldMasterMk cId="1307082171" sldId="2147483672"/>
            <pc:sldLayoutMk cId="171785928" sldId="2147483676"/>
          </pc:sldLayoutMkLst>
          <pc:spChg chg="mod">
            <ac:chgData name="Zaeem Javaid" userId="6620a48c0a62430c" providerId="LiveId" clId="{228494AA-43CC-4C50-B8BD-7E03AF10BEF0}" dt="2026-02-02T12:05:04.026" v="0"/>
            <ac:spMkLst>
              <pc:docMk/>
              <pc:sldMasterMk cId="1307082171" sldId="2147483672"/>
              <pc:sldLayoutMk cId="171785928" sldId="2147483676"/>
              <ac:spMk id="3"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171785928" sldId="2147483676"/>
              <ac:spMk id="4" creationId="{00000000-0000-0000-0000-000000000000}"/>
            </ac:spMkLst>
          </pc:spChg>
          <pc:picChg chg="add mod">
            <ac:chgData name="Zaeem Javaid" userId="6620a48c0a62430c" providerId="LiveId" clId="{228494AA-43CC-4C50-B8BD-7E03AF10BEF0}" dt="2026-02-02T12:34:26.343" v="434"/>
            <ac:picMkLst>
              <pc:docMk/>
              <pc:sldMasterMk cId="1307082171" sldId="2147483672"/>
              <pc:sldLayoutMk cId="171785928" sldId="2147483676"/>
              <ac:picMk id="8" creationId="{F21EC1E6-1A9D-48F8-9278-963DABCA6728}"/>
            </ac:picMkLst>
          </pc:picChg>
        </pc:sldLayoutChg>
        <pc:sldLayoutChg chg="modSp">
          <pc:chgData name="Zaeem Javaid" userId="6620a48c0a62430c" providerId="LiveId" clId="{228494AA-43CC-4C50-B8BD-7E03AF10BEF0}" dt="2026-02-02T12:05:04.026" v="0"/>
          <pc:sldLayoutMkLst>
            <pc:docMk/>
            <pc:sldMasterMk cId="1307082171" sldId="2147483672"/>
            <pc:sldLayoutMk cId="2797609213" sldId="2147483677"/>
          </pc:sldLayoutMkLst>
          <pc:spChg chg="mod">
            <ac:chgData name="Zaeem Javaid" userId="6620a48c0a62430c" providerId="LiveId" clId="{228494AA-43CC-4C50-B8BD-7E03AF10BEF0}" dt="2026-02-02T12:05:04.026" v="0"/>
            <ac:spMkLst>
              <pc:docMk/>
              <pc:sldMasterMk cId="1307082171" sldId="2147483672"/>
              <pc:sldLayoutMk cId="2797609213" sldId="2147483677"/>
              <ac:spMk id="3"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2797609213" sldId="2147483677"/>
              <ac:spMk id="4"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2797609213" sldId="2147483677"/>
              <ac:spMk id="5"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2797609213" sldId="2147483677"/>
              <ac:spMk id="6" creationId="{00000000-0000-0000-0000-000000000000}"/>
            </ac:spMkLst>
          </pc:spChg>
        </pc:sldLayoutChg>
        <pc:sldLayoutChg chg="modSp">
          <pc:chgData name="Zaeem Javaid" userId="6620a48c0a62430c" providerId="LiveId" clId="{228494AA-43CC-4C50-B8BD-7E03AF10BEF0}" dt="2026-02-02T12:05:04.026" v="0"/>
          <pc:sldLayoutMkLst>
            <pc:docMk/>
            <pc:sldMasterMk cId="1307082171" sldId="2147483672"/>
            <pc:sldLayoutMk cId="2951878327" sldId="2147483680"/>
          </pc:sldLayoutMkLst>
          <pc:spChg chg="mod">
            <ac:chgData name="Zaeem Javaid" userId="6620a48c0a62430c" providerId="LiveId" clId="{228494AA-43CC-4C50-B8BD-7E03AF10BEF0}" dt="2026-02-02T12:05:04.026" v="0"/>
            <ac:spMkLst>
              <pc:docMk/>
              <pc:sldMasterMk cId="1307082171" sldId="2147483672"/>
              <pc:sldLayoutMk cId="2951878327" sldId="2147483680"/>
              <ac:spMk id="2"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2951878327" sldId="2147483680"/>
              <ac:spMk id="3"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2951878327" sldId="2147483680"/>
              <ac:spMk id="4" creationId="{00000000-0000-0000-0000-000000000000}"/>
            </ac:spMkLst>
          </pc:spChg>
        </pc:sldLayoutChg>
        <pc:sldLayoutChg chg="modSp">
          <pc:chgData name="Zaeem Javaid" userId="6620a48c0a62430c" providerId="LiveId" clId="{228494AA-43CC-4C50-B8BD-7E03AF10BEF0}" dt="2026-02-02T12:05:04.026" v="0"/>
          <pc:sldLayoutMkLst>
            <pc:docMk/>
            <pc:sldMasterMk cId="1307082171" sldId="2147483672"/>
            <pc:sldLayoutMk cId="652400373" sldId="2147483681"/>
          </pc:sldLayoutMkLst>
          <pc:spChg chg="mod">
            <ac:chgData name="Zaeem Javaid" userId="6620a48c0a62430c" providerId="LiveId" clId="{228494AA-43CC-4C50-B8BD-7E03AF10BEF0}" dt="2026-02-02T12:05:04.026" v="0"/>
            <ac:spMkLst>
              <pc:docMk/>
              <pc:sldMasterMk cId="1307082171" sldId="2147483672"/>
              <pc:sldLayoutMk cId="652400373" sldId="2147483681"/>
              <ac:spMk id="2"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652400373" sldId="2147483681"/>
              <ac:spMk id="3"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652400373" sldId="2147483681"/>
              <ac:spMk id="4" creationId="{00000000-0000-0000-0000-000000000000}"/>
            </ac:spMkLst>
          </pc:spChg>
        </pc:sldLayoutChg>
        <pc:sldLayoutChg chg="modSp">
          <pc:chgData name="Zaeem Javaid" userId="6620a48c0a62430c" providerId="LiveId" clId="{228494AA-43CC-4C50-B8BD-7E03AF10BEF0}" dt="2026-02-02T12:05:04.026" v="0"/>
          <pc:sldLayoutMkLst>
            <pc:docMk/>
            <pc:sldMasterMk cId="1307082171" sldId="2147483672"/>
            <pc:sldLayoutMk cId="2319934666" sldId="2147483683"/>
          </pc:sldLayoutMkLst>
          <pc:spChg chg="mod">
            <ac:chgData name="Zaeem Javaid" userId="6620a48c0a62430c" providerId="LiveId" clId="{228494AA-43CC-4C50-B8BD-7E03AF10BEF0}" dt="2026-02-02T12:05:04.026" v="0"/>
            <ac:spMkLst>
              <pc:docMk/>
              <pc:sldMasterMk cId="1307082171" sldId="2147483672"/>
              <pc:sldLayoutMk cId="2319934666" sldId="2147483683"/>
              <ac:spMk id="2" creationId="{00000000-0000-0000-0000-000000000000}"/>
            </ac:spMkLst>
          </pc:spChg>
          <pc:spChg chg="mod">
            <ac:chgData name="Zaeem Javaid" userId="6620a48c0a62430c" providerId="LiveId" clId="{228494AA-43CC-4C50-B8BD-7E03AF10BEF0}" dt="2026-02-02T12:05:04.026" v="0"/>
            <ac:spMkLst>
              <pc:docMk/>
              <pc:sldMasterMk cId="1307082171" sldId="2147483672"/>
              <pc:sldLayoutMk cId="2319934666" sldId="2147483683"/>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95856-67D2-4423-9A83-21F506EFF0A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418BA25D-E4E5-4F55-9BDA-B6FAEFB47C8E}">
      <dgm:prSet phldrT="[Text]"/>
      <dgm:spPr>
        <a:solidFill>
          <a:srgbClr val="E7D0B7"/>
        </a:solidFill>
      </dgm:spPr>
      <dgm:t>
        <a:bodyPr/>
        <a:lstStyle/>
        <a:p>
          <a:r>
            <a:rPr lang="en-GB" dirty="0">
              <a:solidFill>
                <a:srgbClr val="A7402C"/>
              </a:solidFill>
              <a:latin typeface="Cabin" panose="00000500000000000000" pitchFamily="2" charset="0"/>
            </a:rPr>
            <a:t>Ramadan</a:t>
          </a:r>
        </a:p>
      </dgm:t>
    </dgm:pt>
    <dgm:pt modelId="{4570A8AD-06C1-43BE-BE73-14843A19A069}" type="parTrans" cxnId="{3A91260C-126C-4401-93F0-049F3C203353}">
      <dgm:prSet/>
      <dgm:spPr/>
      <dgm:t>
        <a:bodyPr/>
        <a:lstStyle/>
        <a:p>
          <a:endParaRPr lang="en-GB"/>
        </a:p>
      </dgm:t>
    </dgm:pt>
    <dgm:pt modelId="{1DAAFC6D-6C4F-4B6A-BB56-FE8DCDAD56CF}" type="sibTrans" cxnId="{3A91260C-126C-4401-93F0-049F3C203353}">
      <dgm:prSet/>
      <dgm:spPr/>
      <dgm:t>
        <a:bodyPr/>
        <a:lstStyle/>
        <a:p>
          <a:endParaRPr lang="en-GB"/>
        </a:p>
      </dgm:t>
    </dgm:pt>
    <dgm:pt modelId="{F01F0B4E-DADF-4F1B-BCF4-A5372043B327}">
      <dgm:prSet phldrT="[Text]"/>
      <dgm:spPr>
        <a:solidFill>
          <a:srgbClr val="E7D0B7"/>
        </a:solidFill>
      </dgm:spPr>
      <dgm:t>
        <a:bodyPr/>
        <a:lstStyle/>
        <a:p>
          <a:r>
            <a:rPr lang="en-GB" dirty="0">
              <a:solidFill>
                <a:srgbClr val="A7402C"/>
              </a:solidFill>
              <a:latin typeface="Cabin" panose="00000500000000000000" pitchFamily="2" charset="0"/>
            </a:rPr>
            <a:t>Between Me and Allah</a:t>
          </a:r>
        </a:p>
      </dgm:t>
    </dgm:pt>
    <dgm:pt modelId="{CC388000-A522-4199-936D-8DB55C6C94EB}" type="parTrans" cxnId="{11169034-ECB9-4340-94A0-1C669139D069}">
      <dgm:prSet/>
      <dgm:spPr>
        <a:ln>
          <a:solidFill>
            <a:srgbClr val="A7402C"/>
          </a:solidFill>
        </a:ln>
      </dgm:spPr>
      <dgm:t>
        <a:bodyPr/>
        <a:lstStyle/>
        <a:p>
          <a:endParaRPr lang="en-GB"/>
        </a:p>
      </dgm:t>
    </dgm:pt>
    <dgm:pt modelId="{1D25A750-8A13-4EF8-8E8D-5B2285DF3795}" type="sibTrans" cxnId="{11169034-ECB9-4340-94A0-1C669139D069}">
      <dgm:prSet/>
      <dgm:spPr/>
      <dgm:t>
        <a:bodyPr/>
        <a:lstStyle/>
        <a:p>
          <a:endParaRPr lang="en-GB"/>
        </a:p>
      </dgm:t>
    </dgm:pt>
    <dgm:pt modelId="{700D0AD3-1B16-414D-B6B6-EAD82B81F1E6}">
      <dgm:prSet phldrT="[Text]"/>
      <dgm:spPr>
        <a:solidFill>
          <a:srgbClr val="E7D0B7"/>
        </a:solidFill>
      </dgm:spPr>
      <dgm:t>
        <a:bodyPr/>
        <a:lstStyle/>
        <a:p>
          <a:r>
            <a:rPr lang="en-GB" dirty="0">
              <a:solidFill>
                <a:srgbClr val="A7402C"/>
              </a:solidFill>
              <a:latin typeface="Cabin" panose="00000500000000000000" pitchFamily="2" charset="0"/>
            </a:rPr>
            <a:t>?</a:t>
          </a:r>
        </a:p>
      </dgm:t>
    </dgm:pt>
    <dgm:pt modelId="{39B956E9-F729-4F92-A22F-81ECFB6C9A26}" type="parTrans" cxnId="{5E6BC976-7ADB-4202-A97B-731F1824A2CC}">
      <dgm:prSet/>
      <dgm:spPr>
        <a:ln>
          <a:solidFill>
            <a:srgbClr val="A7402C"/>
          </a:solidFill>
        </a:ln>
      </dgm:spPr>
      <dgm:t>
        <a:bodyPr/>
        <a:lstStyle/>
        <a:p>
          <a:endParaRPr lang="en-GB"/>
        </a:p>
      </dgm:t>
    </dgm:pt>
    <dgm:pt modelId="{FCB72369-0707-4878-9E39-931E10651F85}" type="sibTrans" cxnId="{5E6BC976-7ADB-4202-A97B-731F1824A2CC}">
      <dgm:prSet/>
      <dgm:spPr/>
      <dgm:t>
        <a:bodyPr/>
        <a:lstStyle/>
        <a:p>
          <a:endParaRPr lang="en-GB"/>
        </a:p>
      </dgm:t>
    </dgm:pt>
    <dgm:pt modelId="{6FC1A7A1-DC1D-47F0-9694-BCA0D0401DC2}">
      <dgm:prSet phldrT="[Text]"/>
      <dgm:spPr>
        <a:solidFill>
          <a:srgbClr val="E7D0B7"/>
        </a:solidFill>
      </dgm:spPr>
      <dgm:t>
        <a:bodyPr/>
        <a:lstStyle/>
        <a:p>
          <a:r>
            <a:rPr lang="en-GB" dirty="0">
              <a:solidFill>
                <a:srgbClr val="A7402C"/>
              </a:solidFill>
              <a:latin typeface="Cabin" panose="00000500000000000000" pitchFamily="2" charset="0"/>
            </a:rPr>
            <a:t>?</a:t>
          </a:r>
        </a:p>
      </dgm:t>
    </dgm:pt>
    <dgm:pt modelId="{7EE1C6CF-ECCD-4D27-8888-5382B5D17331}" type="parTrans" cxnId="{64AED4A7-291A-430A-A5B9-1FDB2D53AA35}">
      <dgm:prSet/>
      <dgm:spPr>
        <a:ln>
          <a:solidFill>
            <a:srgbClr val="A7402C"/>
          </a:solidFill>
        </a:ln>
      </dgm:spPr>
      <dgm:t>
        <a:bodyPr/>
        <a:lstStyle/>
        <a:p>
          <a:endParaRPr lang="en-GB"/>
        </a:p>
      </dgm:t>
    </dgm:pt>
    <dgm:pt modelId="{74E0E6C7-D1FB-46F5-9B6D-4C16D6BE6833}" type="sibTrans" cxnId="{64AED4A7-291A-430A-A5B9-1FDB2D53AA35}">
      <dgm:prSet/>
      <dgm:spPr/>
      <dgm:t>
        <a:bodyPr/>
        <a:lstStyle/>
        <a:p>
          <a:endParaRPr lang="en-GB"/>
        </a:p>
      </dgm:t>
    </dgm:pt>
    <dgm:pt modelId="{2B39282E-5469-4607-93F4-9DFAA4B335D2}">
      <dgm:prSet phldrT="[Text]"/>
      <dgm:spPr>
        <a:solidFill>
          <a:srgbClr val="E7D0B7"/>
        </a:solidFill>
      </dgm:spPr>
      <dgm:t>
        <a:bodyPr/>
        <a:lstStyle/>
        <a:p>
          <a:r>
            <a:rPr lang="en-GB" dirty="0">
              <a:solidFill>
                <a:srgbClr val="A7402C"/>
              </a:solidFill>
              <a:latin typeface="Cabin" panose="00000500000000000000" pitchFamily="2" charset="0"/>
            </a:rPr>
            <a:t>Between Me and People</a:t>
          </a:r>
        </a:p>
      </dgm:t>
    </dgm:pt>
    <dgm:pt modelId="{6FC39A5E-D685-43E8-A878-8121822B15D2}" type="parTrans" cxnId="{AF46B559-3F78-4614-B249-96A277974304}">
      <dgm:prSet/>
      <dgm:spPr>
        <a:ln>
          <a:solidFill>
            <a:srgbClr val="A7402C"/>
          </a:solidFill>
        </a:ln>
      </dgm:spPr>
      <dgm:t>
        <a:bodyPr/>
        <a:lstStyle/>
        <a:p>
          <a:endParaRPr lang="en-GB"/>
        </a:p>
      </dgm:t>
    </dgm:pt>
    <dgm:pt modelId="{0B0E9064-E26D-4FC9-83FB-75D37E56A8D0}" type="sibTrans" cxnId="{AF46B559-3F78-4614-B249-96A277974304}">
      <dgm:prSet/>
      <dgm:spPr/>
      <dgm:t>
        <a:bodyPr/>
        <a:lstStyle/>
        <a:p>
          <a:endParaRPr lang="en-GB"/>
        </a:p>
      </dgm:t>
    </dgm:pt>
    <dgm:pt modelId="{9448D468-F05C-4740-9663-43AB6FE66532}">
      <dgm:prSet phldrT="[Text]"/>
      <dgm:spPr>
        <a:solidFill>
          <a:srgbClr val="E7D0B7"/>
        </a:solidFill>
      </dgm:spPr>
      <dgm:t>
        <a:bodyPr/>
        <a:lstStyle/>
        <a:p>
          <a:r>
            <a:rPr lang="en-GB" dirty="0">
              <a:solidFill>
                <a:srgbClr val="A7402C"/>
              </a:solidFill>
              <a:latin typeface="Cabin" panose="00000500000000000000" pitchFamily="2" charset="0"/>
            </a:rPr>
            <a:t>To-do</a:t>
          </a:r>
        </a:p>
      </dgm:t>
    </dgm:pt>
    <dgm:pt modelId="{3756EBB1-3316-47CE-A9BD-FEAB834A7C30}" type="parTrans" cxnId="{155F2624-7659-418F-A403-358EC0289B31}">
      <dgm:prSet/>
      <dgm:spPr>
        <a:ln>
          <a:solidFill>
            <a:srgbClr val="A7402C"/>
          </a:solidFill>
        </a:ln>
      </dgm:spPr>
      <dgm:t>
        <a:bodyPr/>
        <a:lstStyle/>
        <a:p>
          <a:endParaRPr lang="en-GB"/>
        </a:p>
      </dgm:t>
    </dgm:pt>
    <dgm:pt modelId="{0C7204BC-FC30-4107-B06E-1F2010253D30}" type="sibTrans" cxnId="{155F2624-7659-418F-A403-358EC0289B31}">
      <dgm:prSet/>
      <dgm:spPr/>
      <dgm:t>
        <a:bodyPr/>
        <a:lstStyle/>
        <a:p>
          <a:endParaRPr lang="en-GB"/>
        </a:p>
      </dgm:t>
    </dgm:pt>
    <dgm:pt modelId="{B2D5B817-C9E6-4321-85AA-6FA8CA76E7AC}">
      <dgm:prSet phldrT="[Text]"/>
      <dgm:spPr>
        <a:solidFill>
          <a:srgbClr val="E7D0B7"/>
        </a:solidFill>
      </dgm:spPr>
      <dgm:t>
        <a:bodyPr/>
        <a:lstStyle/>
        <a:p>
          <a:r>
            <a:rPr lang="en-GB" dirty="0">
              <a:solidFill>
                <a:srgbClr val="A7402C"/>
              </a:solidFill>
              <a:latin typeface="Cabin" panose="00000500000000000000" pitchFamily="2" charset="0"/>
            </a:rPr>
            <a:t>?</a:t>
          </a:r>
        </a:p>
      </dgm:t>
    </dgm:pt>
    <dgm:pt modelId="{FCAAC216-437E-4C11-80E9-A93FB1E5C0A9}" type="parTrans" cxnId="{9F47816B-B5F6-4F4B-AE4A-B322626FD935}">
      <dgm:prSet/>
      <dgm:spPr>
        <a:ln>
          <a:solidFill>
            <a:srgbClr val="A7402C"/>
          </a:solidFill>
        </a:ln>
      </dgm:spPr>
      <dgm:t>
        <a:bodyPr/>
        <a:lstStyle/>
        <a:p>
          <a:endParaRPr lang="en-GB"/>
        </a:p>
      </dgm:t>
    </dgm:pt>
    <dgm:pt modelId="{8CF093B8-5DB1-4311-A2A4-CA65F0D40C76}" type="sibTrans" cxnId="{9F47816B-B5F6-4F4B-AE4A-B322626FD935}">
      <dgm:prSet/>
      <dgm:spPr/>
      <dgm:t>
        <a:bodyPr/>
        <a:lstStyle/>
        <a:p>
          <a:endParaRPr lang="en-GB"/>
        </a:p>
      </dgm:t>
    </dgm:pt>
    <dgm:pt modelId="{F281D39B-9F00-4658-95FD-F72FB9B4ACFD}">
      <dgm:prSet phldrT="[Text]"/>
      <dgm:spPr>
        <a:solidFill>
          <a:srgbClr val="E7D0B7"/>
        </a:solidFill>
      </dgm:spPr>
      <dgm:t>
        <a:bodyPr/>
        <a:lstStyle/>
        <a:p>
          <a:r>
            <a:rPr lang="en-GB" dirty="0">
              <a:solidFill>
                <a:srgbClr val="A7402C"/>
              </a:solidFill>
              <a:latin typeface="Cabin" panose="00000500000000000000" pitchFamily="2" charset="0"/>
            </a:rPr>
            <a:t>?</a:t>
          </a:r>
        </a:p>
      </dgm:t>
    </dgm:pt>
    <dgm:pt modelId="{97D67EA0-005E-4009-9B76-D455BAA63CC3}" type="parTrans" cxnId="{8B2CFE56-540D-4C6D-AB77-6C0EF7103CB9}">
      <dgm:prSet/>
      <dgm:spPr>
        <a:ln>
          <a:solidFill>
            <a:srgbClr val="A7402C"/>
          </a:solidFill>
        </a:ln>
      </dgm:spPr>
      <dgm:t>
        <a:bodyPr/>
        <a:lstStyle/>
        <a:p>
          <a:endParaRPr lang="en-GB"/>
        </a:p>
      </dgm:t>
    </dgm:pt>
    <dgm:pt modelId="{EDDFAAF0-F4B1-4747-AFA8-1B6BD6E533EC}" type="sibTrans" cxnId="{8B2CFE56-540D-4C6D-AB77-6C0EF7103CB9}">
      <dgm:prSet/>
      <dgm:spPr/>
      <dgm:t>
        <a:bodyPr/>
        <a:lstStyle/>
        <a:p>
          <a:endParaRPr lang="en-GB"/>
        </a:p>
      </dgm:t>
    </dgm:pt>
    <dgm:pt modelId="{AB21A405-22AF-4BB1-AFB4-A94BFCBEC608}">
      <dgm:prSet phldrT="[Text]"/>
      <dgm:spPr>
        <a:solidFill>
          <a:srgbClr val="E7D0B7"/>
        </a:solidFill>
      </dgm:spPr>
      <dgm:t>
        <a:bodyPr/>
        <a:lstStyle/>
        <a:p>
          <a:r>
            <a:rPr lang="en-GB" dirty="0">
              <a:solidFill>
                <a:srgbClr val="A7402C"/>
              </a:solidFill>
              <a:latin typeface="Cabin" panose="00000500000000000000" pitchFamily="2" charset="0"/>
            </a:rPr>
            <a:t>?</a:t>
          </a:r>
        </a:p>
      </dgm:t>
    </dgm:pt>
    <dgm:pt modelId="{C642649A-868E-4CAC-8EFE-E8F5AF4826A4}" type="parTrans" cxnId="{74CE9C5C-B924-4272-B12F-6D8E1CA096B5}">
      <dgm:prSet/>
      <dgm:spPr>
        <a:ln>
          <a:solidFill>
            <a:srgbClr val="A7402C"/>
          </a:solidFill>
        </a:ln>
      </dgm:spPr>
      <dgm:t>
        <a:bodyPr/>
        <a:lstStyle/>
        <a:p>
          <a:endParaRPr lang="en-GB"/>
        </a:p>
      </dgm:t>
    </dgm:pt>
    <dgm:pt modelId="{EDDC9A09-C1CF-43C5-893D-9836A4DC8E09}" type="sibTrans" cxnId="{74CE9C5C-B924-4272-B12F-6D8E1CA096B5}">
      <dgm:prSet/>
      <dgm:spPr/>
      <dgm:t>
        <a:bodyPr/>
        <a:lstStyle/>
        <a:p>
          <a:endParaRPr lang="en-GB"/>
        </a:p>
      </dgm:t>
    </dgm:pt>
    <dgm:pt modelId="{F76CF8AB-678F-4D04-BAD0-8803C3699B25}">
      <dgm:prSet phldrT="[Text]"/>
      <dgm:spPr>
        <a:solidFill>
          <a:srgbClr val="E7D0B7"/>
        </a:solidFill>
      </dgm:spPr>
      <dgm:t>
        <a:bodyPr/>
        <a:lstStyle/>
        <a:p>
          <a:r>
            <a:rPr lang="en-GB" dirty="0">
              <a:solidFill>
                <a:srgbClr val="A7402C"/>
              </a:solidFill>
              <a:latin typeface="Cabin" panose="00000500000000000000" pitchFamily="2" charset="0"/>
            </a:rPr>
            <a:t>To-avoid</a:t>
          </a:r>
        </a:p>
      </dgm:t>
    </dgm:pt>
    <dgm:pt modelId="{D78F2332-9901-422E-842C-9B6A782A8080}" type="parTrans" cxnId="{B85306A6-FA35-4180-8D2F-E36E4D58EE71}">
      <dgm:prSet/>
      <dgm:spPr>
        <a:ln>
          <a:solidFill>
            <a:srgbClr val="A7402C"/>
          </a:solidFill>
        </a:ln>
      </dgm:spPr>
      <dgm:t>
        <a:bodyPr/>
        <a:lstStyle/>
        <a:p>
          <a:endParaRPr lang="en-GB"/>
        </a:p>
      </dgm:t>
    </dgm:pt>
    <dgm:pt modelId="{0BAD2AD4-2AE7-4661-BC8C-7F932FF763D8}" type="sibTrans" cxnId="{B85306A6-FA35-4180-8D2F-E36E4D58EE71}">
      <dgm:prSet/>
      <dgm:spPr/>
      <dgm:t>
        <a:bodyPr/>
        <a:lstStyle/>
        <a:p>
          <a:endParaRPr lang="en-GB"/>
        </a:p>
      </dgm:t>
    </dgm:pt>
    <dgm:pt modelId="{EE8249B5-4B61-4E67-8B8B-48364A40604E}" type="pres">
      <dgm:prSet presAssocID="{CA495856-67D2-4423-9A83-21F506EFF0A3}" presName="diagram" presStyleCnt="0">
        <dgm:presLayoutVars>
          <dgm:chPref val="1"/>
          <dgm:dir/>
          <dgm:animOne val="branch"/>
          <dgm:animLvl val="lvl"/>
          <dgm:resizeHandles val="exact"/>
        </dgm:presLayoutVars>
      </dgm:prSet>
      <dgm:spPr/>
    </dgm:pt>
    <dgm:pt modelId="{E43F594C-D821-435E-B294-FF21300619EF}" type="pres">
      <dgm:prSet presAssocID="{418BA25D-E4E5-4F55-9BDA-B6FAEFB47C8E}" presName="root1" presStyleCnt="0"/>
      <dgm:spPr/>
    </dgm:pt>
    <dgm:pt modelId="{4B8D9CC6-88A6-40A2-AC09-605368710CB6}" type="pres">
      <dgm:prSet presAssocID="{418BA25D-E4E5-4F55-9BDA-B6FAEFB47C8E}" presName="LevelOneTextNode" presStyleLbl="node0" presStyleIdx="0" presStyleCnt="1">
        <dgm:presLayoutVars>
          <dgm:chPref val="3"/>
        </dgm:presLayoutVars>
      </dgm:prSet>
      <dgm:spPr/>
    </dgm:pt>
    <dgm:pt modelId="{5CB948C0-80E0-4241-9B4A-3CEC8FAA951E}" type="pres">
      <dgm:prSet presAssocID="{418BA25D-E4E5-4F55-9BDA-B6FAEFB47C8E}" presName="level2hierChild" presStyleCnt="0"/>
      <dgm:spPr/>
    </dgm:pt>
    <dgm:pt modelId="{2A004F4E-3A2C-4F62-8FF9-F18F95671893}" type="pres">
      <dgm:prSet presAssocID="{CC388000-A522-4199-936D-8DB55C6C94EB}" presName="conn2-1" presStyleLbl="parChTrans1D2" presStyleIdx="0" presStyleCnt="2"/>
      <dgm:spPr/>
    </dgm:pt>
    <dgm:pt modelId="{F05A8621-5C03-429B-B390-B7242E6188E2}" type="pres">
      <dgm:prSet presAssocID="{CC388000-A522-4199-936D-8DB55C6C94EB}" presName="connTx" presStyleLbl="parChTrans1D2" presStyleIdx="0" presStyleCnt="2"/>
      <dgm:spPr/>
    </dgm:pt>
    <dgm:pt modelId="{7769FD67-02C7-40CC-9DD0-69D674F8C0FB}" type="pres">
      <dgm:prSet presAssocID="{F01F0B4E-DADF-4F1B-BCF4-A5372043B327}" presName="root2" presStyleCnt="0"/>
      <dgm:spPr/>
    </dgm:pt>
    <dgm:pt modelId="{A33B84EB-73A5-46A3-A580-E8B67F32B04E}" type="pres">
      <dgm:prSet presAssocID="{F01F0B4E-DADF-4F1B-BCF4-A5372043B327}" presName="LevelTwoTextNode" presStyleLbl="node2" presStyleIdx="0" presStyleCnt="2">
        <dgm:presLayoutVars>
          <dgm:chPref val="3"/>
        </dgm:presLayoutVars>
      </dgm:prSet>
      <dgm:spPr/>
    </dgm:pt>
    <dgm:pt modelId="{979827B6-F48B-4D82-988F-3979AB967A8B}" type="pres">
      <dgm:prSet presAssocID="{F01F0B4E-DADF-4F1B-BCF4-A5372043B327}" presName="level3hierChild" presStyleCnt="0"/>
      <dgm:spPr/>
    </dgm:pt>
    <dgm:pt modelId="{836AC67B-471F-4C4B-97C2-E40ECA9942D3}" type="pres">
      <dgm:prSet presAssocID="{39B956E9-F729-4F92-A22F-81ECFB6C9A26}" presName="conn2-1" presStyleLbl="parChTrans1D3" presStyleIdx="0" presStyleCnt="7"/>
      <dgm:spPr/>
    </dgm:pt>
    <dgm:pt modelId="{F9126463-95B5-45A0-8655-E3524925C907}" type="pres">
      <dgm:prSet presAssocID="{39B956E9-F729-4F92-A22F-81ECFB6C9A26}" presName="connTx" presStyleLbl="parChTrans1D3" presStyleIdx="0" presStyleCnt="7"/>
      <dgm:spPr/>
    </dgm:pt>
    <dgm:pt modelId="{576238D4-0F7A-4DC0-A1CC-506D6117D727}" type="pres">
      <dgm:prSet presAssocID="{700D0AD3-1B16-414D-B6B6-EAD82B81F1E6}" presName="root2" presStyleCnt="0"/>
      <dgm:spPr/>
    </dgm:pt>
    <dgm:pt modelId="{5F93FF09-73E8-4972-ADDC-DF68A0BF502E}" type="pres">
      <dgm:prSet presAssocID="{700D0AD3-1B16-414D-B6B6-EAD82B81F1E6}" presName="LevelTwoTextNode" presStyleLbl="node3" presStyleIdx="0" presStyleCnt="7">
        <dgm:presLayoutVars>
          <dgm:chPref val="3"/>
        </dgm:presLayoutVars>
      </dgm:prSet>
      <dgm:spPr/>
    </dgm:pt>
    <dgm:pt modelId="{F0CFCD44-3788-4CE0-8D9E-6FC1852D0E40}" type="pres">
      <dgm:prSet presAssocID="{700D0AD3-1B16-414D-B6B6-EAD82B81F1E6}" presName="level3hierChild" presStyleCnt="0"/>
      <dgm:spPr/>
    </dgm:pt>
    <dgm:pt modelId="{07BDEF8E-665F-475F-A0B5-5E78AC999470}" type="pres">
      <dgm:prSet presAssocID="{7EE1C6CF-ECCD-4D27-8888-5382B5D17331}" presName="conn2-1" presStyleLbl="parChTrans1D3" presStyleIdx="1" presStyleCnt="7"/>
      <dgm:spPr/>
    </dgm:pt>
    <dgm:pt modelId="{027E7D92-7095-4913-A6FA-C1CA00CAF033}" type="pres">
      <dgm:prSet presAssocID="{7EE1C6CF-ECCD-4D27-8888-5382B5D17331}" presName="connTx" presStyleLbl="parChTrans1D3" presStyleIdx="1" presStyleCnt="7"/>
      <dgm:spPr/>
    </dgm:pt>
    <dgm:pt modelId="{9526AD77-D237-4ED5-B65F-42F5A133E79B}" type="pres">
      <dgm:prSet presAssocID="{6FC1A7A1-DC1D-47F0-9694-BCA0D0401DC2}" presName="root2" presStyleCnt="0"/>
      <dgm:spPr/>
    </dgm:pt>
    <dgm:pt modelId="{8CCE80C0-257C-4BD5-AEC2-33A72E48AF14}" type="pres">
      <dgm:prSet presAssocID="{6FC1A7A1-DC1D-47F0-9694-BCA0D0401DC2}" presName="LevelTwoTextNode" presStyleLbl="node3" presStyleIdx="1" presStyleCnt="7">
        <dgm:presLayoutVars>
          <dgm:chPref val="3"/>
        </dgm:presLayoutVars>
      </dgm:prSet>
      <dgm:spPr/>
    </dgm:pt>
    <dgm:pt modelId="{D4D905B8-6D50-41E8-8488-672CF198AA0D}" type="pres">
      <dgm:prSet presAssocID="{6FC1A7A1-DC1D-47F0-9694-BCA0D0401DC2}" presName="level3hierChild" presStyleCnt="0"/>
      <dgm:spPr/>
    </dgm:pt>
    <dgm:pt modelId="{B72523C8-8C7D-4419-8001-DD255C0E09BA}" type="pres">
      <dgm:prSet presAssocID="{FCAAC216-437E-4C11-80E9-A93FB1E5C0A9}" presName="conn2-1" presStyleLbl="parChTrans1D3" presStyleIdx="2" presStyleCnt="7"/>
      <dgm:spPr/>
    </dgm:pt>
    <dgm:pt modelId="{7B587B45-A261-40D6-929C-720A1168763D}" type="pres">
      <dgm:prSet presAssocID="{FCAAC216-437E-4C11-80E9-A93FB1E5C0A9}" presName="connTx" presStyleLbl="parChTrans1D3" presStyleIdx="2" presStyleCnt="7"/>
      <dgm:spPr/>
    </dgm:pt>
    <dgm:pt modelId="{19C699AA-A1F0-4E38-8188-33E4783E20B7}" type="pres">
      <dgm:prSet presAssocID="{B2D5B817-C9E6-4321-85AA-6FA8CA76E7AC}" presName="root2" presStyleCnt="0"/>
      <dgm:spPr/>
    </dgm:pt>
    <dgm:pt modelId="{52016689-9C3D-449C-8ABC-3795B75FECD6}" type="pres">
      <dgm:prSet presAssocID="{B2D5B817-C9E6-4321-85AA-6FA8CA76E7AC}" presName="LevelTwoTextNode" presStyleLbl="node3" presStyleIdx="2" presStyleCnt="7">
        <dgm:presLayoutVars>
          <dgm:chPref val="3"/>
        </dgm:presLayoutVars>
      </dgm:prSet>
      <dgm:spPr/>
    </dgm:pt>
    <dgm:pt modelId="{B1118BAB-9C07-48DC-A2E7-A28EB31931CB}" type="pres">
      <dgm:prSet presAssocID="{B2D5B817-C9E6-4321-85AA-6FA8CA76E7AC}" presName="level3hierChild" presStyleCnt="0"/>
      <dgm:spPr/>
    </dgm:pt>
    <dgm:pt modelId="{36FBDA60-AAB9-4F29-ADAB-1711EC684341}" type="pres">
      <dgm:prSet presAssocID="{97D67EA0-005E-4009-9B76-D455BAA63CC3}" presName="conn2-1" presStyleLbl="parChTrans1D3" presStyleIdx="3" presStyleCnt="7"/>
      <dgm:spPr/>
    </dgm:pt>
    <dgm:pt modelId="{7FE0D88C-BD0C-4673-9A69-831DC2458071}" type="pres">
      <dgm:prSet presAssocID="{97D67EA0-005E-4009-9B76-D455BAA63CC3}" presName="connTx" presStyleLbl="parChTrans1D3" presStyleIdx="3" presStyleCnt="7"/>
      <dgm:spPr/>
    </dgm:pt>
    <dgm:pt modelId="{DE043059-FF69-4154-97BC-9DF1A56FF6E0}" type="pres">
      <dgm:prSet presAssocID="{F281D39B-9F00-4658-95FD-F72FB9B4ACFD}" presName="root2" presStyleCnt="0"/>
      <dgm:spPr/>
    </dgm:pt>
    <dgm:pt modelId="{2AFBA80B-025A-4AC6-A0C3-6FA29FD99878}" type="pres">
      <dgm:prSet presAssocID="{F281D39B-9F00-4658-95FD-F72FB9B4ACFD}" presName="LevelTwoTextNode" presStyleLbl="node3" presStyleIdx="3" presStyleCnt="7">
        <dgm:presLayoutVars>
          <dgm:chPref val="3"/>
        </dgm:presLayoutVars>
      </dgm:prSet>
      <dgm:spPr/>
    </dgm:pt>
    <dgm:pt modelId="{AED86D6C-4050-42C6-A9EC-69183B010C54}" type="pres">
      <dgm:prSet presAssocID="{F281D39B-9F00-4658-95FD-F72FB9B4ACFD}" presName="level3hierChild" presStyleCnt="0"/>
      <dgm:spPr/>
    </dgm:pt>
    <dgm:pt modelId="{B1B2D7FB-BBB2-4C4B-ACD0-74B5D1FBB167}" type="pres">
      <dgm:prSet presAssocID="{C642649A-868E-4CAC-8EFE-E8F5AF4826A4}" presName="conn2-1" presStyleLbl="parChTrans1D3" presStyleIdx="4" presStyleCnt="7"/>
      <dgm:spPr/>
    </dgm:pt>
    <dgm:pt modelId="{A2EB3C66-660B-46F3-9300-4665F7C2FD18}" type="pres">
      <dgm:prSet presAssocID="{C642649A-868E-4CAC-8EFE-E8F5AF4826A4}" presName="connTx" presStyleLbl="parChTrans1D3" presStyleIdx="4" presStyleCnt="7"/>
      <dgm:spPr/>
    </dgm:pt>
    <dgm:pt modelId="{757E39E5-10E7-4D46-9C4C-F781B2BABC37}" type="pres">
      <dgm:prSet presAssocID="{AB21A405-22AF-4BB1-AFB4-A94BFCBEC608}" presName="root2" presStyleCnt="0"/>
      <dgm:spPr/>
    </dgm:pt>
    <dgm:pt modelId="{E82D87C7-5FDD-40D9-BFA6-70A7712871AB}" type="pres">
      <dgm:prSet presAssocID="{AB21A405-22AF-4BB1-AFB4-A94BFCBEC608}" presName="LevelTwoTextNode" presStyleLbl="node3" presStyleIdx="4" presStyleCnt="7">
        <dgm:presLayoutVars>
          <dgm:chPref val="3"/>
        </dgm:presLayoutVars>
      </dgm:prSet>
      <dgm:spPr/>
    </dgm:pt>
    <dgm:pt modelId="{609DCFB4-F4FD-42C8-8A45-112B16A08F02}" type="pres">
      <dgm:prSet presAssocID="{AB21A405-22AF-4BB1-AFB4-A94BFCBEC608}" presName="level3hierChild" presStyleCnt="0"/>
      <dgm:spPr/>
    </dgm:pt>
    <dgm:pt modelId="{8A2AE032-B37D-4560-9D79-1F52311073F9}" type="pres">
      <dgm:prSet presAssocID="{6FC39A5E-D685-43E8-A878-8121822B15D2}" presName="conn2-1" presStyleLbl="parChTrans1D2" presStyleIdx="1" presStyleCnt="2"/>
      <dgm:spPr/>
    </dgm:pt>
    <dgm:pt modelId="{FADB30EE-78E3-43C0-94A6-C2D4E6A61728}" type="pres">
      <dgm:prSet presAssocID="{6FC39A5E-D685-43E8-A878-8121822B15D2}" presName="connTx" presStyleLbl="parChTrans1D2" presStyleIdx="1" presStyleCnt="2"/>
      <dgm:spPr/>
    </dgm:pt>
    <dgm:pt modelId="{36987737-8516-49CB-849D-BEE798FE033E}" type="pres">
      <dgm:prSet presAssocID="{2B39282E-5469-4607-93F4-9DFAA4B335D2}" presName="root2" presStyleCnt="0"/>
      <dgm:spPr/>
    </dgm:pt>
    <dgm:pt modelId="{2953FFA0-1468-4B6C-9D6F-112CCA4B04FA}" type="pres">
      <dgm:prSet presAssocID="{2B39282E-5469-4607-93F4-9DFAA4B335D2}" presName="LevelTwoTextNode" presStyleLbl="node2" presStyleIdx="1" presStyleCnt="2">
        <dgm:presLayoutVars>
          <dgm:chPref val="3"/>
        </dgm:presLayoutVars>
      </dgm:prSet>
      <dgm:spPr/>
    </dgm:pt>
    <dgm:pt modelId="{873D749D-9A23-452B-95AD-79C03C3005C2}" type="pres">
      <dgm:prSet presAssocID="{2B39282E-5469-4607-93F4-9DFAA4B335D2}" presName="level3hierChild" presStyleCnt="0"/>
      <dgm:spPr/>
    </dgm:pt>
    <dgm:pt modelId="{A5D722B7-826B-4BCD-B3DD-5C9B505C7259}" type="pres">
      <dgm:prSet presAssocID="{3756EBB1-3316-47CE-A9BD-FEAB834A7C30}" presName="conn2-1" presStyleLbl="parChTrans1D3" presStyleIdx="5" presStyleCnt="7"/>
      <dgm:spPr/>
    </dgm:pt>
    <dgm:pt modelId="{8C9A7166-DF09-4DD8-9264-85D03BC3A0F0}" type="pres">
      <dgm:prSet presAssocID="{3756EBB1-3316-47CE-A9BD-FEAB834A7C30}" presName="connTx" presStyleLbl="parChTrans1D3" presStyleIdx="5" presStyleCnt="7"/>
      <dgm:spPr/>
    </dgm:pt>
    <dgm:pt modelId="{63736C9C-4550-4EC8-A27E-8ADCE5DBDCBF}" type="pres">
      <dgm:prSet presAssocID="{9448D468-F05C-4740-9663-43AB6FE66532}" presName="root2" presStyleCnt="0"/>
      <dgm:spPr/>
    </dgm:pt>
    <dgm:pt modelId="{B2D69E06-9B6F-44B4-B16E-62DF0103D47F}" type="pres">
      <dgm:prSet presAssocID="{9448D468-F05C-4740-9663-43AB6FE66532}" presName="LevelTwoTextNode" presStyleLbl="node3" presStyleIdx="5" presStyleCnt="7">
        <dgm:presLayoutVars>
          <dgm:chPref val="3"/>
        </dgm:presLayoutVars>
      </dgm:prSet>
      <dgm:spPr/>
    </dgm:pt>
    <dgm:pt modelId="{6BD057B7-7ABB-468A-B25D-4CF3B2ED0259}" type="pres">
      <dgm:prSet presAssocID="{9448D468-F05C-4740-9663-43AB6FE66532}" presName="level3hierChild" presStyleCnt="0"/>
      <dgm:spPr/>
    </dgm:pt>
    <dgm:pt modelId="{F6D1BD2D-5EA3-489B-9184-A20B60E9092D}" type="pres">
      <dgm:prSet presAssocID="{D78F2332-9901-422E-842C-9B6A782A8080}" presName="conn2-1" presStyleLbl="parChTrans1D3" presStyleIdx="6" presStyleCnt="7"/>
      <dgm:spPr/>
    </dgm:pt>
    <dgm:pt modelId="{FD2F7649-5CA8-496D-AFFF-DDEE73A62B10}" type="pres">
      <dgm:prSet presAssocID="{D78F2332-9901-422E-842C-9B6A782A8080}" presName="connTx" presStyleLbl="parChTrans1D3" presStyleIdx="6" presStyleCnt="7"/>
      <dgm:spPr/>
    </dgm:pt>
    <dgm:pt modelId="{F252DF35-C85A-45F4-B4BA-E7DFC0EE5B2C}" type="pres">
      <dgm:prSet presAssocID="{F76CF8AB-678F-4D04-BAD0-8803C3699B25}" presName="root2" presStyleCnt="0"/>
      <dgm:spPr/>
    </dgm:pt>
    <dgm:pt modelId="{8C1FA2D6-65E8-43A4-87F6-4654479104D8}" type="pres">
      <dgm:prSet presAssocID="{F76CF8AB-678F-4D04-BAD0-8803C3699B25}" presName="LevelTwoTextNode" presStyleLbl="node3" presStyleIdx="6" presStyleCnt="7">
        <dgm:presLayoutVars>
          <dgm:chPref val="3"/>
        </dgm:presLayoutVars>
      </dgm:prSet>
      <dgm:spPr/>
    </dgm:pt>
    <dgm:pt modelId="{E04FA6E4-EF63-4267-BF02-BD52FBAAAEF5}" type="pres">
      <dgm:prSet presAssocID="{F76CF8AB-678F-4D04-BAD0-8803C3699B25}" presName="level3hierChild" presStyleCnt="0"/>
      <dgm:spPr/>
    </dgm:pt>
  </dgm:ptLst>
  <dgm:cxnLst>
    <dgm:cxn modelId="{3A91260C-126C-4401-93F0-049F3C203353}" srcId="{CA495856-67D2-4423-9A83-21F506EFF0A3}" destId="{418BA25D-E4E5-4F55-9BDA-B6FAEFB47C8E}" srcOrd="0" destOrd="0" parTransId="{4570A8AD-06C1-43BE-BE73-14843A19A069}" sibTransId="{1DAAFC6D-6C4F-4B6A-BB56-FE8DCDAD56CF}"/>
    <dgm:cxn modelId="{155F2624-7659-418F-A403-358EC0289B31}" srcId="{2B39282E-5469-4607-93F4-9DFAA4B335D2}" destId="{9448D468-F05C-4740-9663-43AB6FE66532}" srcOrd="0" destOrd="0" parTransId="{3756EBB1-3316-47CE-A9BD-FEAB834A7C30}" sibTransId="{0C7204BC-FC30-4107-B06E-1F2010253D30}"/>
    <dgm:cxn modelId="{32C08E26-A3B0-48DB-9929-A9D242FCED4D}" type="presOf" srcId="{D78F2332-9901-422E-842C-9B6A782A8080}" destId="{FD2F7649-5CA8-496D-AFFF-DDEE73A62B10}" srcOrd="1" destOrd="0" presId="urn:microsoft.com/office/officeart/2005/8/layout/hierarchy2"/>
    <dgm:cxn modelId="{2A11A826-849D-4988-9127-13BBDC9238DA}" type="presOf" srcId="{3756EBB1-3316-47CE-A9BD-FEAB834A7C30}" destId="{A5D722B7-826B-4BCD-B3DD-5C9B505C7259}" srcOrd="0" destOrd="0" presId="urn:microsoft.com/office/officeart/2005/8/layout/hierarchy2"/>
    <dgm:cxn modelId="{11169034-ECB9-4340-94A0-1C669139D069}" srcId="{418BA25D-E4E5-4F55-9BDA-B6FAEFB47C8E}" destId="{F01F0B4E-DADF-4F1B-BCF4-A5372043B327}" srcOrd="0" destOrd="0" parTransId="{CC388000-A522-4199-936D-8DB55C6C94EB}" sibTransId="{1D25A750-8A13-4EF8-8E8D-5B2285DF3795}"/>
    <dgm:cxn modelId="{B62EC334-A47D-462D-8EB4-668BADF52126}" type="presOf" srcId="{7EE1C6CF-ECCD-4D27-8888-5382B5D17331}" destId="{027E7D92-7095-4913-A6FA-C1CA00CAF033}" srcOrd="1" destOrd="0" presId="urn:microsoft.com/office/officeart/2005/8/layout/hierarchy2"/>
    <dgm:cxn modelId="{CFD8AE38-222D-488C-9670-B458AC347961}" type="presOf" srcId="{CC388000-A522-4199-936D-8DB55C6C94EB}" destId="{F05A8621-5C03-429B-B390-B7242E6188E2}" srcOrd="1" destOrd="0" presId="urn:microsoft.com/office/officeart/2005/8/layout/hierarchy2"/>
    <dgm:cxn modelId="{9AB32F3B-0D9C-4565-AA4B-C045BBBD8B4B}" type="presOf" srcId="{F76CF8AB-678F-4D04-BAD0-8803C3699B25}" destId="{8C1FA2D6-65E8-43A4-87F6-4654479104D8}" srcOrd="0" destOrd="0" presId="urn:microsoft.com/office/officeart/2005/8/layout/hierarchy2"/>
    <dgm:cxn modelId="{74CE9C5C-B924-4272-B12F-6D8E1CA096B5}" srcId="{F01F0B4E-DADF-4F1B-BCF4-A5372043B327}" destId="{AB21A405-22AF-4BB1-AFB4-A94BFCBEC608}" srcOrd="4" destOrd="0" parTransId="{C642649A-868E-4CAC-8EFE-E8F5AF4826A4}" sibTransId="{EDDC9A09-C1CF-43C5-893D-9836A4DC8E09}"/>
    <dgm:cxn modelId="{D43FB35C-01F9-41C6-8341-AF17AFD5C228}" type="presOf" srcId="{700D0AD3-1B16-414D-B6B6-EAD82B81F1E6}" destId="{5F93FF09-73E8-4972-ADDC-DF68A0BF502E}" srcOrd="0" destOrd="0" presId="urn:microsoft.com/office/officeart/2005/8/layout/hierarchy2"/>
    <dgm:cxn modelId="{14F28263-6EA3-4C62-8C0E-19C6AB6B3772}" type="presOf" srcId="{6FC1A7A1-DC1D-47F0-9694-BCA0D0401DC2}" destId="{8CCE80C0-257C-4BD5-AEC2-33A72E48AF14}" srcOrd="0" destOrd="0" presId="urn:microsoft.com/office/officeart/2005/8/layout/hierarchy2"/>
    <dgm:cxn modelId="{9F47816B-B5F6-4F4B-AE4A-B322626FD935}" srcId="{F01F0B4E-DADF-4F1B-BCF4-A5372043B327}" destId="{B2D5B817-C9E6-4321-85AA-6FA8CA76E7AC}" srcOrd="2" destOrd="0" parTransId="{FCAAC216-437E-4C11-80E9-A93FB1E5C0A9}" sibTransId="{8CF093B8-5DB1-4311-A2A4-CA65F0D40C76}"/>
    <dgm:cxn modelId="{F792F74B-A148-4155-A7E7-AE77531CC210}" type="presOf" srcId="{F281D39B-9F00-4658-95FD-F72FB9B4ACFD}" destId="{2AFBA80B-025A-4AC6-A0C3-6FA29FD99878}" srcOrd="0" destOrd="0" presId="urn:microsoft.com/office/officeart/2005/8/layout/hierarchy2"/>
    <dgm:cxn modelId="{575DF94D-E58F-46EF-A830-E2459482F0F7}" type="presOf" srcId="{CC388000-A522-4199-936D-8DB55C6C94EB}" destId="{2A004F4E-3A2C-4F62-8FF9-F18F95671893}" srcOrd="0" destOrd="0" presId="urn:microsoft.com/office/officeart/2005/8/layout/hierarchy2"/>
    <dgm:cxn modelId="{A9E73950-C3A3-4FB8-89BC-12F9A2B83F1D}" type="presOf" srcId="{2B39282E-5469-4607-93F4-9DFAA4B335D2}" destId="{2953FFA0-1468-4B6C-9D6F-112CCA4B04FA}" srcOrd="0" destOrd="0" presId="urn:microsoft.com/office/officeart/2005/8/layout/hierarchy2"/>
    <dgm:cxn modelId="{5E6BC976-7ADB-4202-A97B-731F1824A2CC}" srcId="{F01F0B4E-DADF-4F1B-BCF4-A5372043B327}" destId="{700D0AD3-1B16-414D-B6B6-EAD82B81F1E6}" srcOrd="0" destOrd="0" parTransId="{39B956E9-F729-4F92-A22F-81ECFB6C9A26}" sibTransId="{FCB72369-0707-4878-9E39-931E10651F85}"/>
    <dgm:cxn modelId="{8B2CFE56-540D-4C6D-AB77-6C0EF7103CB9}" srcId="{F01F0B4E-DADF-4F1B-BCF4-A5372043B327}" destId="{F281D39B-9F00-4658-95FD-F72FB9B4ACFD}" srcOrd="3" destOrd="0" parTransId="{97D67EA0-005E-4009-9B76-D455BAA63CC3}" sibTransId="{EDDFAAF0-F4B1-4747-AFA8-1B6BD6E533EC}"/>
    <dgm:cxn modelId="{3067FA57-1405-40AC-BE8B-307C76DBF073}" type="presOf" srcId="{6FC39A5E-D685-43E8-A878-8121822B15D2}" destId="{FADB30EE-78E3-43C0-94A6-C2D4E6A61728}" srcOrd="1" destOrd="0" presId="urn:microsoft.com/office/officeart/2005/8/layout/hierarchy2"/>
    <dgm:cxn modelId="{A32F7378-D049-4D12-B2DD-413ADCBA68F2}" type="presOf" srcId="{39B956E9-F729-4F92-A22F-81ECFB6C9A26}" destId="{F9126463-95B5-45A0-8655-E3524925C907}" srcOrd="1" destOrd="0" presId="urn:microsoft.com/office/officeart/2005/8/layout/hierarchy2"/>
    <dgm:cxn modelId="{AF46B559-3F78-4614-B249-96A277974304}" srcId="{418BA25D-E4E5-4F55-9BDA-B6FAEFB47C8E}" destId="{2B39282E-5469-4607-93F4-9DFAA4B335D2}" srcOrd="1" destOrd="0" parTransId="{6FC39A5E-D685-43E8-A878-8121822B15D2}" sibTransId="{0B0E9064-E26D-4FC9-83FB-75D37E56A8D0}"/>
    <dgm:cxn modelId="{A40DDE7A-350F-492F-90F8-9AACC5D60CEF}" type="presOf" srcId="{9448D468-F05C-4740-9663-43AB6FE66532}" destId="{B2D69E06-9B6F-44B4-B16E-62DF0103D47F}" srcOrd="0" destOrd="0" presId="urn:microsoft.com/office/officeart/2005/8/layout/hierarchy2"/>
    <dgm:cxn modelId="{7EA7587C-BE94-411A-9FE3-23B559E82CA9}" type="presOf" srcId="{FCAAC216-437E-4C11-80E9-A93FB1E5C0A9}" destId="{7B587B45-A261-40D6-929C-720A1168763D}" srcOrd="1" destOrd="0" presId="urn:microsoft.com/office/officeart/2005/8/layout/hierarchy2"/>
    <dgm:cxn modelId="{2CF6607E-DF99-4F37-87BF-11CB9473CF60}" type="presOf" srcId="{39B956E9-F729-4F92-A22F-81ECFB6C9A26}" destId="{836AC67B-471F-4C4B-97C2-E40ECA9942D3}" srcOrd="0" destOrd="0" presId="urn:microsoft.com/office/officeart/2005/8/layout/hierarchy2"/>
    <dgm:cxn modelId="{8031C084-20CF-4B22-A0BB-E19FD5A7D634}" type="presOf" srcId="{97D67EA0-005E-4009-9B76-D455BAA63CC3}" destId="{7FE0D88C-BD0C-4673-9A69-831DC2458071}" srcOrd="1" destOrd="0" presId="urn:microsoft.com/office/officeart/2005/8/layout/hierarchy2"/>
    <dgm:cxn modelId="{B28B2D96-B631-4114-ADC0-4C6886B99E59}" type="presOf" srcId="{B2D5B817-C9E6-4321-85AA-6FA8CA76E7AC}" destId="{52016689-9C3D-449C-8ABC-3795B75FECD6}" srcOrd="0" destOrd="0" presId="urn:microsoft.com/office/officeart/2005/8/layout/hierarchy2"/>
    <dgm:cxn modelId="{B85306A6-FA35-4180-8D2F-E36E4D58EE71}" srcId="{2B39282E-5469-4607-93F4-9DFAA4B335D2}" destId="{F76CF8AB-678F-4D04-BAD0-8803C3699B25}" srcOrd="1" destOrd="0" parTransId="{D78F2332-9901-422E-842C-9B6A782A8080}" sibTransId="{0BAD2AD4-2AE7-4661-BC8C-7F932FF763D8}"/>
    <dgm:cxn modelId="{64AED4A7-291A-430A-A5B9-1FDB2D53AA35}" srcId="{F01F0B4E-DADF-4F1B-BCF4-A5372043B327}" destId="{6FC1A7A1-DC1D-47F0-9694-BCA0D0401DC2}" srcOrd="1" destOrd="0" parTransId="{7EE1C6CF-ECCD-4D27-8888-5382B5D17331}" sibTransId="{74E0E6C7-D1FB-46F5-9B6D-4C16D6BE6833}"/>
    <dgm:cxn modelId="{72B4D8A7-D922-4E0A-BF81-C6A9E10FFDB5}" type="presOf" srcId="{418BA25D-E4E5-4F55-9BDA-B6FAEFB47C8E}" destId="{4B8D9CC6-88A6-40A2-AC09-605368710CB6}" srcOrd="0" destOrd="0" presId="urn:microsoft.com/office/officeart/2005/8/layout/hierarchy2"/>
    <dgm:cxn modelId="{239AE7A8-2251-4B1B-8A65-7FBFF33AB6E0}" type="presOf" srcId="{97D67EA0-005E-4009-9B76-D455BAA63CC3}" destId="{36FBDA60-AAB9-4F29-ADAB-1711EC684341}" srcOrd="0" destOrd="0" presId="urn:microsoft.com/office/officeart/2005/8/layout/hierarchy2"/>
    <dgm:cxn modelId="{BB7A45B0-1F36-41CE-97E8-19B387B2A986}" type="presOf" srcId="{F01F0B4E-DADF-4F1B-BCF4-A5372043B327}" destId="{A33B84EB-73A5-46A3-A580-E8B67F32B04E}" srcOrd="0" destOrd="0" presId="urn:microsoft.com/office/officeart/2005/8/layout/hierarchy2"/>
    <dgm:cxn modelId="{321756B6-F8DF-4173-AEAB-AE7938B4657E}" type="presOf" srcId="{D78F2332-9901-422E-842C-9B6A782A8080}" destId="{F6D1BD2D-5EA3-489B-9184-A20B60E9092D}" srcOrd="0" destOrd="0" presId="urn:microsoft.com/office/officeart/2005/8/layout/hierarchy2"/>
    <dgm:cxn modelId="{58341ABE-2EDA-4474-BE6E-9880244EA095}" type="presOf" srcId="{CA495856-67D2-4423-9A83-21F506EFF0A3}" destId="{EE8249B5-4B61-4E67-8B8B-48364A40604E}" srcOrd="0" destOrd="0" presId="urn:microsoft.com/office/officeart/2005/8/layout/hierarchy2"/>
    <dgm:cxn modelId="{B4DA36BF-6D31-43B8-9EC8-EBB36262D6E5}" type="presOf" srcId="{7EE1C6CF-ECCD-4D27-8888-5382B5D17331}" destId="{07BDEF8E-665F-475F-A0B5-5E78AC999470}" srcOrd="0" destOrd="0" presId="urn:microsoft.com/office/officeart/2005/8/layout/hierarchy2"/>
    <dgm:cxn modelId="{FBEE07C2-3944-4688-BCEE-6A576010AF2A}" type="presOf" srcId="{3756EBB1-3316-47CE-A9BD-FEAB834A7C30}" destId="{8C9A7166-DF09-4DD8-9264-85D03BC3A0F0}" srcOrd="1" destOrd="0" presId="urn:microsoft.com/office/officeart/2005/8/layout/hierarchy2"/>
    <dgm:cxn modelId="{51066BC2-514A-4899-A9D4-33A6307A075B}" type="presOf" srcId="{6FC39A5E-D685-43E8-A878-8121822B15D2}" destId="{8A2AE032-B37D-4560-9D79-1F52311073F9}" srcOrd="0" destOrd="0" presId="urn:microsoft.com/office/officeart/2005/8/layout/hierarchy2"/>
    <dgm:cxn modelId="{577558D1-7D9E-4E88-855A-971B3ABC05F2}" type="presOf" srcId="{AB21A405-22AF-4BB1-AFB4-A94BFCBEC608}" destId="{E82D87C7-5FDD-40D9-BFA6-70A7712871AB}" srcOrd="0" destOrd="0" presId="urn:microsoft.com/office/officeart/2005/8/layout/hierarchy2"/>
    <dgm:cxn modelId="{75B377DA-5FB0-4BD2-84F8-9582B8F1D989}" type="presOf" srcId="{C642649A-868E-4CAC-8EFE-E8F5AF4826A4}" destId="{A2EB3C66-660B-46F3-9300-4665F7C2FD18}" srcOrd="1" destOrd="0" presId="urn:microsoft.com/office/officeart/2005/8/layout/hierarchy2"/>
    <dgm:cxn modelId="{604070F9-F7DB-4E74-A223-198CAB8CAAE4}" type="presOf" srcId="{C642649A-868E-4CAC-8EFE-E8F5AF4826A4}" destId="{B1B2D7FB-BBB2-4C4B-ACD0-74B5D1FBB167}" srcOrd="0" destOrd="0" presId="urn:microsoft.com/office/officeart/2005/8/layout/hierarchy2"/>
    <dgm:cxn modelId="{C825FFFF-5D73-4ABC-9B1F-907B61EB2EFE}" type="presOf" srcId="{FCAAC216-437E-4C11-80E9-A93FB1E5C0A9}" destId="{B72523C8-8C7D-4419-8001-DD255C0E09BA}" srcOrd="0" destOrd="0" presId="urn:microsoft.com/office/officeart/2005/8/layout/hierarchy2"/>
    <dgm:cxn modelId="{493B4AE8-506D-41FA-9D97-57F7094E59D8}" type="presParOf" srcId="{EE8249B5-4B61-4E67-8B8B-48364A40604E}" destId="{E43F594C-D821-435E-B294-FF21300619EF}" srcOrd="0" destOrd="0" presId="urn:microsoft.com/office/officeart/2005/8/layout/hierarchy2"/>
    <dgm:cxn modelId="{E4106DE6-769D-4981-8331-C9F87301C7BD}" type="presParOf" srcId="{E43F594C-D821-435E-B294-FF21300619EF}" destId="{4B8D9CC6-88A6-40A2-AC09-605368710CB6}" srcOrd="0" destOrd="0" presId="urn:microsoft.com/office/officeart/2005/8/layout/hierarchy2"/>
    <dgm:cxn modelId="{0EDEE533-D306-4F60-B44E-E627BE4730F5}" type="presParOf" srcId="{E43F594C-D821-435E-B294-FF21300619EF}" destId="{5CB948C0-80E0-4241-9B4A-3CEC8FAA951E}" srcOrd="1" destOrd="0" presId="urn:microsoft.com/office/officeart/2005/8/layout/hierarchy2"/>
    <dgm:cxn modelId="{2CDB8E4F-547F-4CBA-B4FC-02BD6E5A2C5C}" type="presParOf" srcId="{5CB948C0-80E0-4241-9B4A-3CEC8FAA951E}" destId="{2A004F4E-3A2C-4F62-8FF9-F18F95671893}" srcOrd="0" destOrd="0" presId="urn:microsoft.com/office/officeart/2005/8/layout/hierarchy2"/>
    <dgm:cxn modelId="{F8F95D2A-6DD2-4CBD-8CD5-B61DAD96198F}" type="presParOf" srcId="{2A004F4E-3A2C-4F62-8FF9-F18F95671893}" destId="{F05A8621-5C03-429B-B390-B7242E6188E2}" srcOrd="0" destOrd="0" presId="urn:microsoft.com/office/officeart/2005/8/layout/hierarchy2"/>
    <dgm:cxn modelId="{7E8FF4D9-D846-499B-9AE4-B882960B2B88}" type="presParOf" srcId="{5CB948C0-80E0-4241-9B4A-3CEC8FAA951E}" destId="{7769FD67-02C7-40CC-9DD0-69D674F8C0FB}" srcOrd="1" destOrd="0" presId="urn:microsoft.com/office/officeart/2005/8/layout/hierarchy2"/>
    <dgm:cxn modelId="{4428FEFA-42AC-4DBE-BB7D-62D56E92BDB1}" type="presParOf" srcId="{7769FD67-02C7-40CC-9DD0-69D674F8C0FB}" destId="{A33B84EB-73A5-46A3-A580-E8B67F32B04E}" srcOrd="0" destOrd="0" presId="urn:microsoft.com/office/officeart/2005/8/layout/hierarchy2"/>
    <dgm:cxn modelId="{F60FE100-F77B-4C9C-8023-1CB3BA7151D5}" type="presParOf" srcId="{7769FD67-02C7-40CC-9DD0-69D674F8C0FB}" destId="{979827B6-F48B-4D82-988F-3979AB967A8B}" srcOrd="1" destOrd="0" presId="urn:microsoft.com/office/officeart/2005/8/layout/hierarchy2"/>
    <dgm:cxn modelId="{97DF5FA2-9C10-4189-A280-3C6F11841E4D}" type="presParOf" srcId="{979827B6-F48B-4D82-988F-3979AB967A8B}" destId="{836AC67B-471F-4C4B-97C2-E40ECA9942D3}" srcOrd="0" destOrd="0" presId="urn:microsoft.com/office/officeart/2005/8/layout/hierarchy2"/>
    <dgm:cxn modelId="{18BC0091-E7CB-48D3-BAFA-458214EDC295}" type="presParOf" srcId="{836AC67B-471F-4C4B-97C2-E40ECA9942D3}" destId="{F9126463-95B5-45A0-8655-E3524925C907}" srcOrd="0" destOrd="0" presId="urn:microsoft.com/office/officeart/2005/8/layout/hierarchy2"/>
    <dgm:cxn modelId="{6558586D-1A1C-4AAF-B20A-FFB950089F22}" type="presParOf" srcId="{979827B6-F48B-4D82-988F-3979AB967A8B}" destId="{576238D4-0F7A-4DC0-A1CC-506D6117D727}" srcOrd="1" destOrd="0" presId="urn:microsoft.com/office/officeart/2005/8/layout/hierarchy2"/>
    <dgm:cxn modelId="{78476657-772E-4850-9672-FCDEF460D24B}" type="presParOf" srcId="{576238D4-0F7A-4DC0-A1CC-506D6117D727}" destId="{5F93FF09-73E8-4972-ADDC-DF68A0BF502E}" srcOrd="0" destOrd="0" presId="urn:microsoft.com/office/officeart/2005/8/layout/hierarchy2"/>
    <dgm:cxn modelId="{4715CABD-F680-4E2F-BDCF-0F10F74680AF}" type="presParOf" srcId="{576238D4-0F7A-4DC0-A1CC-506D6117D727}" destId="{F0CFCD44-3788-4CE0-8D9E-6FC1852D0E40}" srcOrd="1" destOrd="0" presId="urn:microsoft.com/office/officeart/2005/8/layout/hierarchy2"/>
    <dgm:cxn modelId="{ED72E1FF-96C6-438D-92BC-393DDE85EE24}" type="presParOf" srcId="{979827B6-F48B-4D82-988F-3979AB967A8B}" destId="{07BDEF8E-665F-475F-A0B5-5E78AC999470}" srcOrd="2" destOrd="0" presId="urn:microsoft.com/office/officeart/2005/8/layout/hierarchy2"/>
    <dgm:cxn modelId="{B0B77167-7731-4181-97F4-5C84B1CA8803}" type="presParOf" srcId="{07BDEF8E-665F-475F-A0B5-5E78AC999470}" destId="{027E7D92-7095-4913-A6FA-C1CA00CAF033}" srcOrd="0" destOrd="0" presId="urn:microsoft.com/office/officeart/2005/8/layout/hierarchy2"/>
    <dgm:cxn modelId="{95508BB9-FF8F-4F90-A0D9-BF024354E102}" type="presParOf" srcId="{979827B6-F48B-4D82-988F-3979AB967A8B}" destId="{9526AD77-D237-4ED5-B65F-42F5A133E79B}" srcOrd="3" destOrd="0" presId="urn:microsoft.com/office/officeart/2005/8/layout/hierarchy2"/>
    <dgm:cxn modelId="{20E0ECEF-B3BA-4A43-B812-4B5635AA91AA}" type="presParOf" srcId="{9526AD77-D237-4ED5-B65F-42F5A133E79B}" destId="{8CCE80C0-257C-4BD5-AEC2-33A72E48AF14}" srcOrd="0" destOrd="0" presId="urn:microsoft.com/office/officeart/2005/8/layout/hierarchy2"/>
    <dgm:cxn modelId="{CCFC4F12-69D7-473A-A39F-158808A6A316}" type="presParOf" srcId="{9526AD77-D237-4ED5-B65F-42F5A133E79B}" destId="{D4D905B8-6D50-41E8-8488-672CF198AA0D}" srcOrd="1" destOrd="0" presId="urn:microsoft.com/office/officeart/2005/8/layout/hierarchy2"/>
    <dgm:cxn modelId="{36505F6E-12DE-4A7A-9C45-8E64A7D9C0AB}" type="presParOf" srcId="{979827B6-F48B-4D82-988F-3979AB967A8B}" destId="{B72523C8-8C7D-4419-8001-DD255C0E09BA}" srcOrd="4" destOrd="0" presId="urn:microsoft.com/office/officeart/2005/8/layout/hierarchy2"/>
    <dgm:cxn modelId="{A7C9975A-42D3-4273-938A-3C77F1F262D2}" type="presParOf" srcId="{B72523C8-8C7D-4419-8001-DD255C0E09BA}" destId="{7B587B45-A261-40D6-929C-720A1168763D}" srcOrd="0" destOrd="0" presId="urn:microsoft.com/office/officeart/2005/8/layout/hierarchy2"/>
    <dgm:cxn modelId="{B473A3B9-9A30-403B-9DA9-208524EA36F2}" type="presParOf" srcId="{979827B6-F48B-4D82-988F-3979AB967A8B}" destId="{19C699AA-A1F0-4E38-8188-33E4783E20B7}" srcOrd="5" destOrd="0" presId="urn:microsoft.com/office/officeart/2005/8/layout/hierarchy2"/>
    <dgm:cxn modelId="{0C55066F-DCA0-4AC3-8263-1319E5177FC6}" type="presParOf" srcId="{19C699AA-A1F0-4E38-8188-33E4783E20B7}" destId="{52016689-9C3D-449C-8ABC-3795B75FECD6}" srcOrd="0" destOrd="0" presId="urn:microsoft.com/office/officeart/2005/8/layout/hierarchy2"/>
    <dgm:cxn modelId="{2296E6A7-E834-4E70-B63C-A6C85B3DC891}" type="presParOf" srcId="{19C699AA-A1F0-4E38-8188-33E4783E20B7}" destId="{B1118BAB-9C07-48DC-A2E7-A28EB31931CB}" srcOrd="1" destOrd="0" presId="urn:microsoft.com/office/officeart/2005/8/layout/hierarchy2"/>
    <dgm:cxn modelId="{8EDE8884-3A85-429A-B7A9-AD5472D1C378}" type="presParOf" srcId="{979827B6-F48B-4D82-988F-3979AB967A8B}" destId="{36FBDA60-AAB9-4F29-ADAB-1711EC684341}" srcOrd="6" destOrd="0" presId="urn:microsoft.com/office/officeart/2005/8/layout/hierarchy2"/>
    <dgm:cxn modelId="{59D07429-FC9F-41FF-BFDA-A4A4A418E382}" type="presParOf" srcId="{36FBDA60-AAB9-4F29-ADAB-1711EC684341}" destId="{7FE0D88C-BD0C-4673-9A69-831DC2458071}" srcOrd="0" destOrd="0" presId="urn:microsoft.com/office/officeart/2005/8/layout/hierarchy2"/>
    <dgm:cxn modelId="{73807759-FF48-4FE8-9F1F-B5F458D13602}" type="presParOf" srcId="{979827B6-F48B-4D82-988F-3979AB967A8B}" destId="{DE043059-FF69-4154-97BC-9DF1A56FF6E0}" srcOrd="7" destOrd="0" presId="urn:microsoft.com/office/officeart/2005/8/layout/hierarchy2"/>
    <dgm:cxn modelId="{256F0505-61D4-4973-A888-2EDCE6EC1943}" type="presParOf" srcId="{DE043059-FF69-4154-97BC-9DF1A56FF6E0}" destId="{2AFBA80B-025A-4AC6-A0C3-6FA29FD99878}" srcOrd="0" destOrd="0" presId="urn:microsoft.com/office/officeart/2005/8/layout/hierarchy2"/>
    <dgm:cxn modelId="{57D8BDBF-4AA5-4A1F-B3A8-58BD449AC9E8}" type="presParOf" srcId="{DE043059-FF69-4154-97BC-9DF1A56FF6E0}" destId="{AED86D6C-4050-42C6-A9EC-69183B010C54}" srcOrd="1" destOrd="0" presId="urn:microsoft.com/office/officeart/2005/8/layout/hierarchy2"/>
    <dgm:cxn modelId="{FBFB0212-A829-44FD-B3D3-E6FD823FBDAB}" type="presParOf" srcId="{979827B6-F48B-4D82-988F-3979AB967A8B}" destId="{B1B2D7FB-BBB2-4C4B-ACD0-74B5D1FBB167}" srcOrd="8" destOrd="0" presId="urn:microsoft.com/office/officeart/2005/8/layout/hierarchy2"/>
    <dgm:cxn modelId="{6602B6AC-79E9-4505-A9A1-7C797CC1C07F}" type="presParOf" srcId="{B1B2D7FB-BBB2-4C4B-ACD0-74B5D1FBB167}" destId="{A2EB3C66-660B-46F3-9300-4665F7C2FD18}" srcOrd="0" destOrd="0" presId="urn:microsoft.com/office/officeart/2005/8/layout/hierarchy2"/>
    <dgm:cxn modelId="{76035D17-7710-4BB6-9C48-D76B1D5E2906}" type="presParOf" srcId="{979827B6-F48B-4D82-988F-3979AB967A8B}" destId="{757E39E5-10E7-4D46-9C4C-F781B2BABC37}" srcOrd="9" destOrd="0" presId="urn:microsoft.com/office/officeart/2005/8/layout/hierarchy2"/>
    <dgm:cxn modelId="{755338B1-2A30-4E67-8531-E1C9711E1D60}" type="presParOf" srcId="{757E39E5-10E7-4D46-9C4C-F781B2BABC37}" destId="{E82D87C7-5FDD-40D9-BFA6-70A7712871AB}" srcOrd="0" destOrd="0" presId="urn:microsoft.com/office/officeart/2005/8/layout/hierarchy2"/>
    <dgm:cxn modelId="{30B76E79-6E6A-4103-A9E3-C41523AB2F5F}" type="presParOf" srcId="{757E39E5-10E7-4D46-9C4C-F781B2BABC37}" destId="{609DCFB4-F4FD-42C8-8A45-112B16A08F02}" srcOrd="1" destOrd="0" presId="urn:microsoft.com/office/officeart/2005/8/layout/hierarchy2"/>
    <dgm:cxn modelId="{54142657-BB3A-4AE1-8842-7A3D4DF8EE91}" type="presParOf" srcId="{5CB948C0-80E0-4241-9B4A-3CEC8FAA951E}" destId="{8A2AE032-B37D-4560-9D79-1F52311073F9}" srcOrd="2" destOrd="0" presId="urn:microsoft.com/office/officeart/2005/8/layout/hierarchy2"/>
    <dgm:cxn modelId="{278390B8-9994-47D2-9387-9C51AA1C148F}" type="presParOf" srcId="{8A2AE032-B37D-4560-9D79-1F52311073F9}" destId="{FADB30EE-78E3-43C0-94A6-C2D4E6A61728}" srcOrd="0" destOrd="0" presId="urn:microsoft.com/office/officeart/2005/8/layout/hierarchy2"/>
    <dgm:cxn modelId="{9DD94418-B8B8-4576-845D-FBBAEA376BA7}" type="presParOf" srcId="{5CB948C0-80E0-4241-9B4A-3CEC8FAA951E}" destId="{36987737-8516-49CB-849D-BEE798FE033E}" srcOrd="3" destOrd="0" presId="urn:microsoft.com/office/officeart/2005/8/layout/hierarchy2"/>
    <dgm:cxn modelId="{8B0B8726-8FC2-4749-BB5E-C0B67C71EA5A}" type="presParOf" srcId="{36987737-8516-49CB-849D-BEE798FE033E}" destId="{2953FFA0-1468-4B6C-9D6F-112CCA4B04FA}" srcOrd="0" destOrd="0" presId="urn:microsoft.com/office/officeart/2005/8/layout/hierarchy2"/>
    <dgm:cxn modelId="{68CBA9E3-54C4-4355-A786-F1EE620256BC}" type="presParOf" srcId="{36987737-8516-49CB-849D-BEE798FE033E}" destId="{873D749D-9A23-452B-95AD-79C03C3005C2}" srcOrd="1" destOrd="0" presId="urn:microsoft.com/office/officeart/2005/8/layout/hierarchy2"/>
    <dgm:cxn modelId="{23576447-1AB9-490B-A4D7-3A9270C62FEE}" type="presParOf" srcId="{873D749D-9A23-452B-95AD-79C03C3005C2}" destId="{A5D722B7-826B-4BCD-B3DD-5C9B505C7259}" srcOrd="0" destOrd="0" presId="urn:microsoft.com/office/officeart/2005/8/layout/hierarchy2"/>
    <dgm:cxn modelId="{BD53FD2F-900E-4673-BD5A-DC258A1A1E4B}" type="presParOf" srcId="{A5D722B7-826B-4BCD-B3DD-5C9B505C7259}" destId="{8C9A7166-DF09-4DD8-9264-85D03BC3A0F0}" srcOrd="0" destOrd="0" presId="urn:microsoft.com/office/officeart/2005/8/layout/hierarchy2"/>
    <dgm:cxn modelId="{6141BA47-AB6F-4929-B167-4E66CA50BA18}" type="presParOf" srcId="{873D749D-9A23-452B-95AD-79C03C3005C2}" destId="{63736C9C-4550-4EC8-A27E-8ADCE5DBDCBF}" srcOrd="1" destOrd="0" presId="urn:microsoft.com/office/officeart/2005/8/layout/hierarchy2"/>
    <dgm:cxn modelId="{2CC50646-4980-4092-9890-DC7245DF3C4B}" type="presParOf" srcId="{63736C9C-4550-4EC8-A27E-8ADCE5DBDCBF}" destId="{B2D69E06-9B6F-44B4-B16E-62DF0103D47F}" srcOrd="0" destOrd="0" presId="urn:microsoft.com/office/officeart/2005/8/layout/hierarchy2"/>
    <dgm:cxn modelId="{8DA15310-B914-4E3B-8ECB-E4FD85386DD3}" type="presParOf" srcId="{63736C9C-4550-4EC8-A27E-8ADCE5DBDCBF}" destId="{6BD057B7-7ABB-468A-B25D-4CF3B2ED0259}" srcOrd="1" destOrd="0" presId="urn:microsoft.com/office/officeart/2005/8/layout/hierarchy2"/>
    <dgm:cxn modelId="{862A3C61-E87B-4609-8DBE-173772D74515}" type="presParOf" srcId="{873D749D-9A23-452B-95AD-79C03C3005C2}" destId="{F6D1BD2D-5EA3-489B-9184-A20B60E9092D}" srcOrd="2" destOrd="0" presId="urn:microsoft.com/office/officeart/2005/8/layout/hierarchy2"/>
    <dgm:cxn modelId="{F79D8AE2-BBED-4DB5-9872-BD14F2F585BA}" type="presParOf" srcId="{F6D1BD2D-5EA3-489B-9184-A20B60E9092D}" destId="{FD2F7649-5CA8-496D-AFFF-DDEE73A62B10}" srcOrd="0" destOrd="0" presId="urn:microsoft.com/office/officeart/2005/8/layout/hierarchy2"/>
    <dgm:cxn modelId="{CB9982E0-3CC1-4D0F-8DB3-C027C823211C}" type="presParOf" srcId="{873D749D-9A23-452B-95AD-79C03C3005C2}" destId="{F252DF35-C85A-45F4-B4BA-E7DFC0EE5B2C}" srcOrd="3" destOrd="0" presId="urn:microsoft.com/office/officeart/2005/8/layout/hierarchy2"/>
    <dgm:cxn modelId="{13BCF585-77A2-4412-93E6-A62CCC22FCDC}" type="presParOf" srcId="{F252DF35-C85A-45F4-B4BA-E7DFC0EE5B2C}" destId="{8C1FA2D6-65E8-43A4-87F6-4654479104D8}" srcOrd="0" destOrd="0" presId="urn:microsoft.com/office/officeart/2005/8/layout/hierarchy2"/>
    <dgm:cxn modelId="{5D3FB97F-ECDA-4CFC-BFED-C257CB3026C7}" type="presParOf" srcId="{F252DF35-C85A-45F4-B4BA-E7DFC0EE5B2C}" destId="{E04FA6E4-EF63-4267-BF02-BD52FBAAAEF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5C3AB-102F-40BD-8063-A4722D5501C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7510A5F7-6381-44B0-9916-E7F75699D621}">
      <dgm:prSet phldrT="[Text]"/>
      <dgm:spPr>
        <a:solidFill>
          <a:srgbClr val="A7402C"/>
        </a:solidFill>
        <a:ln>
          <a:solidFill>
            <a:srgbClr val="F0D2A1"/>
          </a:solidFill>
        </a:ln>
      </dgm:spPr>
      <dgm:t>
        <a:bodyPr/>
        <a:lstStyle/>
        <a:p>
          <a:r>
            <a:rPr lang="en-GB" dirty="0">
              <a:latin typeface="Cabin" panose="00000500000000000000" pitchFamily="2" charset="0"/>
            </a:rPr>
            <a:t>Qur’an</a:t>
          </a:r>
        </a:p>
      </dgm:t>
    </dgm:pt>
    <dgm:pt modelId="{6D6FB663-8D19-4545-B81C-2DD4D0678E94}" type="parTrans" cxnId="{1F4F43AB-3B25-4691-B2EA-517C31F31392}">
      <dgm:prSet/>
      <dgm:spPr/>
      <dgm:t>
        <a:bodyPr/>
        <a:lstStyle/>
        <a:p>
          <a:endParaRPr lang="en-GB"/>
        </a:p>
      </dgm:t>
    </dgm:pt>
    <dgm:pt modelId="{0EC78059-A380-4EC4-BB3F-A6AF4B74E19C}" type="sibTrans" cxnId="{1F4F43AB-3B25-4691-B2EA-517C31F31392}">
      <dgm:prSet/>
      <dgm:spPr/>
      <dgm:t>
        <a:bodyPr/>
        <a:lstStyle/>
        <a:p>
          <a:endParaRPr lang="en-GB"/>
        </a:p>
      </dgm:t>
    </dgm:pt>
    <dgm:pt modelId="{8B2F28B1-69BC-42F3-AC1F-01CDC51E2B88}">
      <dgm:prSet phldrT="[Text]"/>
      <dgm:spPr>
        <a:ln w="57150">
          <a:solidFill>
            <a:srgbClr val="F0D2A1"/>
          </a:solidFill>
        </a:ln>
      </dgm:spPr>
      <dgm:t>
        <a:bodyPr/>
        <a:lstStyle/>
        <a:p>
          <a:r>
            <a:rPr lang="en-GB" dirty="0" err="1">
              <a:latin typeface="Cabin" panose="00000500000000000000" pitchFamily="2" charset="0"/>
            </a:rPr>
            <a:t>Tilawah</a:t>
          </a:r>
          <a:endParaRPr lang="en-GB" dirty="0">
            <a:latin typeface="Cabin" panose="00000500000000000000" pitchFamily="2" charset="0"/>
          </a:endParaRPr>
        </a:p>
      </dgm:t>
    </dgm:pt>
    <dgm:pt modelId="{65607EE2-F0A9-4CBF-8AB6-C089403942C9}" type="parTrans" cxnId="{EF31784A-491A-4BBD-B375-8892DE7358FA}">
      <dgm:prSet/>
      <dgm:spPr/>
      <dgm:t>
        <a:bodyPr/>
        <a:lstStyle/>
        <a:p>
          <a:endParaRPr lang="en-GB"/>
        </a:p>
      </dgm:t>
    </dgm:pt>
    <dgm:pt modelId="{652CA7B2-8369-4801-9ECC-E9BC236DCE1B}" type="sibTrans" cxnId="{EF31784A-491A-4BBD-B375-8892DE7358FA}">
      <dgm:prSet/>
      <dgm:spPr/>
      <dgm:t>
        <a:bodyPr/>
        <a:lstStyle/>
        <a:p>
          <a:endParaRPr lang="en-GB"/>
        </a:p>
      </dgm:t>
    </dgm:pt>
    <dgm:pt modelId="{170F66AC-7329-4744-9AA7-EAE05FEF4A76}">
      <dgm:prSet phldrT="[Text]"/>
      <dgm:spPr>
        <a:solidFill>
          <a:srgbClr val="A7402C"/>
        </a:solidFill>
        <a:ln>
          <a:solidFill>
            <a:srgbClr val="F0D2A1"/>
          </a:solidFill>
        </a:ln>
      </dgm:spPr>
      <dgm:t>
        <a:bodyPr/>
        <a:lstStyle/>
        <a:p>
          <a:r>
            <a:rPr lang="en-GB" dirty="0">
              <a:latin typeface="Cabin" panose="00000500000000000000" pitchFamily="2" charset="0"/>
            </a:rPr>
            <a:t>Salah</a:t>
          </a:r>
        </a:p>
      </dgm:t>
    </dgm:pt>
    <dgm:pt modelId="{04C3F764-5684-4EEB-8D83-29F2A6C69135}" type="parTrans" cxnId="{F1C37C99-34C0-4682-A1AB-6BA8FA6FDEBB}">
      <dgm:prSet/>
      <dgm:spPr/>
      <dgm:t>
        <a:bodyPr/>
        <a:lstStyle/>
        <a:p>
          <a:endParaRPr lang="en-GB"/>
        </a:p>
      </dgm:t>
    </dgm:pt>
    <dgm:pt modelId="{EBE205BE-AB1E-4D1E-8445-AF11EF8E08C0}" type="sibTrans" cxnId="{F1C37C99-34C0-4682-A1AB-6BA8FA6FDEBB}">
      <dgm:prSet/>
      <dgm:spPr/>
      <dgm:t>
        <a:bodyPr/>
        <a:lstStyle/>
        <a:p>
          <a:endParaRPr lang="en-GB"/>
        </a:p>
      </dgm:t>
    </dgm:pt>
    <dgm:pt modelId="{E79652D7-31D6-4A7D-AE7C-A9375E7AE0E2}">
      <dgm:prSet phldrT="[Text]"/>
      <dgm:spPr>
        <a:ln w="57150">
          <a:solidFill>
            <a:srgbClr val="F0D2A1"/>
          </a:solidFill>
        </a:ln>
      </dgm:spPr>
      <dgm:t>
        <a:bodyPr/>
        <a:lstStyle/>
        <a:p>
          <a:r>
            <a:rPr lang="en-GB" dirty="0" err="1">
              <a:latin typeface="Cabin" panose="00000500000000000000" pitchFamily="2" charset="0"/>
            </a:rPr>
            <a:t>Khushu</a:t>
          </a:r>
          <a:r>
            <a:rPr lang="en-GB" dirty="0">
              <a:latin typeface="Cabin" panose="00000500000000000000" pitchFamily="2" charset="0"/>
            </a:rPr>
            <a:t>’ </a:t>
          </a:r>
        </a:p>
      </dgm:t>
    </dgm:pt>
    <dgm:pt modelId="{20CA93EE-9424-462A-9C68-0468510AD61D}" type="parTrans" cxnId="{4583DC17-4A6B-4572-BB31-AFA34B808A28}">
      <dgm:prSet/>
      <dgm:spPr/>
      <dgm:t>
        <a:bodyPr/>
        <a:lstStyle/>
        <a:p>
          <a:endParaRPr lang="en-GB"/>
        </a:p>
      </dgm:t>
    </dgm:pt>
    <dgm:pt modelId="{D7F2082F-A74B-4D25-AF08-95225E77B243}" type="sibTrans" cxnId="{4583DC17-4A6B-4572-BB31-AFA34B808A28}">
      <dgm:prSet/>
      <dgm:spPr/>
      <dgm:t>
        <a:bodyPr/>
        <a:lstStyle/>
        <a:p>
          <a:endParaRPr lang="en-GB"/>
        </a:p>
      </dgm:t>
    </dgm:pt>
    <dgm:pt modelId="{42F74402-B9D4-4B2E-AF62-DB95B59D27C1}">
      <dgm:prSet phldrT="[Text]"/>
      <dgm:spPr>
        <a:ln w="57150">
          <a:solidFill>
            <a:srgbClr val="F0D2A1"/>
          </a:solidFill>
        </a:ln>
      </dgm:spPr>
      <dgm:t>
        <a:bodyPr/>
        <a:lstStyle/>
        <a:p>
          <a:r>
            <a:rPr lang="en-GB" dirty="0" err="1">
              <a:latin typeface="Cabin" panose="00000500000000000000" pitchFamily="2" charset="0"/>
            </a:rPr>
            <a:t>Qiyam</a:t>
          </a:r>
          <a:endParaRPr lang="en-GB" dirty="0">
            <a:latin typeface="Cabin" panose="00000500000000000000" pitchFamily="2" charset="0"/>
          </a:endParaRPr>
        </a:p>
      </dgm:t>
    </dgm:pt>
    <dgm:pt modelId="{8CD561BB-138B-4551-B409-547140E6AB19}" type="parTrans" cxnId="{20EC2879-502D-4F8A-BD4E-C6C54F0D3CB5}">
      <dgm:prSet/>
      <dgm:spPr/>
      <dgm:t>
        <a:bodyPr/>
        <a:lstStyle/>
        <a:p>
          <a:endParaRPr lang="en-GB"/>
        </a:p>
      </dgm:t>
    </dgm:pt>
    <dgm:pt modelId="{00A1A64A-FCB6-4556-AAED-51B63789707F}" type="sibTrans" cxnId="{20EC2879-502D-4F8A-BD4E-C6C54F0D3CB5}">
      <dgm:prSet/>
      <dgm:spPr/>
      <dgm:t>
        <a:bodyPr/>
        <a:lstStyle/>
        <a:p>
          <a:endParaRPr lang="en-GB"/>
        </a:p>
      </dgm:t>
    </dgm:pt>
    <dgm:pt modelId="{BDD4C9C6-B4EC-42F9-853B-2C2D859D8A4B}">
      <dgm:prSet phldrT="[Text]"/>
      <dgm:spPr>
        <a:solidFill>
          <a:srgbClr val="A7402C"/>
        </a:solidFill>
        <a:ln>
          <a:solidFill>
            <a:srgbClr val="F0D2A1"/>
          </a:solidFill>
        </a:ln>
      </dgm:spPr>
      <dgm:t>
        <a:bodyPr/>
        <a:lstStyle/>
        <a:p>
          <a:r>
            <a:rPr lang="en-GB" dirty="0">
              <a:latin typeface="Cabin" panose="00000500000000000000" pitchFamily="2" charset="0"/>
            </a:rPr>
            <a:t>Dhikr</a:t>
          </a:r>
        </a:p>
      </dgm:t>
    </dgm:pt>
    <dgm:pt modelId="{48821C22-3CE1-45F0-BC60-9DA6DFFBB3B9}" type="parTrans" cxnId="{1A922441-A0C1-4BCC-86DB-B73D59ED8BE3}">
      <dgm:prSet/>
      <dgm:spPr/>
      <dgm:t>
        <a:bodyPr/>
        <a:lstStyle/>
        <a:p>
          <a:endParaRPr lang="en-GB"/>
        </a:p>
      </dgm:t>
    </dgm:pt>
    <dgm:pt modelId="{6605EE90-7FDE-46BD-B52A-DCA61DE41FC8}" type="sibTrans" cxnId="{1A922441-A0C1-4BCC-86DB-B73D59ED8BE3}">
      <dgm:prSet/>
      <dgm:spPr/>
      <dgm:t>
        <a:bodyPr/>
        <a:lstStyle/>
        <a:p>
          <a:endParaRPr lang="en-GB"/>
        </a:p>
      </dgm:t>
    </dgm:pt>
    <dgm:pt modelId="{C043AA60-7DCB-4C26-9A41-56008A01F8F5}">
      <dgm:prSet phldrT="[Text]"/>
      <dgm:spPr>
        <a:ln w="57150">
          <a:solidFill>
            <a:srgbClr val="F0D2A1"/>
          </a:solidFill>
        </a:ln>
      </dgm:spPr>
      <dgm:t>
        <a:bodyPr/>
        <a:lstStyle/>
        <a:p>
          <a:r>
            <a:rPr lang="en-GB" dirty="0">
              <a:latin typeface="Cabin" panose="00000500000000000000" pitchFamily="2" charset="0"/>
            </a:rPr>
            <a:t>Specific/General</a:t>
          </a:r>
        </a:p>
      </dgm:t>
    </dgm:pt>
    <dgm:pt modelId="{D2422579-7A64-456D-9BDA-D552B5EC7A42}" type="parTrans" cxnId="{D0DA52A7-C4F9-43F8-8CDA-28EBC4AEE461}">
      <dgm:prSet/>
      <dgm:spPr/>
      <dgm:t>
        <a:bodyPr/>
        <a:lstStyle/>
        <a:p>
          <a:endParaRPr lang="en-GB"/>
        </a:p>
      </dgm:t>
    </dgm:pt>
    <dgm:pt modelId="{7325FFA3-9DFA-4F78-976F-55FE5BFA2548}" type="sibTrans" cxnId="{D0DA52A7-C4F9-43F8-8CDA-28EBC4AEE461}">
      <dgm:prSet/>
      <dgm:spPr/>
      <dgm:t>
        <a:bodyPr/>
        <a:lstStyle/>
        <a:p>
          <a:endParaRPr lang="en-GB"/>
        </a:p>
      </dgm:t>
    </dgm:pt>
    <dgm:pt modelId="{4C17B7A2-4B77-4DFF-92F3-282319F80F97}">
      <dgm:prSet phldrT="[Text]"/>
      <dgm:spPr>
        <a:ln w="57150">
          <a:solidFill>
            <a:srgbClr val="F0D2A1"/>
          </a:solidFill>
        </a:ln>
      </dgm:spPr>
      <dgm:t>
        <a:bodyPr/>
        <a:lstStyle/>
        <a:p>
          <a:r>
            <a:rPr lang="en-US" dirty="0" err="1">
              <a:latin typeface="Cabin" panose="00000500000000000000" pitchFamily="2" charset="0"/>
            </a:rPr>
            <a:t>Tafakkur</a:t>
          </a:r>
          <a:endParaRPr lang="en-GB" dirty="0">
            <a:latin typeface="Cabin" panose="00000500000000000000" pitchFamily="2" charset="0"/>
          </a:endParaRPr>
        </a:p>
      </dgm:t>
    </dgm:pt>
    <dgm:pt modelId="{3DCAEF64-0317-4E27-8576-36BAE0A1A787}" type="parTrans" cxnId="{9110224D-7F1D-4421-AD78-13EA82AF269B}">
      <dgm:prSet/>
      <dgm:spPr/>
      <dgm:t>
        <a:bodyPr/>
        <a:lstStyle/>
        <a:p>
          <a:endParaRPr lang="en-GB"/>
        </a:p>
      </dgm:t>
    </dgm:pt>
    <dgm:pt modelId="{E0DE3A15-A339-4EE3-8A3C-AAF9911F5EC6}" type="sibTrans" cxnId="{9110224D-7F1D-4421-AD78-13EA82AF269B}">
      <dgm:prSet/>
      <dgm:spPr/>
      <dgm:t>
        <a:bodyPr/>
        <a:lstStyle/>
        <a:p>
          <a:endParaRPr lang="en-GB"/>
        </a:p>
      </dgm:t>
    </dgm:pt>
    <dgm:pt modelId="{48D50AB6-7119-49AE-8D33-56C006226FF9}">
      <dgm:prSet phldrT="[Text]"/>
      <dgm:spPr>
        <a:solidFill>
          <a:srgbClr val="A7402C"/>
        </a:solidFill>
        <a:ln>
          <a:solidFill>
            <a:srgbClr val="F0D2A1"/>
          </a:solidFill>
        </a:ln>
      </dgm:spPr>
      <dgm:t>
        <a:bodyPr/>
        <a:lstStyle/>
        <a:p>
          <a:r>
            <a:rPr lang="en-GB" dirty="0" err="1">
              <a:latin typeface="Cabin" panose="00000500000000000000" pitchFamily="2" charset="0"/>
            </a:rPr>
            <a:t>Du’a</a:t>
          </a:r>
          <a:endParaRPr lang="en-GB" dirty="0">
            <a:latin typeface="Cabin" panose="00000500000000000000" pitchFamily="2" charset="0"/>
          </a:endParaRPr>
        </a:p>
      </dgm:t>
    </dgm:pt>
    <dgm:pt modelId="{3DA60C64-CD44-4D1E-925A-FDFA40E11880}" type="parTrans" cxnId="{F692527F-EB06-4384-B39C-79C1F1CD0EAB}">
      <dgm:prSet/>
      <dgm:spPr/>
      <dgm:t>
        <a:bodyPr/>
        <a:lstStyle/>
        <a:p>
          <a:endParaRPr lang="en-GB"/>
        </a:p>
      </dgm:t>
    </dgm:pt>
    <dgm:pt modelId="{8B640A1F-014F-4AEC-84C0-183847A5143C}" type="sibTrans" cxnId="{F692527F-EB06-4384-B39C-79C1F1CD0EAB}">
      <dgm:prSet/>
      <dgm:spPr/>
      <dgm:t>
        <a:bodyPr/>
        <a:lstStyle/>
        <a:p>
          <a:endParaRPr lang="en-GB"/>
        </a:p>
      </dgm:t>
    </dgm:pt>
    <dgm:pt modelId="{289CD114-1918-4BD7-9BFF-A13172180E28}">
      <dgm:prSet/>
      <dgm:spPr>
        <a:ln w="57150">
          <a:solidFill>
            <a:srgbClr val="F0D2A1"/>
          </a:solidFill>
        </a:ln>
      </dgm:spPr>
      <dgm:t>
        <a:bodyPr/>
        <a:lstStyle/>
        <a:p>
          <a:r>
            <a:rPr lang="en-GB" dirty="0">
              <a:latin typeface="Cabin" panose="00000500000000000000" pitchFamily="2" charset="0"/>
            </a:rPr>
            <a:t>Best Times</a:t>
          </a:r>
        </a:p>
      </dgm:t>
    </dgm:pt>
    <dgm:pt modelId="{FC0BAC80-3E14-4E06-8734-B8F325173D67}" type="parTrans" cxnId="{35B04DC8-F4A1-40FE-AC66-51243589E20E}">
      <dgm:prSet/>
      <dgm:spPr/>
      <dgm:t>
        <a:bodyPr/>
        <a:lstStyle/>
        <a:p>
          <a:endParaRPr lang="en-GB"/>
        </a:p>
      </dgm:t>
    </dgm:pt>
    <dgm:pt modelId="{D66927F2-AFDC-4784-9D5B-717E2A93A973}" type="sibTrans" cxnId="{35B04DC8-F4A1-40FE-AC66-51243589E20E}">
      <dgm:prSet/>
      <dgm:spPr/>
      <dgm:t>
        <a:bodyPr/>
        <a:lstStyle/>
        <a:p>
          <a:endParaRPr lang="en-GB"/>
        </a:p>
      </dgm:t>
    </dgm:pt>
    <dgm:pt modelId="{50C34292-EFD5-423D-8262-C6DCDB2EE2C0}">
      <dgm:prSet/>
      <dgm:spPr>
        <a:ln w="57150">
          <a:solidFill>
            <a:srgbClr val="F0D2A1"/>
          </a:solidFill>
        </a:ln>
      </dgm:spPr>
      <dgm:t>
        <a:bodyPr/>
        <a:lstStyle/>
        <a:p>
          <a:r>
            <a:rPr lang="en-GB" dirty="0" err="1">
              <a:latin typeface="Cabin" panose="00000500000000000000" pitchFamily="2" charset="0"/>
            </a:rPr>
            <a:t>Aadab</a:t>
          </a:r>
          <a:r>
            <a:rPr lang="en-GB" dirty="0">
              <a:latin typeface="Cabin" panose="00000500000000000000" pitchFamily="2" charset="0"/>
            </a:rPr>
            <a:t> &amp; mindset</a:t>
          </a:r>
        </a:p>
      </dgm:t>
    </dgm:pt>
    <dgm:pt modelId="{9BB22496-4E3C-4D8E-862E-BCD2335989BB}" type="parTrans" cxnId="{7A6B599F-0D14-4499-8651-255AB788C55C}">
      <dgm:prSet/>
      <dgm:spPr/>
      <dgm:t>
        <a:bodyPr/>
        <a:lstStyle/>
        <a:p>
          <a:endParaRPr lang="en-GB"/>
        </a:p>
      </dgm:t>
    </dgm:pt>
    <dgm:pt modelId="{AF30FBDE-2B94-49D9-AB9B-0198FE790B79}" type="sibTrans" cxnId="{7A6B599F-0D14-4499-8651-255AB788C55C}">
      <dgm:prSet/>
      <dgm:spPr/>
      <dgm:t>
        <a:bodyPr/>
        <a:lstStyle/>
        <a:p>
          <a:endParaRPr lang="en-GB"/>
        </a:p>
      </dgm:t>
    </dgm:pt>
    <dgm:pt modelId="{40CFC5A6-C612-4663-A89B-987651EA0FD5}">
      <dgm:prSet phldrT="[Text]"/>
      <dgm:spPr>
        <a:ln w="57150">
          <a:solidFill>
            <a:srgbClr val="F0D2A1"/>
          </a:solidFill>
        </a:ln>
      </dgm:spPr>
      <dgm:t>
        <a:bodyPr/>
        <a:lstStyle/>
        <a:p>
          <a:r>
            <a:rPr lang="en-GB" dirty="0" err="1">
              <a:latin typeface="Cabin" panose="00000500000000000000" pitchFamily="2" charset="0"/>
            </a:rPr>
            <a:t>Tadabbur</a:t>
          </a:r>
          <a:endParaRPr lang="en-GB" dirty="0">
            <a:latin typeface="Cabin" panose="00000500000000000000" pitchFamily="2" charset="0"/>
          </a:endParaRPr>
        </a:p>
      </dgm:t>
    </dgm:pt>
    <dgm:pt modelId="{297242A1-3320-4472-A3A0-C68F45F9E241}" type="parTrans" cxnId="{778D1B0C-6BF5-46F7-8706-2E18223BFACB}">
      <dgm:prSet/>
      <dgm:spPr/>
      <dgm:t>
        <a:bodyPr/>
        <a:lstStyle/>
        <a:p>
          <a:endParaRPr lang="en-GB"/>
        </a:p>
      </dgm:t>
    </dgm:pt>
    <dgm:pt modelId="{8B597D22-4B20-44A3-995B-C478AE9A1FFB}" type="sibTrans" cxnId="{778D1B0C-6BF5-46F7-8706-2E18223BFACB}">
      <dgm:prSet/>
      <dgm:spPr/>
      <dgm:t>
        <a:bodyPr/>
        <a:lstStyle/>
        <a:p>
          <a:endParaRPr lang="en-GB"/>
        </a:p>
      </dgm:t>
    </dgm:pt>
    <dgm:pt modelId="{20083F44-58EB-4130-9813-C05D0B1703FC}" type="pres">
      <dgm:prSet presAssocID="{BD55C3AB-102F-40BD-8063-A4722D5501C7}" presName="linearFlow" presStyleCnt="0">
        <dgm:presLayoutVars>
          <dgm:dir/>
          <dgm:animLvl val="lvl"/>
          <dgm:resizeHandles val="exact"/>
        </dgm:presLayoutVars>
      </dgm:prSet>
      <dgm:spPr/>
    </dgm:pt>
    <dgm:pt modelId="{C976CA02-572A-4728-9AF6-C3A0124826B8}" type="pres">
      <dgm:prSet presAssocID="{7510A5F7-6381-44B0-9916-E7F75699D621}" presName="composite" presStyleCnt="0"/>
      <dgm:spPr/>
    </dgm:pt>
    <dgm:pt modelId="{5127D21E-CC49-4B46-92CC-0A7F2514CA7E}" type="pres">
      <dgm:prSet presAssocID="{7510A5F7-6381-44B0-9916-E7F75699D621}" presName="parentText" presStyleLbl="alignNode1" presStyleIdx="0" presStyleCnt="4">
        <dgm:presLayoutVars>
          <dgm:chMax val="1"/>
          <dgm:bulletEnabled val="1"/>
        </dgm:presLayoutVars>
      </dgm:prSet>
      <dgm:spPr/>
    </dgm:pt>
    <dgm:pt modelId="{7A6CBF36-DB3B-4938-83B0-F146E59C1411}" type="pres">
      <dgm:prSet presAssocID="{7510A5F7-6381-44B0-9916-E7F75699D621}" presName="descendantText" presStyleLbl="alignAcc1" presStyleIdx="0" presStyleCnt="4">
        <dgm:presLayoutVars>
          <dgm:bulletEnabled val="1"/>
        </dgm:presLayoutVars>
      </dgm:prSet>
      <dgm:spPr/>
    </dgm:pt>
    <dgm:pt modelId="{E61837F6-A3A7-4BA3-BBE7-EA3B4168ED21}" type="pres">
      <dgm:prSet presAssocID="{0EC78059-A380-4EC4-BB3F-A6AF4B74E19C}" presName="sp" presStyleCnt="0"/>
      <dgm:spPr/>
    </dgm:pt>
    <dgm:pt modelId="{8AE0EAE7-3CFC-46EC-A8C4-D1B88E64484E}" type="pres">
      <dgm:prSet presAssocID="{170F66AC-7329-4744-9AA7-EAE05FEF4A76}" presName="composite" presStyleCnt="0"/>
      <dgm:spPr/>
    </dgm:pt>
    <dgm:pt modelId="{8666FF74-B8DE-45BE-9F74-F4B058ACF5B6}" type="pres">
      <dgm:prSet presAssocID="{170F66AC-7329-4744-9AA7-EAE05FEF4A76}" presName="parentText" presStyleLbl="alignNode1" presStyleIdx="1" presStyleCnt="4">
        <dgm:presLayoutVars>
          <dgm:chMax val="1"/>
          <dgm:bulletEnabled val="1"/>
        </dgm:presLayoutVars>
      </dgm:prSet>
      <dgm:spPr/>
    </dgm:pt>
    <dgm:pt modelId="{30A30574-A062-4042-98A3-BCE13E25E13D}" type="pres">
      <dgm:prSet presAssocID="{170F66AC-7329-4744-9AA7-EAE05FEF4A76}" presName="descendantText" presStyleLbl="alignAcc1" presStyleIdx="1" presStyleCnt="4">
        <dgm:presLayoutVars>
          <dgm:bulletEnabled val="1"/>
        </dgm:presLayoutVars>
      </dgm:prSet>
      <dgm:spPr/>
    </dgm:pt>
    <dgm:pt modelId="{89D5DBAA-A177-4562-83A7-E779006E095B}" type="pres">
      <dgm:prSet presAssocID="{EBE205BE-AB1E-4D1E-8445-AF11EF8E08C0}" presName="sp" presStyleCnt="0"/>
      <dgm:spPr/>
    </dgm:pt>
    <dgm:pt modelId="{B614C4B3-ECFD-43E9-9DC5-1EE5E007C829}" type="pres">
      <dgm:prSet presAssocID="{BDD4C9C6-B4EC-42F9-853B-2C2D859D8A4B}" presName="composite" presStyleCnt="0"/>
      <dgm:spPr/>
    </dgm:pt>
    <dgm:pt modelId="{34314C26-A043-4E5D-9911-71EEF0B24479}" type="pres">
      <dgm:prSet presAssocID="{BDD4C9C6-B4EC-42F9-853B-2C2D859D8A4B}" presName="parentText" presStyleLbl="alignNode1" presStyleIdx="2" presStyleCnt="4">
        <dgm:presLayoutVars>
          <dgm:chMax val="1"/>
          <dgm:bulletEnabled val="1"/>
        </dgm:presLayoutVars>
      </dgm:prSet>
      <dgm:spPr/>
    </dgm:pt>
    <dgm:pt modelId="{6023CAE2-BC7F-4D46-BA1F-7D4735F1E203}" type="pres">
      <dgm:prSet presAssocID="{BDD4C9C6-B4EC-42F9-853B-2C2D859D8A4B}" presName="descendantText" presStyleLbl="alignAcc1" presStyleIdx="2" presStyleCnt="4">
        <dgm:presLayoutVars>
          <dgm:bulletEnabled val="1"/>
        </dgm:presLayoutVars>
      </dgm:prSet>
      <dgm:spPr/>
    </dgm:pt>
    <dgm:pt modelId="{C8E519FC-AB08-4062-9247-3E8DFA3572BF}" type="pres">
      <dgm:prSet presAssocID="{6605EE90-7FDE-46BD-B52A-DCA61DE41FC8}" presName="sp" presStyleCnt="0"/>
      <dgm:spPr/>
    </dgm:pt>
    <dgm:pt modelId="{BC83AA1F-78A8-4B8A-9A82-2D1D1C063EB9}" type="pres">
      <dgm:prSet presAssocID="{48D50AB6-7119-49AE-8D33-56C006226FF9}" presName="composite" presStyleCnt="0"/>
      <dgm:spPr/>
    </dgm:pt>
    <dgm:pt modelId="{9A28AC4C-FDF8-4811-AF65-ED7218372070}" type="pres">
      <dgm:prSet presAssocID="{48D50AB6-7119-49AE-8D33-56C006226FF9}" presName="parentText" presStyleLbl="alignNode1" presStyleIdx="3" presStyleCnt="4">
        <dgm:presLayoutVars>
          <dgm:chMax val="1"/>
          <dgm:bulletEnabled val="1"/>
        </dgm:presLayoutVars>
      </dgm:prSet>
      <dgm:spPr/>
    </dgm:pt>
    <dgm:pt modelId="{F74671D7-3C5C-423A-A514-64F284F9E8A1}" type="pres">
      <dgm:prSet presAssocID="{48D50AB6-7119-49AE-8D33-56C006226FF9}" presName="descendantText" presStyleLbl="alignAcc1" presStyleIdx="3" presStyleCnt="4">
        <dgm:presLayoutVars>
          <dgm:bulletEnabled val="1"/>
        </dgm:presLayoutVars>
      </dgm:prSet>
      <dgm:spPr/>
    </dgm:pt>
  </dgm:ptLst>
  <dgm:cxnLst>
    <dgm:cxn modelId="{778D1B0C-6BF5-46F7-8706-2E18223BFACB}" srcId="{7510A5F7-6381-44B0-9916-E7F75699D621}" destId="{40CFC5A6-C612-4663-A89B-987651EA0FD5}" srcOrd="1" destOrd="0" parTransId="{297242A1-3320-4472-A3A0-C68F45F9E241}" sibTransId="{8B597D22-4B20-44A3-995B-C478AE9A1FFB}"/>
    <dgm:cxn modelId="{8A2ECD0C-7831-4D1C-952D-E010221DCFEE}" type="presOf" srcId="{289CD114-1918-4BD7-9BFF-A13172180E28}" destId="{F74671D7-3C5C-423A-A514-64F284F9E8A1}" srcOrd="0" destOrd="0" presId="urn:microsoft.com/office/officeart/2005/8/layout/chevron2"/>
    <dgm:cxn modelId="{4583DC17-4A6B-4572-BB31-AFA34B808A28}" srcId="{170F66AC-7329-4744-9AA7-EAE05FEF4A76}" destId="{E79652D7-31D6-4A7D-AE7C-A9375E7AE0E2}" srcOrd="0" destOrd="0" parTransId="{20CA93EE-9424-462A-9C68-0468510AD61D}" sibTransId="{D7F2082F-A74B-4D25-AF08-95225E77B243}"/>
    <dgm:cxn modelId="{7F3BE33B-30F7-41D8-98C0-07BCEF2C7C7C}" type="presOf" srcId="{C043AA60-7DCB-4C26-9A41-56008A01F8F5}" destId="{6023CAE2-BC7F-4D46-BA1F-7D4735F1E203}" srcOrd="0" destOrd="0" presId="urn:microsoft.com/office/officeart/2005/8/layout/chevron2"/>
    <dgm:cxn modelId="{F4B1B13F-60BB-47F7-87A7-B986B9B86C74}" type="presOf" srcId="{7510A5F7-6381-44B0-9916-E7F75699D621}" destId="{5127D21E-CC49-4B46-92CC-0A7F2514CA7E}" srcOrd="0" destOrd="0" presId="urn:microsoft.com/office/officeart/2005/8/layout/chevron2"/>
    <dgm:cxn modelId="{1A922441-A0C1-4BCC-86DB-B73D59ED8BE3}" srcId="{BD55C3AB-102F-40BD-8063-A4722D5501C7}" destId="{BDD4C9C6-B4EC-42F9-853B-2C2D859D8A4B}" srcOrd="2" destOrd="0" parTransId="{48821C22-3CE1-45F0-BC60-9DA6DFFBB3B9}" sibTransId="{6605EE90-7FDE-46BD-B52A-DCA61DE41FC8}"/>
    <dgm:cxn modelId="{AB539563-825F-42E9-B10D-3660BF7FED68}" type="presOf" srcId="{42F74402-B9D4-4B2E-AF62-DB95B59D27C1}" destId="{30A30574-A062-4042-98A3-BCE13E25E13D}" srcOrd="0" destOrd="1" presId="urn:microsoft.com/office/officeart/2005/8/layout/chevron2"/>
    <dgm:cxn modelId="{036E1A49-DE4F-4913-809E-D6F1133D0AE9}" type="presOf" srcId="{170F66AC-7329-4744-9AA7-EAE05FEF4A76}" destId="{8666FF74-B8DE-45BE-9F74-F4B058ACF5B6}" srcOrd="0" destOrd="0" presId="urn:microsoft.com/office/officeart/2005/8/layout/chevron2"/>
    <dgm:cxn modelId="{EF31784A-491A-4BBD-B375-8892DE7358FA}" srcId="{7510A5F7-6381-44B0-9916-E7F75699D621}" destId="{8B2F28B1-69BC-42F3-AC1F-01CDC51E2B88}" srcOrd="0" destOrd="0" parTransId="{65607EE2-F0A9-4CBF-8AB6-C089403942C9}" sibTransId="{652CA7B2-8369-4801-9ECC-E9BC236DCE1B}"/>
    <dgm:cxn modelId="{9110224D-7F1D-4421-AD78-13EA82AF269B}" srcId="{BDD4C9C6-B4EC-42F9-853B-2C2D859D8A4B}" destId="{4C17B7A2-4B77-4DFF-92F3-282319F80F97}" srcOrd="1" destOrd="0" parTransId="{3DCAEF64-0317-4E27-8576-36BAE0A1A787}" sibTransId="{E0DE3A15-A339-4EE3-8A3C-AAF9911F5EC6}"/>
    <dgm:cxn modelId="{A8298C6F-31E2-429B-B682-982FE77FE60F}" type="presOf" srcId="{40CFC5A6-C612-4663-A89B-987651EA0FD5}" destId="{7A6CBF36-DB3B-4938-83B0-F146E59C1411}" srcOrd="0" destOrd="1" presId="urn:microsoft.com/office/officeart/2005/8/layout/chevron2"/>
    <dgm:cxn modelId="{B87CA752-0B27-4533-968A-28524465DE0C}" type="presOf" srcId="{4C17B7A2-4B77-4DFF-92F3-282319F80F97}" destId="{6023CAE2-BC7F-4D46-BA1F-7D4735F1E203}" srcOrd="0" destOrd="1" presId="urn:microsoft.com/office/officeart/2005/8/layout/chevron2"/>
    <dgm:cxn modelId="{20EC2879-502D-4F8A-BD4E-C6C54F0D3CB5}" srcId="{170F66AC-7329-4744-9AA7-EAE05FEF4A76}" destId="{42F74402-B9D4-4B2E-AF62-DB95B59D27C1}" srcOrd="1" destOrd="0" parTransId="{8CD561BB-138B-4551-B409-547140E6AB19}" sibTransId="{00A1A64A-FCB6-4556-AAED-51B63789707F}"/>
    <dgm:cxn modelId="{F692527F-EB06-4384-B39C-79C1F1CD0EAB}" srcId="{BD55C3AB-102F-40BD-8063-A4722D5501C7}" destId="{48D50AB6-7119-49AE-8D33-56C006226FF9}" srcOrd="3" destOrd="0" parTransId="{3DA60C64-CD44-4D1E-925A-FDFA40E11880}" sibTransId="{8B640A1F-014F-4AEC-84C0-183847A5143C}"/>
    <dgm:cxn modelId="{7E06DB96-7FC3-4B3D-99EB-E189CD1EA11B}" type="presOf" srcId="{BD55C3AB-102F-40BD-8063-A4722D5501C7}" destId="{20083F44-58EB-4130-9813-C05D0B1703FC}" srcOrd="0" destOrd="0" presId="urn:microsoft.com/office/officeart/2005/8/layout/chevron2"/>
    <dgm:cxn modelId="{F1C37C99-34C0-4682-A1AB-6BA8FA6FDEBB}" srcId="{BD55C3AB-102F-40BD-8063-A4722D5501C7}" destId="{170F66AC-7329-4744-9AA7-EAE05FEF4A76}" srcOrd="1" destOrd="0" parTransId="{04C3F764-5684-4EEB-8D83-29F2A6C69135}" sibTransId="{EBE205BE-AB1E-4D1E-8445-AF11EF8E08C0}"/>
    <dgm:cxn modelId="{55F8C79C-5CF8-44A5-B7EB-5218DE8CD7CE}" type="presOf" srcId="{BDD4C9C6-B4EC-42F9-853B-2C2D859D8A4B}" destId="{34314C26-A043-4E5D-9911-71EEF0B24479}" srcOrd="0" destOrd="0" presId="urn:microsoft.com/office/officeart/2005/8/layout/chevron2"/>
    <dgm:cxn modelId="{7A6B599F-0D14-4499-8651-255AB788C55C}" srcId="{48D50AB6-7119-49AE-8D33-56C006226FF9}" destId="{50C34292-EFD5-423D-8262-C6DCDB2EE2C0}" srcOrd="1" destOrd="0" parTransId="{9BB22496-4E3C-4D8E-862E-BCD2335989BB}" sibTransId="{AF30FBDE-2B94-49D9-AB9B-0198FE790B79}"/>
    <dgm:cxn modelId="{DE97869F-CDF7-4074-9D0A-369180B3B0AE}" type="presOf" srcId="{50C34292-EFD5-423D-8262-C6DCDB2EE2C0}" destId="{F74671D7-3C5C-423A-A514-64F284F9E8A1}" srcOrd="0" destOrd="1" presId="urn:microsoft.com/office/officeart/2005/8/layout/chevron2"/>
    <dgm:cxn modelId="{D0DA52A7-C4F9-43F8-8CDA-28EBC4AEE461}" srcId="{BDD4C9C6-B4EC-42F9-853B-2C2D859D8A4B}" destId="{C043AA60-7DCB-4C26-9A41-56008A01F8F5}" srcOrd="0" destOrd="0" parTransId="{D2422579-7A64-456D-9BDA-D552B5EC7A42}" sibTransId="{7325FFA3-9DFA-4F78-976F-55FE5BFA2548}"/>
    <dgm:cxn modelId="{1F4F43AB-3B25-4691-B2EA-517C31F31392}" srcId="{BD55C3AB-102F-40BD-8063-A4722D5501C7}" destId="{7510A5F7-6381-44B0-9916-E7F75699D621}" srcOrd="0" destOrd="0" parTransId="{6D6FB663-8D19-4545-B81C-2DD4D0678E94}" sibTransId="{0EC78059-A380-4EC4-BB3F-A6AF4B74E19C}"/>
    <dgm:cxn modelId="{DCA8BBAF-0A51-4F63-AA98-9334E321FCFA}" type="presOf" srcId="{48D50AB6-7119-49AE-8D33-56C006226FF9}" destId="{9A28AC4C-FDF8-4811-AF65-ED7218372070}" srcOrd="0" destOrd="0" presId="urn:microsoft.com/office/officeart/2005/8/layout/chevron2"/>
    <dgm:cxn modelId="{35B04DC8-F4A1-40FE-AC66-51243589E20E}" srcId="{48D50AB6-7119-49AE-8D33-56C006226FF9}" destId="{289CD114-1918-4BD7-9BFF-A13172180E28}" srcOrd="0" destOrd="0" parTransId="{FC0BAC80-3E14-4E06-8734-B8F325173D67}" sibTransId="{D66927F2-AFDC-4784-9D5B-717E2A93A973}"/>
    <dgm:cxn modelId="{8FF028CD-18D5-44FD-B966-97EEC8C421EC}" type="presOf" srcId="{8B2F28B1-69BC-42F3-AC1F-01CDC51E2B88}" destId="{7A6CBF36-DB3B-4938-83B0-F146E59C1411}" srcOrd="0" destOrd="0" presId="urn:microsoft.com/office/officeart/2005/8/layout/chevron2"/>
    <dgm:cxn modelId="{3FE0CAEF-AE90-4BCC-A14E-9C8D22D8CD21}" type="presOf" srcId="{E79652D7-31D6-4A7D-AE7C-A9375E7AE0E2}" destId="{30A30574-A062-4042-98A3-BCE13E25E13D}" srcOrd="0" destOrd="0" presId="urn:microsoft.com/office/officeart/2005/8/layout/chevron2"/>
    <dgm:cxn modelId="{9DF5D4CD-F08C-4ADA-8FB9-8ADCE4D2E04C}" type="presParOf" srcId="{20083F44-58EB-4130-9813-C05D0B1703FC}" destId="{C976CA02-572A-4728-9AF6-C3A0124826B8}" srcOrd="0" destOrd="0" presId="urn:microsoft.com/office/officeart/2005/8/layout/chevron2"/>
    <dgm:cxn modelId="{DA200371-F8B3-47C4-A6DC-565ACD81645A}" type="presParOf" srcId="{C976CA02-572A-4728-9AF6-C3A0124826B8}" destId="{5127D21E-CC49-4B46-92CC-0A7F2514CA7E}" srcOrd="0" destOrd="0" presId="urn:microsoft.com/office/officeart/2005/8/layout/chevron2"/>
    <dgm:cxn modelId="{20B54606-85B9-4072-A5BC-1D4357A129CC}" type="presParOf" srcId="{C976CA02-572A-4728-9AF6-C3A0124826B8}" destId="{7A6CBF36-DB3B-4938-83B0-F146E59C1411}" srcOrd="1" destOrd="0" presId="urn:microsoft.com/office/officeart/2005/8/layout/chevron2"/>
    <dgm:cxn modelId="{2F72DE28-D87D-4665-9F16-E91CFB7EE4E0}" type="presParOf" srcId="{20083F44-58EB-4130-9813-C05D0B1703FC}" destId="{E61837F6-A3A7-4BA3-BBE7-EA3B4168ED21}" srcOrd="1" destOrd="0" presId="urn:microsoft.com/office/officeart/2005/8/layout/chevron2"/>
    <dgm:cxn modelId="{7F8E0B92-A914-4EBC-9CC6-08DAF133BA8A}" type="presParOf" srcId="{20083F44-58EB-4130-9813-C05D0B1703FC}" destId="{8AE0EAE7-3CFC-46EC-A8C4-D1B88E64484E}" srcOrd="2" destOrd="0" presId="urn:microsoft.com/office/officeart/2005/8/layout/chevron2"/>
    <dgm:cxn modelId="{7286FCFE-19E4-4576-B69F-421A2220B873}" type="presParOf" srcId="{8AE0EAE7-3CFC-46EC-A8C4-D1B88E64484E}" destId="{8666FF74-B8DE-45BE-9F74-F4B058ACF5B6}" srcOrd="0" destOrd="0" presId="urn:microsoft.com/office/officeart/2005/8/layout/chevron2"/>
    <dgm:cxn modelId="{440EC4C2-5B33-46AE-9481-2534E794AD3C}" type="presParOf" srcId="{8AE0EAE7-3CFC-46EC-A8C4-D1B88E64484E}" destId="{30A30574-A062-4042-98A3-BCE13E25E13D}" srcOrd="1" destOrd="0" presId="urn:microsoft.com/office/officeart/2005/8/layout/chevron2"/>
    <dgm:cxn modelId="{12C0A638-E058-40EC-A9F4-C90DA747FE98}" type="presParOf" srcId="{20083F44-58EB-4130-9813-C05D0B1703FC}" destId="{89D5DBAA-A177-4562-83A7-E779006E095B}" srcOrd="3" destOrd="0" presId="urn:microsoft.com/office/officeart/2005/8/layout/chevron2"/>
    <dgm:cxn modelId="{CFF515DF-9784-4AE6-9CD1-6588A10FED26}" type="presParOf" srcId="{20083F44-58EB-4130-9813-C05D0B1703FC}" destId="{B614C4B3-ECFD-43E9-9DC5-1EE5E007C829}" srcOrd="4" destOrd="0" presId="urn:microsoft.com/office/officeart/2005/8/layout/chevron2"/>
    <dgm:cxn modelId="{1173302F-3DCA-4DDB-9EC2-666493AE4A2D}" type="presParOf" srcId="{B614C4B3-ECFD-43E9-9DC5-1EE5E007C829}" destId="{34314C26-A043-4E5D-9911-71EEF0B24479}" srcOrd="0" destOrd="0" presId="urn:microsoft.com/office/officeart/2005/8/layout/chevron2"/>
    <dgm:cxn modelId="{E9F53CA4-F547-4EAE-BEB8-E7B3F0A60FA8}" type="presParOf" srcId="{B614C4B3-ECFD-43E9-9DC5-1EE5E007C829}" destId="{6023CAE2-BC7F-4D46-BA1F-7D4735F1E203}" srcOrd="1" destOrd="0" presId="urn:microsoft.com/office/officeart/2005/8/layout/chevron2"/>
    <dgm:cxn modelId="{2ACCD63F-3AB7-4D36-B912-5FD5C5564F43}" type="presParOf" srcId="{20083F44-58EB-4130-9813-C05D0B1703FC}" destId="{C8E519FC-AB08-4062-9247-3E8DFA3572BF}" srcOrd="5" destOrd="0" presId="urn:microsoft.com/office/officeart/2005/8/layout/chevron2"/>
    <dgm:cxn modelId="{79719122-DC69-4897-8892-0813F8962A9A}" type="presParOf" srcId="{20083F44-58EB-4130-9813-C05D0B1703FC}" destId="{BC83AA1F-78A8-4B8A-9A82-2D1D1C063EB9}" srcOrd="6" destOrd="0" presId="urn:microsoft.com/office/officeart/2005/8/layout/chevron2"/>
    <dgm:cxn modelId="{3C19F040-5611-4ABB-904A-1C368D192B80}" type="presParOf" srcId="{BC83AA1F-78A8-4B8A-9A82-2D1D1C063EB9}" destId="{9A28AC4C-FDF8-4811-AF65-ED7218372070}" srcOrd="0" destOrd="0" presId="urn:microsoft.com/office/officeart/2005/8/layout/chevron2"/>
    <dgm:cxn modelId="{99B5BDE9-8DE5-429C-B74F-02B501D086E0}" type="presParOf" srcId="{BC83AA1F-78A8-4B8A-9A82-2D1D1C063EB9}" destId="{F74671D7-3C5C-423A-A514-64F284F9E8A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C0BDCE-82F3-4D81-BDAD-627E3406417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6F5F3C37-7FEA-4BAC-935C-F5DF959DEFA1}">
      <dgm:prSet phldrT="[Text]"/>
      <dgm:spPr>
        <a:solidFill>
          <a:srgbClr val="A7402C"/>
        </a:solidFill>
      </dgm:spPr>
      <dgm:t>
        <a:bodyPr/>
        <a:lstStyle/>
        <a:p>
          <a:r>
            <a:rPr lang="en-GB" dirty="0">
              <a:latin typeface="Cabin" panose="00000500000000000000" pitchFamily="2" charset="0"/>
            </a:rPr>
            <a:t>To do</a:t>
          </a:r>
        </a:p>
      </dgm:t>
    </dgm:pt>
    <dgm:pt modelId="{D924DDD2-DAE8-40DB-95E2-CBBC8F62555C}" type="parTrans" cxnId="{4F3BBCC1-DD11-4385-ABD5-8BC98490B354}">
      <dgm:prSet/>
      <dgm:spPr/>
      <dgm:t>
        <a:bodyPr/>
        <a:lstStyle/>
        <a:p>
          <a:endParaRPr lang="en-GB"/>
        </a:p>
      </dgm:t>
    </dgm:pt>
    <dgm:pt modelId="{FC6EBFF2-3B95-4185-938C-99D81720F246}" type="sibTrans" cxnId="{4F3BBCC1-DD11-4385-ABD5-8BC98490B354}">
      <dgm:prSet/>
      <dgm:spPr/>
      <dgm:t>
        <a:bodyPr/>
        <a:lstStyle/>
        <a:p>
          <a:endParaRPr lang="en-GB"/>
        </a:p>
      </dgm:t>
    </dgm:pt>
    <dgm:pt modelId="{8E40E22F-5670-4293-9B98-2D9F11DDC8A6}">
      <dgm:prSet phldrT="[Text]"/>
      <dgm:spPr>
        <a:ln w="57150">
          <a:solidFill>
            <a:srgbClr val="F0D2A1"/>
          </a:solidFill>
        </a:ln>
      </dgm:spPr>
      <dgm:t>
        <a:bodyPr/>
        <a:lstStyle/>
        <a:p>
          <a:r>
            <a:rPr lang="en-GB" dirty="0">
              <a:latin typeface="Cabin" panose="00000500000000000000" pitchFamily="2" charset="0"/>
            </a:rPr>
            <a:t>Charity</a:t>
          </a:r>
        </a:p>
      </dgm:t>
    </dgm:pt>
    <dgm:pt modelId="{A5F8F050-E68A-4D88-B69E-D229F6306717}" type="parTrans" cxnId="{A375ACEE-2861-4A11-B693-7C0D774C453E}">
      <dgm:prSet/>
      <dgm:spPr>
        <a:ln>
          <a:solidFill>
            <a:srgbClr val="F0D2A1"/>
          </a:solidFill>
        </a:ln>
      </dgm:spPr>
      <dgm:t>
        <a:bodyPr/>
        <a:lstStyle/>
        <a:p>
          <a:endParaRPr lang="en-GB"/>
        </a:p>
      </dgm:t>
    </dgm:pt>
    <dgm:pt modelId="{9BFDAF53-2A89-4AA7-B91E-65EC1807ACFF}" type="sibTrans" cxnId="{A375ACEE-2861-4A11-B693-7C0D774C453E}">
      <dgm:prSet/>
      <dgm:spPr/>
      <dgm:t>
        <a:bodyPr/>
        <a:lstStyle/>
        <a:p>
          <a:endParaRPr lang="en-GB"/>
        </a:p>
      </dgm:t>
    </dgm:pt>
    <dgm:pt modelId="{D05639C9-B65D-4C6C-B45A-0D37B49D835E}">
      <dgm:prSet phldrT="[Text]"/>
      <dgm:spPr>
        <a:solidFill>
          <a:srgbClr val="A7402C"/>
        </a:solidFill>
      </dgm:spPr>
      <dgm:t>
        <a:bodyPr/>
        <a:lstStyle/>
        <a:p>
          <a:r>
            <a:rPr lang="en-GB" dirty="0">
              <a:latin typeface="Cabin" panose="00000500000000000000" pitchFamily="2" charset="0"/>
            </a:rPr>
            <a:t>To avoid</a:t>
          </a:r>
        </a:p>
      </dgm:t>
    </dgm:pt>
    <dgm:pt modelId="{AA933F4F-6CDF-4278-92E5-3151478497DE}" type="parTrans" cxnId="{AF0141CB-5C3A-4432-A974-1F275073BB56}">
      <dgm:prSet/>
      <dgm:spPr/>
      <dgm:t>
        <a:bodyPr/>
        <a:lstStyle/>
        <a:p>
          <a:endParaRPr lang="en-GB"/>
        </a:p>
      </dgm:t>
    </dgm:pt>
    <dgm:pt modelId="{E9E1D58A-EB27-4A6D-AB92-E926ABD9C362}" type="sibTrans" cxnId="{AF0141CB-5C3A-4432-A974-1F275073BB56}">
      <dgm:prSet/>
      <dgm:spPr/>
      <dgm:t>
        <a:bodyPr/>
        <a:lstStyle/>
        <a:p>
          <a:endParaRPr lang="en-GB"/>
        </a:p>
      </dgm:t>
    </dgm:pt>
    <dgm:pt modelId="{03F81155-B57F-4E18-8267-05B0B9845D87}">
      <dgm:prSet phldrT="[Text]"/>
      <dgm:spPr>
        <a:ln w="57150">
          <a:solidFill>
            <a:srgbClr val="F0D2A1"/>
          </a:solidFill>
        </a:ln>
      </dgm:spPr>
      <dgm:t>
        <a:bodyPr/>
        <a:lstStyle/>
        <a:p>
          <a:r>
            <a:rPr lang="en-GB" dirty="0">
              <a:latin typeface="Cabin" panose="00000500000000000000" pitchFamily="2" charset="0"/>
            </a:rPr>
            <a:t>Backbiting</a:t>
          </a:r>
        </a:p>
      </dgm:t>
    </dgm:pt>
    <dgm:pt modelId="{ABA3F9B4-6333-44C0-BBF5-E7A17D522E1D}" type="parTrans" cxnId="{37CD092B-DBA8-4793-A08B-62EF4CE4881D}">
      <dgm:prSet/>
      <dgm:spPr>
        <a:ln>
          <a:solidFill>
            <a:srgbClr val="F0D2A1"/>
          </a:solidFill>
        </a:ln>
      </dgm:spPr>
      <dgm:t>
        <a:bodyPr/>
        <a:lstStyle/>
        <a:p>
          <a:endParaRPr lang="en-GB"/>
        </a:p>
      </dgm:t>
    </dgm:pt>
    <dgm:pt modelId="{5631960D-8F95-462C-B1AC-2D798018C769}" type="sibTrans" cxnId="{37CD092B-DBA8-4793-A08B-62EF4CE4881D}">
      <dgm:prSet/>
      <dgm:spPr/>
      <dgm:t>
        <a:bodyPr/>
        <a:lstStyle/>
        <a:p>
          <a:endParaRPr lang="en-GB"/>
        </a:p>
      </dgm:t>
    </dgm:pt>
    <dgm:pt modelId="{726F4C25-5235-4992-9BFB-A2B6738E3D5A}">
      <dgm:prSet phldrT="[Text]"/>
      <dgm:spPr>
        <a:ln w="57150">
          <a:solidFill>
            <a:srgbClr val="F0D2A1"/>
          </a:solidFill>
        </a:ln>
      </dgm:spPr>
      <dgm:t>
        <a:bodyPr/>
        <a:lstStyle/>
        <a:p>
          <a:r>
            <a:rPr lang="en-GB" dirty="0">
              <a:latin typeface="Cabin" panose="00000500000000000000" pitchFamily="2" charset="0"/>
            </a:rPr>
            <a:t>Arguing</a:t>
          </a:r>
        </a:p>
      </dgm:t>
    </dgm:pt>
    <dgm:pt modelId="{45C6F031-DB0C-47A9-BC12-B2DAED8522A8}" type="parTrans" cxnId="{1A3E4825-CA6A-43F0-BA66-A91EA0B5C4F2}">
      <dgm:prSet/>
      <dgm:spPr>
        <a:ln>
          <a:solidFill>
            <a:srgbClr val="F0D2A1"/>
          </a:solidFill>
        </a:ln>
      </dgm:spPr>
      <dgm:t>
        <a:bodyPr/>
        <a:lstStyle/>
        <a:p>
          <a:endParaRPr lang="en-GB"/>
        </a:p>
      </dgm:t>
    </dgm:pt>
    <dgm:pt modelId="{5AD02659-7A83-4585-99FB-57E017CEDEB0}" type="sibTrans" cxnId="{1A3E4825-CA6A-43F0-BA66-A91EA0B5C4F2}">
      <dgm:prSet/>
      <dgm:spPr/>
      <dgm:t>
        <a:bodyPr/>
        <a:lstStyle/>
        <a:p>
          <a:endParaRPr lang="en-GB"/>
        </a:p>
      </dgm:t>
    </dgm:pt>
    <dgm:pt modelId="{7FA0BE85-F7D2-4383-9EF0-118ABB073C71}">
      <dgm:prSet phldrT="[Text]"/>
      <dgm:spPr>
        <a:ln w="57150">
          <a:solidFill>
            <a:srgbClr val="F0D2A1"/>
          </a:solidFill>
        </a:ln>
      </dgm:spPr>
      <dgm:t>
        <a:bodyPr/>
        <a:lstStyle/>
        <a:p>
          <a:r>
            <a:rPr lang="en-GB" dirty="0">
              <a:latin typeface="Cabin" panose="00000500000000000000" pitchFamily="2" charset="0"/>
            </a:rPr>
            <a:t>Social Media</a:t>
          </a:r>
        </a:p>
      </dgm:t>
    </dgm:pt>
    <dgm:pt modelId="{D3F7BA50-3659-46D3-8052-643D8E6B9EBA}" type="parTrans" cxnId="{CE43EEAB-587B-4E2C-B141-A80928CDB4B3}">
      <dgm:prSet/>
      <dgm:spPr>
        <a:ln>
          <a:solidFill>
            <a:srgbClr val="F0D2A1"/>
          </a:solidFill>
        </a:ln>
      </dgm:spPr>
      <dgm:t>
        <a:bodyPr/>
        <a:lstStyle/>
        <a:p>
          <a:endParaRPr lang="en-GB"/>
        </a:p>
      </dgm:t>
    </dgm:pt>
    <dgm:pt modelId="{5D9BFE12-0A34-4D86-BFA3-33D714227DCD}" type="sibTrans" cxnId="{CE43EEAB-587B-4E2C-B141-A80928CDB4B3}">
      <dgm:prSet/>
      <dgm:spPr/>
      <dgm:t>
        <a:bodyPr/>
        <a:lstStyle/>
        <a:p>
          <a:endParaRPr lang="en-GB"/>
        </a:p>
      </dgm:t>
    </dgm:pt>
    <dgm:pt modelId="{B78BD8EB-E0B0-4172-8047-DDC23B25B23B}">
      <dgm:prSet phldrT="[Text]"/>
      <dgm:spPr>
        <a:ln w="57150">
          <a:solidFill>
            <a:srgbClr val="F0D2A1"/>
          </a:solidFill>
        </a:ln>
      </dgm:spPr>
      <dgm:t>
        <a:bodyPr/>
        <a:lstStyle/>
        <a:p>
          <a:r>
            <a:rPr lang="en-GB" dirty="0">
              <a:latin typeface="Cabin" panose="00000500000000000000" pitchFamily="2" charset="0"/>
            </a:rPr>
            <a:t>Obsession with Food</a:t>
          </a:r>
        </a:p>
      </dgm:t>
    </dgm:pt>
    <dgm:pt modelId="{9CA9B7C9-D8C2-45D2-ABF2-918D82CA73E9}" type="parTrans" cxnId="{9A10CBC6-7F51-46C3-8527-D18C7B95B5A0}">
      <dgm:prSet/>
      <dgm:spPr>
        <a:ln w="57150">
          <a:solidFill>
            <a:srgbClr val="F0D2A1"/>
          </a:solidFill>
        </a:ln>
      </dgm:spPr>
      <dgm:t>
        <a:bodyPr/>
        <a:lstStyle/>
        <a:p>
          <a:endParaRPr lang="en-GB"/>
        </a:p>
      </dgm:t>
    </dgm:pt>
    <dgm:pt modelId="{4E68539C-DA0D-4647-BA69-42CE385A4A87}" type="sibTrans" cxnId="{9A10CBC6-7F51-46C3-8527-D18C7B95B5A0}">
      <dgm:prSet/>
      <dgm:spPr/>
      <dgm:t>
        <a:bodyPr/>
        <a:lstStyle/>
        <a:p>
          <a:endParaRPr lang="en-GB"/>
        </a:p>
      </dgm:t>
    </dgm:pt>
    <dgm:pt modelId="{4D9A6144-529B-4AA9-88F9-7F5355805E6B}">
      <dgm:prSet phldrT="[Text]"/>
      <dgm:spPr>
        <a:ln w="57150">
          <a:solidFill>
            <a:srgbClr val="F0D2A1"/>
          </a:solidFill>
        </a:ln>
      </dgm:spPr>
      <dgm:t>
        <a:bodyPr/>
        <a:lstStyle/>
        <a:p>
          <a:r>
            <a:rPr lang="en-GB" dirty="0">
              <a:latin typeface="Cabin" panose="00000500000000000000" pitchFamily="2" charset="0"/>
            </a:rPr>
            <a:t>Parents</a:t>
          </a:r>
        </a:p>
      </dgm:t>
    </dgm:pt>
    <dgm:pt modelId="{DE94F93A-25F4-46AA-A321-477E9F71D978}" type="parTrans" cxnId="{5CF7DBD1-8394-4D3E-A30B-0798D631EBAC}">
      <dgm:prSet/>
      <dgm:spPr>
        <a:ln>
          <a:solidFill>
            <a:srgbClr val="F0D2A1"/>
          </a:solidFill>
        </a:ln>
      </dgm:spPr>
      <dgm:t>
        <a:bodyPr/>
        <a:lstStyle/>
        <a:p>
          <a:endParaRPr lang="en-GB"/>
        </a:p>
      </dgm:t>
    </dgm:pt>
    <dgm:pt modelId="{47AFC9AA-6A38-421D-AAE5-F55DE2412B75}" type="sibTrans" cxnId="{5CF7DBD1-8394-4D3E-A30B-0798D631EBAC}">
      <dgm:prSet/>
      <dgm:spPr/>
      <dgm:t>
        <a:bodyPr/>
        <a:lstStyle/>
        <a:p>
          <a:endParaRPr lang="en-GB"/>
        </a:p>
      </dgm:t>
    </dgm:pt>
    <dgm:pt modelId="{CA7C85A8-B082-4FE3-871B-61EB459E862E}">
      <dgm:prSet phldrT="[Text]"/>
      <dgm:spPr>
        <a:ln w="57150">
          <a:solidFill>
            <a:srgbClr val="F0D2A1"/>
          </a:solidFill>
        </a:ln>
      </dgm:spPr>
      <dgm:t>
        <a:bodyPr/>
        <a:lstStyle/>
        <a:p>
          <a:r>
            <a:rPr lang="en-GB" dirty="0">
              <a:latin typeface="Cabin" panose="00000500000000000000" pitchFamily="2" charset="0"/>
            </a:rPr>
            <a:t>Silat al-Rahim</a:t>
          </a:r>
        </a:p>
      </dgm:t>
    </dgm:pt>
    <dgm:pt modelId="{453ACEA6-6376-48CC-8882-436DBFFFACE7}" type="parTrans" cxnId="{C5D4C8DD-9776-4163-A6DE-1B2AD6F0C409}">
      <dgm:prSet/>
      <dgm:spPr>
        <a:ln>
          <a:solidFill>
            <a:srgbClr val="F0D2A1"/>
          </a:solidFill>
        </a:ln>
      </dgm:spPr>
      <dgm:t>
        <a:bodyPr/>
        <a:lstStyle/>
        <a:p>
          <a:endParaRPr lang="en-GB"/>
        </a:p>
      </dgm:t>
    </dgm:pt>
    <dgm:pt modelId="{5644C81D-4677-4237-B218-0C252C56D3D4}" type="sibTrans" cxnId="{C5D4C8DD-9776-4163-A6DE-1B2AD6F0C409}">
      <dgm:prSet/>
      <dgm:spPr/>
      <dgm:t>
        <a:bodyPr/>
        <a:lstStyle/>
        <a:p>
          <a:endParaRPr lang="en-GB"/>
        </a:p>
      </dgm:t>
    </dgm:pt>
    <dgm:pt modelId="{1A6F318A-6A12-4FA9-8001-34A52CCDE5BF}">
      <dgm:prSet phldrT="[Text]"/>
      <dgm:spPr>
        <a:ln w="57150">
          <a:solidFill>
            <a:srgbClr val="F0D2A1"/>
          </a:solidFill>
        </a:ln>
      </dgm:spPr>
      <dgm:t>
        <a:bodyPr/>
        <a:lstStyle/>
        <a:p>
          <a:r>
            <a:rPr lang="en-GB" dirty="0">
              <a:latin typeface="Cabin" panose="00000500000000000000" pitchFamily="2" charset="0"/>
            </a:rPr>
            <a:t>Work on </a:t>
          </a:r>
          <a:r>
            <a:rPr lang="en-GB" dirty="0" err="1">
              <a:latin typeface="Cabin" panose="00000500000000000000" pitchFamily="2" charset="0"/>
            </a:rPr>
            <a:t>Akhlaq</a:t>
          </a:r>
          <a:endParaRPr lang="en-GB" dirty="0">
            <a:latin typeface="Cabin" panose="00000500000000000000" pitchFamily="2" charset="0"/>
          </a:endParaRPr>
        </a:p>
      </dgm:t>
    </dgm:pt>
    <dgm:pt modelId="{13A87A5D-F82F-47CA-B79F-9084A4DBAA25}" type="parTrans" cxnId="{8EC0F56E-B4B9-40D2-93B3-9549D7CB7DD5}">
      <dgm:prSet/>
      <dgm:spPr>
        <a:ln w="57150">
          <a:solidFill>
            <a:srgbClr val="F0D2A1"/>
          </a:solidFill>
        </a:ln>
      </dgm:spPr>
      <dgm:t>
        <a:bodyPr/>
        <a:lstStyle/>
        <a:p>
          <a:endParaRPr lang="en-GB"/>
        </a:p>
      </dgm:t>
    </dgm:pt>
    <dgm:pt modelId="{A80EC530-E005-463E-8C22-7721A0256376}" type="sibTrans" cxnId="{8EC0F56E-B4B9-40D2-93B3-9549D7CB7DD5}">
      <dgm:prSet/>
      <dgm:spPr/>
      <dgm:t>
        <a:bodyPr/>
        <a:lstStyle/>
        <a:p>
          <a:endParaRPr lang="en-GB"/>
        </a:p>
      </dgm:t>
    </dgm:pt>
    <dgm:pt modelId="{6E12AFC1-05C1-4D41-ABF1-6CCC1321DB72}" type="pres">
      <dgm:prSet presAssocID="{BBC0BDCE-82F3-4D81-BDAD-627E3406417B}" presName="diagram" presStyleCnt="0">
        <dgm:presLayoutVars>
          <dgm:chPref val="1"/>
          <dgm:dir/>
          <dgm:animOne val="branch"/>
          <dgm:animLvl val="lvl"/>
          <dgm:resizeHandles/>
        </dgm:presLayoutVars>
      </dgm:prSet>
      <dgm:spPr/>
    </dgm:pt>
    <dgm:pt modelId="{3406AB41-7CCA-4DAD-AB97-EEB2D04B3DAC}" type="pres">
      <dgm:prSet presAssocID="{6F5F3C37-7FEA-4BAC-935C-F5DF959DEFA1}" presName="root" presStyleCnt="0"/>
      <dgm:spPr/>
    </dgm:pt>
    <dgm:pt modelId="{F4595FB1-4F52-4D83-B49B-BB73CFEE900B}" type="pres">
      <dgm:prSet presAssocID="{6F5F3C37-7FEA-4BAC-935C-F5DF959DEFA1}" presName="rootComposite" presStyleCnt="0"/>
      <dgm:spPr/>
    </dgm:pt>
    <dgm:pt modelId="{61C8D993-130F-4766-B724-3300FD36BB84}" type="pres">
      <dgm:prSet presAssocID="{6F5F3C37-7FEA-4BAC-935C-F5DF959DEFA1}" presName="rootText" presStyleLbl="node1" presStyleIdx="0" presStyleCnt="2"/>
      <dgm:spPr/>
    </dgm:pt>
    <dgm:pt modelId="{C69F0D0D-8F50-4375-B893-15C81496EBCB}" type="pres">
      <dgm:prSet presAssocID="{6F5F3C37-7FEA-4BAC-935C-F5DF959DEFA1}" presName="rootConnector" presStyleLbl="node1" presStyleIdx="0" presStyleCnt="2"/>
      <dgm:spPr/>
    </dgm:pt>
    <dgm:pt modelId="{AC2D65FB-5E84-432B-AB05-02BC9133056F}" type="pres">
      <dgm:prSet presAssocID="{6F5F3C37-7FEA-4BAC-935C-F5DF959DEFA1}" presName="childShape" presStyleCnt="0"/>
      <dgm:spPr/>
    </dgm:pt>
    <dgm:pt modelId="{471D1F98-A413-48C8-8D8C-21354C236978}" type="pres">
      <dgm:prSet presAssocID="{A5F8F050-E68A-4D88-B69E-D229F6306717}" presName="Name13" presStyleLbl="parChTrans1D2" presStyleIdx="0" presStyleCnt="8"/>
      <dgm:spPr/>
    </dgm:pt>
    <dgm:pt modelId="{9286D979-C8A8-4910-A49A-9E0BE0861DC6}" type="pres">
      <dgm:prSet presAssocID="{8E40E22F-5670-4293-9B98-2D9F11DDC8A6}" presName="childText" presStyleLbl="bgAcc1" presStyleIdx="0" presStyleCnt="8">
        <dgm:presLayoutVars>
          <dgm:bulletEnabled val="1"/>
        </dgm:presLayoutVars>
      </dgm:prSet>
      <dgm:spPr/>
    </dgm:pt>
    <dgm:pt modelId="{4A62DD86-3AD3-48FA-96C0-28C9D712D304}" type="pres">
      <dgm:prSet presAssocID="{DE94F93A-25F4-46AA-A321-477E9F71D978}" presName="Name13" presStyleLbl="parChTrans1D2" presStyleIdx="1" presStyleCnt="8"/>
      <dgm:spPr/>
    </dgm:pt>
    <dgm:pt modelId="{C027573B-8C0E-42BB-8D64-31BAADC2C555}" type="pres">
      <dgm:prSet presAssocID="{4D9A6144-529B-4AA9-88F9-7F5355805E6B}" presName="childText" presStyleLbl="bgAcc1" presStyleIdx="1" presStyleCnt="8">
        <dgm:presLayoutVars>
          <dgm:bulletEnabled val="1"/>
        </dgm:presLayoutVars>
      </dgm:prSet>
      <dgm:spPr/>
    </dgm:pt>
    <dgm:pt modelId="{1B8C34B0-7F39-4613-B0CE-D24D9C53994F}" type="pres">
      <dgm:prSet presAssocID="{453ACEA6-6376-48CC-8882-436DBFFFACE7}" presName="Name13" presStyleLbl="parChTrans1D2" presStyleIdx="2" presStyleCnt="8"/>
      <dgm:spPr/>
    </dgm:pt>
    <dgm:pt modelId="{C8E49507-C0D7-4673-A48A-E632C9DD295C}" type="pres">
      <dgm:prSet presAssocID="{CA7C85A8-B082-4FE3-871B-61EB459E862E}" presName="childText" presStyleLbl="bgAcc1" presStyleIdx="2" presStyleCnt="8">
        <dgm:presLayoutVars>
          <dgm:bulletEnabled val="1"/>
        </dgm:presLayoutVars>
      </dgm:prSet>
      <dgm:spPr/>
    </dgm:pt>
    <dgm:pt modelId="{EB08A7B1-208A-47EB-9FF7-951080A601AC}" type="pres">
      <dgm:prSet presAssocID="{13A87A5D-F82F-47CA-B79F-9084A4DBAA25}" presName="Name13" presStyleLbl="parChTrans1D2" presStyleIdx="3" presStyleCnt="8"/>
      <dgm:spPr/>
    </dgm:pt>
    <dgm:pt modelId="{0071F794-6649-4606-BBDC-C0D78FBBFD4F}" type="pres">
      <dgm:prSet presAssocID="{1A6F318A-6A12-4FA9-8001-34A52CCDE5BF}" presName="childText" presStyleLbl="bgAcc1" presStyleIdx="3" presStyleCnt="8">
        <dgm:presLayoutVars>
          <dgm:bulletEnabled val="1"/>
        </dgm:presLayoutVars>
      </dgm:prSet>
      <dgm:spPr/>
    </dgm:pt>
    <dgm:pt modelId="{D1BE9DAF-8477-451E-BF55-92C013AAAF8D}" type="pres">
      <dgm:prSet presAssocID="{D05639C9-B65D-4C6C-B45A-0D37B49D835E}" presName="root" presStyleCnt="0"/>
      <dgm:spPr/>
    </dgm:pt>
    <dgm:pt modelId="{8EC2C7F8-EAA4-46D8-B55F-04B00B6CFEE4}" type="pres">
      <dgm:prSet presAssocID="{D05639C9-B65D-4C6C-B45A-0D37B49D835E}" presName="rootComposite" presStyleCnt="0"/>
      <dgm:spPr/>
    </dgm:pt>
    <dgm:pt modelId="{5DA3F720-A555-4DEE-93B1-1F509BCA4474}" type="pres">
      <dgm:prSet presAssocID="{D05639C9-B65D-4C6C-B45A-0D37B49D835E}" presName="rootText" presStyleLbl="node1" presStyleIdx="1" presStyleCnt="2"/>
      <dgm:spPr/>
    </dgm:pt>
    <dgm:pt modelId="{C6852FAA-0E90-4662-8790-CAA6065B5B8E}" type="pres">
      <dgm:prSet presAssocID="{D05639C9-B65D-4C6C-B45A-0D37B49D835E}" presName="rootConnector" presStyleLbl="node1" presStyleIdx="1" presStyleCnt="2"/>
      <dgm:spPr/>
    </dgm:pt>
    <dgm:pt modelId="{EA12F910-A191-4A97-89BA-AA0247E7D3B9}" type="pres">
      <dgm:prSet presAssocID="{D05639C9-B65D-4C6C-B45A-0D37B49D835E}" presName="childShape" presStyleCnt="0"/>
      <dgm:spPr/>
    </dgm:pt>
    <dgm:pt modelId="{CCCE1BF2-686F-4AED-AEC7-4F947CBEA0ED}" type="pres">
      <dgm:prSet presAssocID="{ABA3F9B4-6333-44C0-BBF5-E7A17D522E1D}" presName="Name13" presStyleLbl="parChTrans1D2" presStyleIdx="4" presStyleCnt="8"/>
      <dgm:spPr/>
    </dgm:pt>
    <dgm:pt modelId="{FAFBF79D-5CA2-44F8-9BF0-799E677C2A51}" type="pres">
      <dgm:prSet presAssocID="{03F81155-B57F-4E18-8267-05B0B9845D87}" presName="childText" presStyleLbl="bgAcc1" presStyleIdx="4" presStyleCnt="8">
        <dgm:presLayoutVars>
          <dgm:bulletEnabled val="1"/>
        </dgm:presLayoutVars>
      </dgm:prSet>
      <dgm:spPr/>
    </dgm:pt>
    <dgm:pt modelId="{86CEBCC1-C7DD-4F3A-ADE4-7BA3815A3B91}" type="pres">
      <dgm:prSet presAssocID="{45C6F031-DB0C-47A9-BC12-B2DAED8522A8}" presName="Name13" presStyleLbl="parChTrans1D2" presStyleIdx="5" presStyleCnt="8"/>
      <dgm:spPr/>
    </dgm:pt>
    <dgm:pt modelId="{12839923-FC3A-4C84-9BFE-B7BAF3DFE5E6}" type="pres">
      <dgm:prSet presAssocID="{726F4C25-5235-4992-9BFB-A2B6738E3D5A}" presName="childText" presStyleLbl="bgAcc1" presStyleIdx="5" presStyleCnt="8">
        <dgm:presLayoutVars>
          <dgm:bulletEnabled val="1"/>
        </dgm:presLayoutVars>
      </dgm:prSet>
      <dgm:spPr/>
    </dgm:pt>
    <dgm:pt modelId="{DD4BEB28-87A6-4074-81B7-80D43166D103}" type="pres">
      <dgm:prSet presAssocID="{D3F7BA50-3659-46D3-8052-643D8E6B9EBA}" presName="Name13" presStyleLbl="parChTrans1D2" presStyleIdx="6" presStyleCnt="8"/>
      <dgm:spPr/>
    </dgm:pt>
    <dgm:pt modelId="{78CD3344-DCED-4F9F-B35D-000BE447F3DF}" type="pres">
      <dgm:prSet presAssocID="{7FA0BE85-F7D2-4383-9EF0-118ABB073C71}" presName="childText" presStyleLbl="bgAcc1" presStyleIdx="6" presStyleCnt="8">
        <dgm:presLayoutVars>
          <dgm:bulletEnabled val="1"/>
        </dgm:presLayoutVars>
      </dgm:prSet>
      <dgm:spPr/>
    </dgm:pt>
    <dgm:pt modelId="{7006AD6B-8809-49EE-84A7-F8A580ECD8C5}" type="pres">
      <dgm:prSet presAssocID="{9CA9B7C9-D8C2-45D2-ABF2-918D82CA73E9}" presName="Name13" presStyleLbl="parChTrans1D2" presStyleIdx="7" presStyleCnt="8"/>
      <dgm:spPr/>
    </dgm:pt>
    <dgm:pt modelId="{3E0EED05-594D-4CD2-9AE5-526E407CE4B5}" type="pres">
      <dgm:prSet presAssocID="{B78BD8EB-E0B0-4172-8047-DDC23B25B23B}" presName="childText" presStyleLbl="bgAcc1" presStyleIdx="7" presStyleCnt="8">
        <dgm:presLayoutVars>
          <dgm:bulletEnabled val="1"/>
        </dgm:presLayoutVars>
      </dgm:prSet>
      <dgm:spPr/>
    </dgm:pt>
  </dgm:ptLst>
  <dgm:cxnLst>
    <dgm:cxn modelId="{5391E004-9F83-4556-A6DA-3835FC9C9D4F}" type="presOf" srcId="{B78BD8EB-E0B0-4172-8047-DDC23B25B23B}" destId="{3E0EED05-594D-4CD2-9AE5-526E407CE4B5}" srcOrd="0" destOrd="0" presId="urn:microsoft.com/office/officeart/2005/8/layout/hierarchy3"/>
    <dgm:cxn modelId="{A8F4790A-246E-4092-B958-BBF30F500231}" type="presOf" srcId="{A5F8F050-E68A-4D88-B69E-D229F6306717}" destId="{471D1F98-A413-48C8-8D8C-21354C236978}" srcOrd="0" destOrd="0" presId="urn:microsoft.com/office/officeart/2005/8/layout/hierarchy3"/>
    <dgm:cxn modelId="{D0108010-4083-49C9-A501-FA79F67C5FAC}" type="presOf" srcId="{1A6F318A-6A12-4FA9-8001-34A52CCDE5BF}" destId="{0071F794-6649-4606-BBDC-C0D78FBBFD4F}" srcOrd="0" destOrd="0" presId="urn:microsoft.com/office/officeart/2005/8/layout/hierarchy3"/>
    <dgm:cxn modelId="{26CD1719-7396-49DF-8B3D-14C4B4E0A8BB}" type="presOf" srcId="{4D9A6144-529B-4AA9-88F9-7F5355805E6B}" destId="{C027573B-8C0E-42BB-8D64-31BAADC2C555}" srcOrd="0" destOrd="0" presId="urn:microsoft.com/office/officeart/2005/8/layout/hierarchy3"/>
    <dgm:cxn modelId="{658D251D-24F1-4B04-910F-EBD5A14D9B00}" type="presOf" srcId="{9CA9B7C9-D8C2-45D2-ABF2-918D82CA73E9}" destId="{7006AD6B-8809-49EE-84A7-F8A580ECD8C5}" srcOrd="0" destOrd="0" presId="urn:microsoft.com/office/officeart/2005/8/layout/hierarchy3"/>
    <dgm:cxn modelId="{1A3E4825-CA6A-43F0-BA66-A91EA0B5C4F2}" srcId="{D05639C9-B65D-4C6C-B45A-0D37B49D835E}" destId="{726F4C25-5235-4992-9BFB-A2B6738E3D5A}" srcOrd="1" destOrd="0" parTransId="{45C6F031-DB0C-47A9-BC12-B2DAED8522A8}" sibTransId="{5AD02659-7A83-4585-99FB-57E017CEDEB0}"/>
    <dgm:cxn modelId="{2478DC2A-0FE1-4DCE-B2FE-3054F23AA487}" type="presOf" srcId="{03F81155-B57F-4E18-8267-05B0B9845D87}" destId="{FAFBF79D-5CA2-44F8-9BF0-799E677C2A51}" srcOrd="0" destOrd="0" presId="urn:microsoft.com/office/officeart/2005/8/layout/hierarchy3"/>
    <dgm:cxn modelId="{37CD092B-DBA8-4793-A08B-62EF4CE4881D}" srcId="{D05639C9-B65D-4C6C-B45A-0D37B49D835E}" destId="{03F81155-B57F-4E18-8267-05B0B9845D87}" srcOrd="0" destOrd="0" parTransId="{ABA3F9B4-6333-44C0-BBF5-E7A17D522E1D}" sibTransId="{5631960D-8F95-462C-B1AC-2D798018C769}"/>
    <dgm:cxn modelId="{DFC74430-E6B2-46B7-83DD-0170F39538AF}" type="presOf" srcId="{13A87A5D-F82F-47CA-B79F-9084A4DBAA25}" destId="{EB08A7B1-208A-47EB-9FF7-951080A601AC}" srcOrd="0" destOrd="0" presId="urn:microsoft.com/office/officeart/2005/8/layout/hierarchy3"/>
    <dgm:cxn modelId="{6A07C535-E448-454B-BD9C-96F97802C571}" type="presOf" srcId="{DE94F93A-25F4-46AA-A321-477E9F71D978}" destId="{4A62DD86-3AD3-48FA-96C0-28C9D712D304}" srcOrd="0" destOrd="0" presId="urn:microsoft.com/office/officeart/2005/8/layout/hierarchy3"/>
    <dgm:cxn modelId="{4EDC8A60-FD23-438D-9B56-1DA1040B9EB3}" type="presOf" srcId="{6F5F3C37-7FEA-4BAC-935C-F5DF959DEFA1}" destId="{61C8D993-130F-4766-B724-3300FD36BB84}" srcOrd="0" destOrd="0" presId="urn:microsoft.com/office/officeart/2005/8/layout/hierarchy3"/>
    <dgm:cxn modelId="{8DAAC460-8F99-4690-A690-7433B4740DBC}" type="presOf" srcId="{D3F7BA50-3659-46D3-8052-643D8E6B9EBA}" destId="{DD4BEB28-87A6-4074-81B7-80D43166D103}" srcOrd="0" destOrd="0" presId="urn:microsoft.com/office/officeart/2005/8/layout/hierarchy3"/>
    <dgm:cxn modelId="{8EC0F56E-B4B9-40D2-93B3-9549D7CB7DD5}" srcId="{6F5F3C37-7FEA-4BAC-935C-F5DF959DEFA1}" destId="{1A6F318A-6A12-4FA9-8001-34A52CCDE5BF}" srcOrd="3" destOrd="0" parTransId="{13A87A5D-F82F-47CA-B79F-9084A4DBAA25}" sibTransId="{A80EC530-E005-463E-8C22-7721A0256376}"/>
    <dgm:cxn modelId="{3A16E452-E4B3-4A82-84C5-01619A52287D}" type="presOf" srcId="{ABA3F9B4-6333-44C0-BBF5-E7A17D522E1D}" destId="{CCCE1BF2-686F-4AED-AEC7-4F947CBEA0ED}" srcOrd="0" destOrd="0" presId="urn:microsoft.com/office/officeart/2005/8/layout/hierarchy3"/>
    <dgm:cxn modelId="{E0539073-AB2A-4AB3-8EDA-A900491CF4DD}" type="presOf" srcId="{726F4C25-5235-4992-9BFB-A2B6738E3D5A}" destId="{12839923-FC3A-4C84-9BFE-B7BAF3DFE5E6}" srcOrd="0" destOrd="0" presId="urn:microsoft.com/office/officeart/2005/8/layout/hierarchy3"/>
    <dgm:cxn modelId="{E41CDD79-5E19-42F5-82CD-930C84C98488}" type="presOf" srcId="{CA7C85A8-B082-4FE3-871B-61EB459E862E}" destId="{C8E49507-C0D7-4673-A48A-E632C9DD295C}" srcOrd="0" destOrd="0" presId="urn:microsoft.com/office/officeart/2005/8/layout/hierarchy3"/>
    <dgm:cxn modelId="{BE0DCF87-45A2-43DC-833A-9CA454F45375}" type="presOf" srcId="{7FA0BE85-F7D2-4383-9EF0-118ABB073C71}" destId="{78CD3344-DCED-4F9F-B35D-000BE447F3DF}" srcOrd="0" destOrd="0" presId="urn:microsoft.com/office/officeart/2005/8/layout/hierarchy3"/>
    <dgm:cxn modelId="{7F83349B-BBC0-4EF5-8738-1743E76AB71C}" type="presOf" srcId="{D05639C9-B65D-4C6C-B45A-0D37B49D835E}" destId="{5DA3F720-A555-4DEE-93B1-1F509BCA4474}" srcOrd="0" destOrd="0" presId="urn:microsoft.com/office/officeart/2005/8/layout/hierarchy3"/>
    <dgm:cxn modelId="{986A2EA8-64B9-4C37-9FB4-80CCF0FCCC9F}" type="presOf" srcId="{BBC0BDCE-82F3-4D81-BDAD-627E3406417B}" destId="{6E12AFC1-05C1-4D41-ABF1-6CCC1321DB72}" srcOrd="0" destOrd="0" presId="urn:microsoft.com/office/officeart/2005/8/layout/hierarchy3"/>
    <dgm:cxn modelId="{29261CA9-1308-4A62-8B39-8530F8327DF7}" type="presOf" srcId="{8E40E22F-5670-4293-9B98-2D9F11DDC8A6}" destId="{9286D979-C8A8-4910-A49A-9E0BE0861DC6}" srcOrd="0" destOrd="0" presId="urn:microsoft.com/office/officeart/2005/8/layout/hierarchy3"/>
    <dgm:cxn modelId="{CE43EEAB-587B-4E2C-B141-A80928CDB4B3}" srcId="{D05639C9-B65D-4C6C-B45A-0D37B49D835E}" destId="{7FA0BE85-F7D2-4383-9EF0-118ABB073C71}" srcOrd="2" destOrd="0" parTransId="{D3F7BA50-3659-46D3-8052-643D8E6B9EBA}" sibTransId="{5D9BFE12-0A34-4D86-BFA3-33D714227DCD}"/>
    <dgm:cxn modelId="{33C14FAC-2960-40B3-889D-AB144C6350EF}" type="presOf" srcId="{D05639C9-B65D-4C6C-B45A-0D37B49D835E}" destId="{C6852FAA-0E90-4662-8790-CAA6065B5B8E}" srcOrd="1" destOrd="0" presId="urn:microsoft.com/office/officeart/2005/8/layout/hierarchy3"/>
    <dgm:cxn modelId="{A7C474BD-965E-4A5D-B951-6B150FD8AF4D}" type="presOf" srcId="{453ACEA6-6376-48CC-8882-436DBFFFACE7}" destId="{1B8C34B0-7F39-4613-B0CE-D24D9C53994F}" srcOrd="0" destOrd="0" presId="urn:microsoft.com/office/officeart/2005/8/layout/hierarchy3"/>
    <dgm:cxn modelId="{4F3BBCC1-DD11-4385-ABD5-8BC98490B354}" srcId="{BBC0BDCE-82F3-4D81-BDAD-627E3406417B}" destId="{6F5F3C37-7FEA-4BAC-935C-F5DF959DEFA1}" srcOrd="0" destOrd="0" parTransId="{D924DDD2-DAE8-40DB-95E2-CBBC8F62555C}" sibTransId="{FC6EBFF2-3B95-4185-938C-99D81720F246}"/>
    <dgm:cxn modelId="{9A10CBC6-7F51-46C3-8527-D18C7B95B5A0}" srcId="{D05639C9-B65D-4C6C-B45A-0D37B49D835E}" destId="{B78BD8EB-E0B0-4172-8047-DDC23B25B23B}" srcOrd="3" destOrd="0" parTransId="{9CA9B7C9-D8C2-45D2-ABF2-918D82CA73E9}" sibTransId="{4E68539C-DA0D-4647-BA69-42CE385A4A87}"/>
    <dgm:cxn modelId="{790599C8-C2E2-45D3-99A8-F97D7F8E5A9C}" type="presOf" srcId="{6F5F3C37-7FEA-4BAC-935C-F5DF959DEFA1}" destId="{C69F0D0D-8F50-4375-B893-15C81496EBCB}" srcOrd="1" destOrd="0" presId="urn:microsoft.com/office/officeart/2005/8/layout/hierarchy3"/>
    <dgm:cxn modelId="{AF0141CB-5C3A-4432-A974-1F275073BB56}" srcId="{BBC0BDCE-82F3-4D81-BDAD-627E3406417B}" destId="{D05639C9-B65D-4C6C-B45A-0D37B49D835E}" srcOrd="1" destOrd="0" parTransId="{AA933F4F-6CDF-4278-92E5-3151478497DE}" sibTransId="{E9E1D58A-EB27-4A6D-AB92-E926ABD9C362}"/>
    <dgm:cxn modelId="{5CF7DBD1-8394-4D3E-A30B-0798D631EBAC}" srcId="{6F5F3C37-7FEA-4BAC-935C-F5DF959DEFA1}" destId="{4D9A6144-529B-4AA9-88F9-7F5355805E6B}" srcOrd="1" destOrd="0" parTransId="{DE94F93A-25F4-46AA-A321-477E9F71D978}" sibTransId="{47AFC9AA-6A38-421D-AAE5-F55DE2412B75}"/>
    <dgm:cxn modelId="{C5D4C8DD-9776-4163-A6DE-1B2AD6F0C409}" srcId="{6F5F3C37-7FEA-4BAC-935C-F5DF959DEFA1}" destId="{CA7C85A8-B082-4FE3-871B-61EB459E862E}" srcOrd="2" destOrd="0" parTransId="{453ACEA6-6376-48CC-8882-436DBFFFACE7}" sibTransId="{5644C81D-4677-4237-B218-0C252C56D3D4}"/>
    <dgm:cxn modelId="{A375ACEE-2861-4A11-B693-7C0D774C453E}" srcId="{6F5F3C37-7FEA-4BAC-935C-F5DF959DEFA1}" destId="{8E40E22F-5670-4293-9B98-2D9F11DDC8A6}" srcOrd="0" destOrd="0" parTransId="{A5F8F050-E68A-4D88-B69E-D229F6306717}" sibTransId="{9BFDAF53-2A89-4AA7-B91E-65EC1807ACFF}"/>
    <dgm:cxn modelId="{71A338F0-55E1-4234-BD33-2AFBD0799953}" type="presOf" srcId="{45C6F031-DB0C-47A9-BC12-B2DAED8522A8}" destId="{86CEBCC1-C7DD-4F3A-ADE4-7BA3815A3B91}" srcOrd="0" destOrd="0" presId="urn:microsoft.com/office/officeart/2005/8/layout/hierarchy3"/>
    <dgm:cxn modelId="{B527749A-495F-4615-8518-F7228CBD4D4D}" type="presParOf" srcId="{6E12AFC1-05C1-4D41-ABF1-6CCC1321DB72}" destId="{3406AB41-7CCA-4DAD-AB97-EEB2D04B3DAC}" srcOrd="0" destOrd="0" presId="urn:microsoft.com/office/officeart/2005/8/layout/hierarchy3"/>
    <dgm:cxn modelId="{FA7E7205-F530-4827-BA7C-4DBEEE215684}" type="presParOf" srcId="{3406AB41-7CCA-4DAD-AB97-EEB2D04B3DAC}" destId="{F4595FB1-4F52-4D83-B49B-BB73CFEE900B}" srcOrd="0" destOrd="0" presId="urn:microsoft.com/office/officeart/2005/8/layout/hierarchy3"/>
    <dgm:cxn modelId="{96C5E76B-95A4-4333-9DC4-4E1EA3D4DC75}" type="presParOf" srcId="{F4595FB1-4F52-4D83-B49B-BB73CFEE900B}" destId="{61C8D993-130F-4766-B724-3300FD36BB84}" srcOrd="0" destOrd="0" presId="urn:microsoft.com/office/officeart/2005/8/layout/hierarchy3"/>
    <dgm:cxn modelId="{F70E4FCC-283D-4381-8E7F-CD64A3B3E8E9}" type="presParOf" srcId="{F4595FB1-4F52-4D83-B49B-BB73CFEE900B}" destId="{C69F0D0D-8F50-4375-B893-15C81496EBCB}" srcOrd="1" destOrd="0" presId="urn:microsoft.com/office/officeart/2005/8/layout/hierarchy3"/>
    <dgm:cxn modelId="{BFCE0BFE-8728-42C7-AEE1-AC164B0D6557}" type="presParOf" srcId="{3406AB41-7CCA-4DAD-AB97-EEB2D04B3DAC}" destId="{AC2D65FB-5E84-432B-AB05-02BC9133056F}" srcOrd="1" destOrd="0" presId="urn:microsoft.com/office/officeart/2005/8/layout/hierarchy3"/>
    <dgm:cxn modelId="{D8059DD2-DAE4-4BB3-9144-450DF17DA579}" type="presParOf" srcId="{AC2D65FB-5E84-432B-AB05-02BC9133056F}" destId="{471D1F98-A413-48C8-8D8C-21354C236978}" srcOrd="0" destOrd="0" presId="urn:microsoft.com/office/officeart/2005/8/layout/hierarchy3"/>
    <dgm:cxn modelId="{25815AFC-69B4-4541-9723-A69C975A8DB9}" type="presParOf" srcId="{AC2D65FB-5E84-432B-AB05-02BC9133056F}" destId="{9286D979-C8A8-4910-A49A-9E0BE0861DC6}" srcOrd="1" destOrd="0" presId="urn:microsoft.com/office/officeart/2005/8/layout/hierarchy3"/>
    <dgm:cxn modelId="{D9F0E491-51A3-4485-B410-8AD2393076AF}" type="presParOf" srcId="{AC2D65FB-5E84-432B-AB05-02BC9133056F}" destId="{4A62DD86-3AD3-48FA-96C0-28C9D712D304}" srcOrd="2" destOrd="0" presId="urn:microsoft.com/office/officeart/2005/8/layout/hierarchy3"/>
    <dgm:cxn modelId="{4E01C6BE-2ED1-45C6-951C-3D588C48AFFE}" type="presParOf" srcId="{AC2D65FB-5E84-432B-AB05-02BC9133056F}" destId="{C027573B-8C0E-42BB-8D64-31BAADC2C555}" srcOrd="3" destOrd="0" presId="urn:microsoft.com/office/officeart/2005/8/layout/hierarchy3"/>
    <dgm:cxn modelId="{EF07AB1F-B0D2-439B-B3EA-E2D9E47C8468}" type="presParOf" srcId="{AC2D65FB-5E84-432B-AB05-02BC9133056F}" destId="{1B8C34B0-7F39-4613-B0CE-D24D9C53994F}" srcOrd="4" destOrd="0" presId="urn:microsoft.com/office/officeart/2005/8/layout/hierarchy3"/>
    <dgm:cxn modelId="{5D1431A2-14A7-4157-B4DF-9D88D6C94E12}" type="presParOf" srcId="{AC2D65FB-5E84-432B-AB05-02BC9133056F}" destId="{C8E49507-C0D7-4673-A48A-E632C9DD295C}" srcOrd="5" destOrd="0" presId="urn:microsoft.com/office/officeart/2005/8/layout/hierarchy3"/>
    <dgm:cxn modelId="{AF835495-211F-457A-9E13-64A0AA4C1A9A}" type="presParOf" srcId="{AC2D65FB-5E84-432B-AB05-02BC9133056F}" destId="{EB08A7B1-208A-47EB-9FF7-951080A601AC}" srcOrd="6" destOrd="0" presId="urn:microsoft.com/office/officeart/2005/8/layout/hierarchy3"/>
    <dgm:cxn modelId="{06F74F50-6323-4DC8-B49E-FFB6A2258B8E}" type="presParOf" srcId="{AC2D65FB-5E84-432B-AB05-02BC9133056F}" destId="{0071F794-6649-4606-BBDC-C0D78FBBFD4F}" srcOrd="7" destOrd="0" presId="urn:microsoft.com/office/officeart/2005/8/layout/hierarchy3"/>
    <dgm:cxn modelId="{196BB069-F8AE-4A34-8EC1-BDBC5247AB89}" type="presParOf" srcId="{6E12AFC1-05C1-4D41-ABF1-6CCC1321DB72}" destId="{D1BE9DAF-8477-451E-BF55-92C013AAAF8D}" srcOrd="1" destOrd="0" presId="urn:microsoft.com/office/officeart/2005/8/layout/hierarchy3"/>
    <dgm:cxn modelId="{8F9FF38A-41C3-4ECA-A60E-52D88DC070CC}" type="presParOf" srcId="{D1BE9DAF-8477-451E-BF55-92C013AAAF8D}" destId="{8EC2C7F8-EAA4-46D8-B55F-04B00B6CFEE4}" srcOrd="0" destOrd="0" presId="urn:microsoft.com/office/officeart/2005/8/layout/hierarchy3"/>
    <dgm:cxn modelId="{EDD877FF-F8EF-4412-B14E-49AF229FB9EB}" type="presParOf" srcId="{8EC2C7F8-EAA4-46D8-B55F-04B00B6CFEE4}" destId="{5DA3F720-A555-4DEE-93B1-1F509BCA4474}" srcOrd="0" destOrd="0" presId="urn:microsoft.com/office/officeart/2005/8/layout/hierarchy3"/>
    <dgm:cxn modelId="{92FC83F5-2C03-478C-B401-9DBAD1BB9E23}" type="presParOf" srcId="{8EC2C7F8-EAA4-46D8-B55F-04B00B6CFEE4}" destId="{C6852FAA-0E90-4662-8790-CAA6065B5B8E}" srcOrd="1" destOrd="0" presId="urn:microsoft.com/office/officeart/2005/8/layout/hierarchy3"/>
    <dgm:cxn modelId="{AB7EA170-99A7-47CA-B897-F7E1930E7DD4}" type="presParOf" srcId="{D1BE9DAF-8477-451E-BF55-92C013AAAF8D}" destId="{EA12F910-A191-4A97-89BA-AA0247E7D3B9}" srcOrd="1" destOrd="0" presId="urn:microsoft.com/office/officeart/2005/8/layout/hierarchy3"/>
    <dgm:cxn modelId="{C971FCD8-33EE-4255-AC33-42D47F8E063F}" type="presParOf" srcId="{EA12F910-A191-4A97-89BA-AA0247E7D3B9}" destId="{CCCE1BF2-686F-4AED-AEC7-4F947CBEA0ED}" srcOrd="0" destOrd="0" presId="urn:microsoft.com/office/officeart/2005/8/layout/hierarchy3"/>
    <dgm:cxn modelId="{54A1C904-C20A-42BD-A197-9FC62B04A8A9}" type="presParOf" srcId="{EA12F910-A191-4A97-89BA-AA0247E7D3B9}" destId="{FAFBF79D-5CA2-44F8-9BF0-799E677C2A51}" srcOrd="1" destOrd="0" presId="urn:microsoft.com/office/officeart/2005/8/layout/hierarchy3"/>
    <dgm:cxn modelId="{3D890A25-C6E2-4D60-8864-772260BCB7D2}" type="presParOf" srcId="{EA12F910-A191-4A97-89BA-AA0247E7D3B9}" destId="{86CEBCC1-C7DD-4F3A-ADE4-7BA3815A3B91}" srcOrd="2" destOrd="0" presId="urn:microsoft.com/office/officeart/2005/8/layout/hierarchy3"/>
    <dgm:cxn modelId="{F170B30D-591C-4B94-BD2A-5126F6AAC7AF}" type="presParOf" srcId="{EA12F910-A191-4A97-89BA-AA0247E7D3B9}" destId="{12839923-FC3A-4C84-9BFE-B7BAF3DFE5E6}" srcOrd="3" destOrd="0" presId="urn:microsoft.com/office/officeart/2005/8/layout/hierarchy3"/>
    <dgm:cxn modelId="{BA60BE56-3D1B-4254-8DA4-744AE023D825}" type="presParOf" srcId="{EA12F910-A191-4A97-89BA-AA0247E7D3B9}" destId="{DD4BEB28-87A6-4074-81B7-80D43166D103}" srcOrd="4" destOrd="0" presId="urn:microsoft.com/office/officeart/2005/8/layout/hierarchy3"/>
    <dgm:cxn modelId="{6072B082-1DC7-4AEA-A304-0E4BD6EA38CD}" type="presParOf" srcId="{EA12F910-A191-4A97-89BA-AA0247E7D3B9}" destId="{78CD3344-DCED-4F9F-B35D-000BE447F3DF}" srcOrd="5" destOrd="0" presId="urn:microsoft.com/office/officeart/2005/8/layout/hierarchy3"/>
    <dgm:cxn modelId="{82AF9442-9EE5-4E16-A0DC-F489659787FD}" type="presParOf" srcId="{EA12F910-A191-4A97-89BA-AA0247E7D3B9}" destId="{7006AD6B-8809-49EE-84A7-F8A580ECD8C5}" srcOrd="6" destOrd="0" presId="urn:microsoft.com/office/officeart/2005/8/layout/hierarchy3"/>
    <dgm:cxn modelId="{B8BF7BC2-5665-473A-93B4-E25A5775F7B9}" type="presParOf" srcId="{EA12F910-A191-4A97-89BA-AA0247E7D3B9}" destId="{3E0EED05-594D-4CD2-9AE5-526E407CE4B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1491E-9F5F-4A1E-B85E-E134FBC768B4}"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en-GB"/>
        </a:p>
      </dgm:t>
    </dgm:pt>
    <dgm:pt modelId="{2C0C5231-5C57-4793-BCD6-53F29763E31E}">
      <dgm:prSet phldrT="[Text]"/>
      <dgm:spPr>
        <a:solidFill>
          <a:srgbClr val="F0D2A1"/>
        </a:solidFill>
        <a:ln>
          <a:solidFill>
            <a:srgbClr val="F0D2A1"/>
          </a:solidFill>
        </a:ln>
      </dgm:spPr>
      <dgm:t>
        <a:bodyPr/>
        <a:lstStyle/>
        <a:p>
          <a:r>
            <a:rPr lang="en-GB" dirty="0">
              <a:solidFill>
                <a:srgbClr val="A7402C"/>
              </a:solidFill>
              <a:latin typeface="Cabin" panose="00000500000000000000" pitchFamily="2" charset="0"/>
              <a:cs typeface="Kalinga" panose="020B0502040204020203" pitchFamily="34" charset="0"/>
            </a:rPr>
            <a:t>(2)   the level of the elite</a:t>
          </a:r>
        </a:p>
      </dgm:t>
    </dgm:pt>
    <dgm:pt modelId="{09359A43-89A1-4213-ABEC-DCE078D5892D}" type="parTrans" cxnId="{E7BA460D-5A2C-4E21-B8E6-F50D2C0CC6CC}">
      <dgm:prSet/>
      <dgm:spPr/>
      <dgm:t>
        <a:bodyPr/>
        <a:lstStyle/>
        <a:p>
          <a:endParaRPr lang="en-GB"/>
        </a:p>
      </dgm:t>
    </dgm:pt>
    <dgm:pt modelId="{F0A44D88-60E3-4384-BF17-247C2F4133A7}" type="sibTrans" cxnId="{E7BA460D-5A2C-4E21-B8E6-F50D2C0CC6CC}">
      <dgm:prSet/>
      <dgm:spPr/>
      <dgm:t>
        <a:bodyPr/>
        <a:lstStyle/>
        <a:p>
          <a:endParaRPr lang="en-GB"/>
        </a:p>
      </dgm:t>
    </dgm:pt>
    <dgm:pt modelId="{E706249E-5C6B-4301-BBAF-F23F19F32984}">
      <dgm:prSet phldrT="[Text]"/>
      <dgm:spPr>
        <a:solidFill>
          <a:srgbClr val="F0D2A1"/>
        </a:solidFill>
        <a:ln>
          <a:solidFill>
            <a:srgbClr val="F0D2A1"/>
          </a:solidFill>
        </a:ln>
      </dgm:spPr>
      <dgm:t>
        <a:bodyPr/>
        <a:lstStyle/>
        <a:p>
          <a:r>
            <a:rPr lang="en-GB" dirty="0">
              <a:solidFill>
                <a:srgbClr val="A7402C"/>
              </a:solidFill>
              <a:latin typeface="Cabin" panose="00000500000000000000" pitchFamily="2" charset="0"/>
              <a:cs typeface="Kalinga" panose="020B0502040204020203" pitchFamily="34" charset="0"/>
            </a:rPr>
            <a:t>(3)   the level of the elite of the elite</a:t>
          </a:r>
        </a:p>
        <a:p>
          <a:endParaRPr lang="en-GB" dirty="0"/>
        </a:p>
      </dgm:t>
    </dgm:pt>
    <dgm:pt modelId="{E37267DC-8FBF-4434-A606-3F256C29BF79}" type="parTrans" cxnId="{349A91B5-5132-47E8-8A27-42C1A58D8635}">
      <dgm:prSet/>
      <dgm:spPr/>
      <dgm:t>
        <a:bodyPr/>
        <a:lstStyle/>
        <a:p>
          <a:endParaRPr lang="en-GB"/>
        </a:p>
      </dgm:t>
    </dgm:pt>
    <dgm:pt modelId="{0045C5E2-FB3B-4A1D-A16E-EB0ACFBD6E72}" type="sibTrans" cxnId="{349A91B5-5132-47E8-8A27-42C1A58D8635}">
      <dgm:prSet/>
      <dgm:spPr/>
      <dgm:t>
        <a:bodyPr/>
        <a:lstStyle/>
        <a:p>
          <a:endParaRPr lang="en-GB"/>
        </a:p>
      </dgm:t>
    </dgm:pt>
    <dgm:pt modelId="{681E74D1-4128-4C36-9970-35E6F73C7426}">
      <dgm:prSet/>
      <dgm:spPr>
        <a:solidFill>
          <a:srgbClr val="F0D2A1"/>
        </a:solidFill>
        <a:ln>
          <a:solidFill>
            <a:srgbClr val="F0D2A1"/>
          </a:solidFill>
        </a:ln>
      </dgm:spPr>
      <dgm:t>
        <a:bodyPr/>
        <a:lstStyle/>
        <a:p>
          <a:r>
            <a:rPr lang="en-GB" dirty="0">
              <a:solidFill>
                <a:srgbClr val="A7402C"/>
              </a:solidFill>
              <a:latin typeface="Cabin" panose="00000500000000000000" pitchFamily="2" charset="0"/>
              <a:cs typeface="Kalinga" panose="020B0502040204020203" pitchFamily="34" charset="0"/>
            </a:rPr>
            <a:t>(1)   the level of the lay people</a:t>
          </a:r>
        </a:p>
      </dgm:t>
    </dgm:pt>
    <dgm:pt modelId="{6EA7D0BF-0F5D-4C99-AA22-DACF0E85CC96}" type="parTrans" cxnId="{73EDE960-F84F-405E-9EFC-CDC8553FA5B1}">
      <dgm:prSet/>
      <dgm:spPr/>
      <dgm:t>
        <a:bodyPr/>
        <a:lstStyle/>
        <a:p>
          <a:endParaRPr lang="en-GB"/>
        </a:p>
      </dgm:t>
    </dgm:pt>
    <dgm:pt modelId="{F3404B9D-A1BF-4ED9-988A-C6C20127D602}" type="sibTrans" cxnId="{73EDE960-F84F-405E-9EFC-CDC8553FA5B1}">
      <dgm:prSet/>
      <dgm:spPr/>
      <dgm:t>
        <a:bodyPr/>
        <a:lstStyle/>
        <a:p>
          <a:endParaRPr lang="en-GB"/>
        </a:p>
      </dgm:t>
    </dgm:pt>
    <dgm:pt modelId="{312FFED8-D437-493A-8746-C9D19FF33D47}" type="pres">
      <dgm:prSet presAssocID="{9421491E-9F5F-4A1E-B85E-E134FBC768B4}" presName="compositeShape" presStyleCnt="0">
        <dgm:presLayoutVars>
          <dgm:dir/>
          <dgm:resizeHandles/>
        </dgm:presLayoutVars>
      </dgm:prSet>
      <dgm:spPr/>
    </dgm:pt>
    <dgm:pt modelId="{BDB9BB13-C046-46CF-8E51-4AC17E09B224}" type="pres">
      <dgm:prSet presAssocID="{9421491E-9F5F-4A1E-B85E-E134FBC768B4}" presName="pyramid" presStyleLbl="node1" presStyleIdx="0" presStyleCnt="1" custScaleX="136037" custScaleY="99429"/>
      <dgm:spPr>
        <a:solidFill>
          <a:srgbClr val="A7402C"/>
        </a:solidFill>
      </dgm:spPr>
    </dgm:pt>
    <dgm:pt modelId="{EBC2DF53-B2BA-4095-9C7D-27F6136F840E}" type="pres">
      <dgm:prSet presAssocID="{9421491E-9F5F-4A1E-B85E-E134FBC768B4}" presName="theList" presStyleCnt="0"/>
      <dgm:spPr/>
    </dgm:pt>
    <dgm:pt modelId="{BA657FAD-94C9-45F8-A9FA-4E37BFC40550}" type="pres">
      <dgm:prSet presAssocID="{681E74D1-4128-4C36-9970-35E6F73C7426}" presName="aNode" presStyleLbl="fgAcc1" presStyleIdx="0" presStyleCnt="3">
        <dgm:presLayoutVars>
          <dgm:bulletEnabled val="1"/>
        </dgm:presLayoutVars>
      </dgm:prSet>
      <dgm:spPr/>
    </dgm:pt>
    <dgm:pt modelId="{E9C9B6A0-3672-46AE-8036-E9D1FAE2E690}" type="pres">
      <dgm:prSet presAssocID="{681E74D1-4128-4C36-9970-35E6F73C7426}" presName="aSpace" presStyleCnt="0"/>
      <dgm:spPr/>
    </dgm:pt>
    <dgm:pt modelId="{B8A8A3A5-D9B4-4B68-BEEE-2DD64C826EB3}" type="pres">
      <dgm:prSet presAssocID="{2C0C5231-5C57-4793-BCD6-53F29763E31E}" presName="aNode" presStyleLbl="fgAcc1" presStyleIdx="1" presStyleCnt="3">
        <dgm:presLayoutVars>
          <dgm:bulletEnabled val="1"/>
        </dgm:presLayoutVars>
      </dgm:prSet>
      <dgm:spPr/>
    </dgm:pt>
    <dgm:pt modelId="{8CD2FDA3-C3D9-45C1-9AAF-605784EA443F}" type="pres">
      <dgm:prSet presAssocID="{2C0C5231-5C57-4793-BCD6-53F29763E31E}" presName="aSpace" presStyleCnt="0"/>
      <dgm:spPr/>
    </dgm:pt>
    <dgm:pt modelId="{F08BA18D-0BCC-43D9-8427-17E74B31A3D1}" type="pres">
      <dgm:prSet presAssocID="{E706249E-5C6B-4301-BBAF-F23F19F32984}" presName="aNode" presStyleLbl="fgAcc1" presStyleIdx="2" presStyleCnt="3">
        <dgm:presLayoutVars>
          <dgm:bulletEnabled val="1"/>
        </dgm:presLayoutVars>
      </dgm:prSet>
      <dgm:spPr/>
    </dgm:pt>
    <dgm:pt modelId="{484DB6A5-66A4-4B65-83E8-2DEA507B5370}" type="pres">
      <dgm:prSet presAssocID="{E706249E-5C6B-4301-BBAF-F23F19F32984}" presName="aSpace" presStyleCnt="0"/>
      <dgm:spPr/>
    </dgm:pt>
  </dgm:ptLst>
  <dgm:cxnLst>
    <dgm:cxn modelId="{E7BA460D-5A2C-4E21-B8E6-F50D2C0CC6CC}" srcId="{9421491E-9F5F-4A1E-B85E-E134FBC768B4}" destId="{2C0C5231-5C57-4793-BCD6-53F29763E31E}" srcOrd="1" destOrd="0" parTransId="{09359A43-89A1-4213-ABEC-DCE078D5892D}" sibTransId="{F0A44D88-60E3-4384-BF17-247C2F4133A7}"/>
    <dgm:cxn modelId="{73EDE960-F84F-405E-9EFC-CDC8553FA5B1}" srcId="{9421491E-9F5F-4A1E-B85E-E134FBC768B4}" destId="{681E74D1-4128-4C36-9970-35E6F73C7426}" srcOrd="0" destOrd="0" parTransId="{6EA7D0BF-0F5D-4C99-AA22-DACF0E85CC96}" sibTransId="{F3404B9D-A1BF-4ED9-988A-C6C20127D602}"/>
    <dgm:cxn modelId="{A9C79149-574C-4C5D-A5B1-DAF235122ECC}" type="presOf" srcId="{9421491E-9F5F-4A1E-B85E-E134FBC768B4}" destId="{312FFED8-D437-493A-8746-C9D19FF33D47}" srcOrd="0" destOrd="0" presId="urn:microsoft.com/office/officeart/2005/8/layout/pyramid2"/>
    <dgm:cxn modelId="{CE61DB6D-D0BB-461D-89ED-4F2B96DEE1DC}" type="presOf" srcId="{2C0C5231-5C57-4793-BCD6-53F29763E31E}" destId="{B8A8A3A5-D9B4-4B68-BEEE-2DD64C826EB3}" srcOrd="0" destOrd="0" presId="urn:microsoft.com/office/officeart/2005/8/layout/pyramid2"/>
    <dgm:cxn modelId="{616CBF55-BEB4-474B-A158-9D5A958CEBBC}" type="presOf" srcId="{681E74D1-4128-4C36-9970-35E6F73C7426}" destId="{BA657FAD-94C9-45F8-A9FA-4E37BFC40550}" srcOrd="0" destOrd="0" presId="urn:microsoft.com/office/officeart/2005/8/layout/pyramid2"/>
    <dgm:cxn modelId="{4AF8747C-62A5-40FB-907F-F3F15DE10858}" type="presOf" srcId="{E706249E-5C6B-4301-BBAF-F23F19F32984}" destId="{F08BA18D-0BCC-43D9-8427-17E74B31A3D1}" srcOrd="0" destOrd="0" presId="urn:microsoft.com/office/officeart/2005/8/layout/pyramid2"/>
    <dgm:cxn modelId="{349A91B5-5132-47E8-8A27-42C1A58D8635}" srcId="{9421491E-9F5F-4A1E-B85E-E134FBC768B4}" destId="{E706249E-5C6B-4301-BBAF-F23F19F32984}" srcOrd="2" destOrd="0" parTransId="{E37267DC-8FBF-4434-A606-3F256C29BF79}" sibTransId="{0045C5E2-FB3B-4A1D-A16E-EB0ACFBD6E72}"/>
    <dgm:cxn modelId="{BBB169BB-8A13-4E14-8844-9B88F8B93AE2}" type="presParOf" srcId="{312FFED8-D437-493A-8746-C9D19FF33D47}" destId="{BDB9BB13-C046-46CF-8E51-4AC17E09B224}" srcOrd="0" destOrd="0" presId="urn:microsoft.com/office/officeart/2005/8/layout/pyramid2"/>
    <dgm:cxn modelId="{43C2BF34-DB35-4013-B3E9-F471D027D1F3}" type="presParOf" srcId="{312FFED8-D437-493A-8746-C9D19FF33D47}" destId="{EBC2DF53-B2BA-4095-9C7D-27F6136F840E}" srcOrd="1" destOrd="0" presId="urn:microsoft.com/office/officeart/2005/8/layout/pyramid2"/>
    <dgm:cxn modelId="{192DEC56-A2A3-4974-A27E-5B2529E96133}" type="presParOf" srcId="{EBC2DF53-B2BA-4095-9C7D-27F6136F840E}" destId="{BA657FAD-94C9-45F8-A9FA-4E37BFC40550}" srcOrd="0" destOrd="0" presId="urn:microsoft.com/office/officeart/2005/8/layout/pyramid2"/>
    <dgm:cxn modelId="{75D87D9F-650B-4D18-AD65-6D31C30DD5C9}" type="presParOf" srcId="{EBC2DF53-B2BA-4095-9C7D-27F6136F840E}" destId="{E9C9B6A0-3672-46AE-8036-E9D1FAE2E690}" srcOrd="1" destOrd="0" presId="urn:microsoft.com/office/officeart/2005/8/layout/pyramid2"/>
    <dgm:cxn modelId="{4FAF1CD2-7152-4E6D-8FAA-6ABD557CA4BE}" type="presParOf" srcId="{EBC2DF53-B2BA-4095-9C7D-27F6136F840E}" destId="{B8A8A3A5-D9B4-4B68-BEEE-2DD64C826EB3}" srcOrd="2" destOrd="0" presId="urn:microsoft.com/office/officeart/2005/8/layout/pyramid2"/>
    <dgm:cxn modelId="{1DA1343D-A93D-4EEF-8D09-6D9DA14C8365}" type="presParOf" srcId="{EBC2DF53-B2BA-4095-9C7D-27F6136F840E}" destId="{8CD2FDA3-C3D9-45C1-9AAF-605784EA443F}" srcOrd="3" destOrd="0" presId="urn:microsoft.com/office/officeart/2005/8/layout/pyramid2"/>
    <dgm:cxn modelId="{65E6099A-10DA-404E-B173-8657E22B7459}" type="presParOf" srcId="{EBC2DF53-B2BA-4095-9C7D-27F6136F840E}" destId="{F08BA18D-0BCC-43D9-8427-17E74B31A3D1}" srcOrd="4" destOrd="0" presId="urn:microsoft.com/office/officeart/2005/8/layout/pyramid2"/>
    <dgm:cxn modelId="{782358AB-3521-486B-957F-0C8A53E89311}" type="presParOf" srcId="{EBC2DF53-B2BA-4095-9C7D-27F6136F840E}" destId="{484DB6A5-66A4-4B65-83E8-2DEA507B537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3F28A5-4A55-400D-ACD3-1EE1334F05B4}"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GB"/>
        </a:p>
      </dgm:t>
    </dgm:pt>
    <dgm:pt modelId="{88E2126D-A6EC-4C6B-8465-9C822EDCB8FE}">
      <dgm:prSet phldrT="[Text]"/>
      <dgm:spPr/>
      <dgm:t>
        <a:bodyPr/>
        <a:lstStyle/>
        <a:p>
          <a:r>
            <a:rPr lang="en-GB" dirty="0">
              <a:solidFill>
                <a:srgbClr val="A7402C"/>
              </a:solidFill>
              <a:latin typeface="Cabin" panose="00000500000000000000" pitchFamily="2" charset="0"/>
            </a:rPr>
            <a:t>Actions of the Heart</a:t>
          </a:r>
        </a:p>
      </dgm:t>
    </dgm:pt>
    <dgm:pt modelId="{28D7917C-B508-407F-8349-7C1948ED05BF}" type="parTrans" cxnId="{0789471D-A54F-44A7-B603-BB71E576059A}">
      <dgm:prSet/>
      <dgm:spPr/>
      <dgm:t>
        <a:bodyPr/>
        <a:lstStyle/>
        <a:p>
          <a:endParaRPr lang="en-GB"/>
        </a:p>
      </dgm:t>
    </dgm:pt>
    <dgm:pt modelId="{15ADE7CA-4064-41D6-BC2B-763543903D23}" type="sibTrans" cxnId="{0789471D-A54F-44A7-B603-BB71E576059A}">
      <dgm:prSet/>
      <dgm:spPr/>
      <dgm:t>
        <a:bodyPr/>
        <a:lstStyle/>
        <a:p>
          <a:endParaRPr lang="en-GB"/>
        </a:p>
      </dgm:t>
    </dgm:pt>
    <dgm:pt modelId="{02D7E1E9-26AA-4310-AAD3-AA1662AF0D7B}">
      <dgm:prSet phldrT="[Text]"/>
      <dgm:spPr/>
      <dgm:t>
        <a:bodyPr/>
        <a:lstStyle/>
        <a:p>
          <a:r>
            <a:rPr lang="en-GB" dirty="0">
              <a:solidFill>
                <a:srgbClr val="A7402C"/>
              </a:solidFill>
              <a:latin typeface="Cabin" panose="00000500000000000000" pitchFamily="2" charset="0"/>
            </a:rPr>
            <a:t>Diseases of the Heart</a:t>
          </a:r>
        </a:p>
      </dgm:t>
    </dgm:pt>
    <dgm:pt modelId="{28DCEFDE-286F-48C3-A138-50E97A2905AC}" type="parTrans" cxnId="{48AF14B4-7155-4F3F-B1E2-83A5D22DAE28}">
      <dgm:prSet/>
      <dgm:spPr/>
      <dgm:t>
        <a:bodyPr/>
        <a:lstStyle/>
        <a:p>
          <a:endParaRPr lang="en-GB"/>
        </a:p>
      </dgm:t>
    </dgm:pt>
    <dgm:pt modelId="{E3E62E6B-3AEA-4067-A6C8-90F2A5FD0883}" type="sibTrans" cxnId="{48AF14B4-7155-4F3F-B1E2-83A5D22DAE28}">
      <dgm:prSet/>
      <dgm:spPr/>
      <dgm:t>
        <a:bodyPr/>
        <a:lstStyle/>
        <a:p>
          <a:endParaRPr lang="en-GB"/>
        </a:p>
      </dgm:t>
    </dgm:pt>
    <dgm:pt modelId="{90187E14-B694-438A-8DF8-EEEC8558E961}" type="pres">
      <dgm:prSet presAssocID="{B23F28A5-4A55-400D-ACD3-1EE1334F05B4}" presName="compositeShape" presStyleCnt="0">
        <dgm:presLayoutVars>
          <dgm:chMax val="2"/>
          <dgm:dir/>
          <dgm:resizeHandles val="exact"/>
        </dgm:presLayoutVars>
      </dgm:prSet>
      <dgm:spPr/>
    </dgm:pt>
    <dgm:pt modelId="{F8E3FD54-E35A-473C-93E1-2696F46469C1}" type="pres">
      <dgm:prSet presAssocID="{88E2126D-A6EC-4C6B-8465-9C822EDCB8FE}" presName="upArrow" presStyleLbl="node1" presStyleIdx="0" presStyleCnt="2"/>
      <dgm:spPr>
        <a:solidFill>
          <a:srgbClr val="F0D2A1"/>
        </a:solidFill>
      </dgm:spPr>
    </dgm:pt>
    <dgm:pt modelId="{8730BF95-8910-487C-B0C5-D7628522CB07}" type="pres">
      <dgm:prSet presAssocID="{88E2126D-A6EC-4C6B-8465-9C822EDCB8FE}" presName="upArrowText" presStyleLbl="revTx" presStyleIdx="0" presStyleCnt="2">
        <dgm:presLayoutVars>
          <dgm:chMax val="0"/>
          <dgm:bulletEnabled val="1"/>
        </dgm:presLayoutVars>
      </dgm:prSet>
      <dgm:spPr/>
    </dgm:pt>
    <dgm:pt modelId="{74CF637F-C003-4B89-8843-DFA4A43C7E61}" type="pres">
      <dgm:prSet presAssocID="{02D7E1E9-26AA-4310-AAD3-AA1662AF0D7B}" presName="downArrow" presStyleLbl="node1" presStyleIdx="1" presStyleCnt="2"/>
      <dgm:spPr>
        <a:solidFill>
          <a:srgbClr val="F0D2A1"/>
        </a:solidFill>
      </dgm:spPr>
    </dgm:pt>
    <dgm:pt modelId="{4C6690FB-7E13-450A-9A50-7EB24C3D159B}" type="pres">
      <dgm:prSet presAssocID="{02D7E1E9-26AA-4310-AAD3-AA1662AF0D7B}" presName="downArrowText" presStyleLbl="revTx" presStyleIdx="1" presStyleCnt="2">
        <dgm:presLayoutVars>
          <dgm:chMax val="0"/>
          <dgm:bulletEnabled val="1"/>
        </dgm:presLayoutVars>
      </dgm:prSet>
      <dgm:spPr/>
    </dgm:pt>
  </dgm:ptLst>
  <dgm:cxnLst>
    <dgm:cxn modelId="{17266D06-89D0-4AA7-A445-C99BF98AB1F5}" type="presOf" srcId="{02D7E1E9-26AA-4310-AAD3-AA1662AF0D7B}" destId="{4C6690FB-7E13-450A-9A50-7EB24C3D159B}" srcOrd="0" destOrd="0" presId="urn:microsoft.com/office/officeart/2005/8/layout/arrow4"/>
    <dgm:cxn modelId="{0789471D-A54F-44A7-B603-BB71E576059A}" srcId="{B23F28A5-4A55-400D-ACD3-1EE1334F05B4}" destId="{88E2126D-A6EC-4C6B-8465-9C822EDCB8FE}" srcOrd="0" destOrd="0" parTransId="{28D7917C-B508-407F-8349-7C1948ED05BF}" sibTransId="{15ADE7CA-4064-41D6-BC2B-763543903D23}"/>
    <dgm:cxn modelId="{3545B063-D706-4AFE-9419-372826BBBBB5}" type="presOf" srcId="{B23F28A5-4A55-400D-ACD3-1EE1334F05B4}" destId="{90187E14-B694-438A-8DF8-EEEC8558E961}" srcOrd="0" destOrd="0" presId="urn:microsoft.com/office/officeart/2005/8/layout/arrow4"/>
    <dgm:cxn modelId="{FFE00B57-0044-4DBA-9673-E821B1776E30}" type="presOf" srcId="{88E2126D-A6EC-4C6B-8465-9C822EDCB8FE}" destId="{8730BF95-8910-487C-B0C5-D7628522CB07}" srcOrd="0" destOrd="0" presId="urn:microsoft.com/office/officeart/2005/8/layout/arrow4"/>
    <dgm:cxn modelId="{48AF14B4-7155-4F3F-B1E2-83A5D22DAE28}" srcId="{B23F28A5-4A55-400D-ACD3-1EE1334F05B4}" destId="{02D7E1E9-26AA-4310-AAD3-AA1662AF0D7B}" srcOrd="1" destOrd="0" parTransId="{28DCEFDE-286F-48C3-A138-50E97A2905AC}" sibTransId="{E3E62E6B-3AEA-4067-A6C8-90F2A5FD0883}"/>
    <dgm:cxn modelId="{FAD3F4A7-E4EB-4F55-8190-565D6A8B4571}" type="presParOf" srcId="{90187E14-B694-438A-8DF8-EEEC8558E961}" destId="{F8E3FD54-E35A-473C-93E1-2696F46469C1}" srcOrd="0" destOrd="0" presId="urn:microsoft.com/office/officeart/2005/8/layout/arrow4"/>
    <dgm:cxn modelId="{958DD903-A76A-4E53-9640-EED8C88273D1}" type="presParOf" srcId="{90187E14-B694-438A-8DF8-EEEC8558E961}" destId="{8730BF95-8910-487C-B0C5-D7628522CB07}" srcOrd="1" destOrd="0" presId="urn:microsoft.com/office/officeart/2005/8/layout/arrow4"/>
    <dgm:cxn modelId="{39E86101-D8D5-4084-8467-803EBCAC1FD8}" type="presParOf" srcId="{90187E14-B694-438A-8DF8-EEEC8558E961}" destId="{74CF637F-C003-4B89-8843-DFA4A43C7E61}" srcOrd="2" destOrd="0" presId="urn:microsoft.com/office/officeart/2005/8/layout/arrow4"/>
    <dgm:cxn modelId="{09FB7521-5C65-4B87-96F9-E1D552BD5C25}" type="presParOf" srcId="{90187E14-B694-438A-8DF8-EEEC8558E961}" destId="{4C6690FB-7E13-450A-9A50-7EB24C3D159B}"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084B3F-CB92-4D1C-A080-C2DD400A439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283632A9-CEA2-4CB2-B85D-FB0E9D8B1570}">
      <dgm:prSet phldrT="[Text]"/>
      <dgm:spPr>
        <a:solidFill>
          <a:srgbClr val="F0D2A1"/>
        </a:solidFill>
      </dgm:spPr>
      <dgm:t>
        <a:bodyPr/>
        <a:lstStyle/>
        <a:p>
          <a:r>
            <a:rPr lang="en-GB" dirty="0">
              <a:solidFill>
                <a:srgbClr val="A7402C"/>
              </a:solidFill>
              <a:latin typeface="Cabin" panose="00000500000000000000" pitchFamily="2" charset="0"/>
            </a:rPr>
            <a:t>Ramadan-Ramadan expiates sins in between</a:t>
          </a:r>
        </a:p>
      </dgm:t>
    </dgm:pt>
    <dgm:pt modelId="{5960E2EC-5291-4C11-92B9-07BECA891724}" type="parTrans" cxnId="{6BD23480-9D3A-42C9-987B-A0F2ADF5277F}">
      <dgm:prSet/>
      <dgm:spPr/>
      <dgm:t>
        <a:bodyPr/>
        <a:lstStyle/>
        <a:p>
          <a:endParaRPr lang="en-GB"/>
        </a:p>
      </dgm:t>
    </dgm:pt>
    <dgm:pt modelId="{B2F4FA2C-9E54-4EE9-9DA7-5CC4251DBE9E}" type="sibTrans" cxnId="{6BD23480-9D3A-42C9-987B-A0F2ADF5277F}">
      <dgm:prSet/>
      <dgm:spPr/>
      <dgm:t>
        <a:bodyPr/>
        <a:lstStyle/>
        <a:p>
          <a:endParaRPr lang="en-GB"/>
        </a:p>
      </dgm:t>
    </dgm:pt>
    <dgm:pt modelId="{12AD8804-CA97-441A-92C1-3D380B9143CB}">
      <dgm:prSet/>
      <dgm:spPr>
        <a:solidFill>
          <a:srgbClr val="F0D2A1"/>
        </a:solidFill>
      </dgm:spPr>
      <dgm:t>
        <a:bodyPr/>
        <a:lstStyle/>
        <a:p>
          <a:r>
            <a:rPr lang="en-GB" dirty="0">
              <a:solidFill>
                <a:srgbClr val="A7402C"/>
              </a:solidFill>
              <a:latin typeface="Cabin" panose="00000500000000000000" pitchFamily="2" charset="0"/>
            </a:rPr>
            <a:t>Disciplining the </a:t>
          </a:r>
          <a:r>
            <a:rPr lang="en-GB" dirty="0" err="1">
              <a:solidFill>
                <a:srgbClr val="A7402C"/>
              </a:solidFill>
              <a:latin typeface="Cabin" panose="00000500000000000000" pitchFamily="2" charset="0"/>
            </a:rPr>
            <a:t>nafs</a:t>
          </a:r>
          <a:endParaRPr lang="en-GB" dirty="0">
            <a:solidFill>
              <a:srgbClr val="A7402C"/>
            </a:solidFill>
            <a:latin typeface="Cabin" panose="00000500000000000000" pitchFamily="2" charset="0"/>
          </a:endParaRPr>
        </a:p>
      </dgm:t>
    </dgm:pt>
    <dgm:pt modelId="{4AA88AB5-D4CE-4A10-A8C3-84739451E136}" type="parTrans" cxnId="{4DE1CCB7-3EA8-4FEB-B195-FF56E75F7D65}">
      <dgm:prSet/>
      <dgm:spPr/>
      <dgm:t>
        <a:bodyPr/>
        <a:lstStyle/>
        <a:p>
          <a:endParaRPr lang="en-GB"/>
        </a:p>
      </dgm:t>
    </dgm:pt>
    <dgm:pt modelId="{DB770372-1967-489C-B906-EF42046B6D30}" type="sibTrans" cxnId="{4DE1CCB7-3EA8-4FEB-B195-FF56E75F7D65}">
      <dgm:prSet/>
      <dgm:spPr/>
      <dgm:t>
        <a:bodyPr/>
        <a:lstStyle/>
        <a:p>
          <a:endParaRPr lang="en-GB"/>
        </a:p>
      </dgm:t>
    </dgm:pt>
    <dgm:pt modelId="{EA29967A-659E-4EC4-8117-C1DCA882AEB9}">
      <dgm:prSet/>
      <dgm:spPr>
        <a:solidFill>
          <a:srgbClr val="F0D2A1"/>
        </a:solidFill>
      </dgm:spPr>
      <dgm:t>
        <a:bodyPr/>
        <a:lstStyle/>
        <a:p>
          <a:r>
            <a:rPr lang="en-GB" dirty="0">
              <a:solidFill>
                <a:srgbClr val="A7402C"/>
              </a:solidFill>
              <a:latin typeface="Cabin" panose="00000500000000000000" pitchFamily="2" charset="0"/>
            </a:rPr>
            <a:t>Tasting the sweetness of worship</a:t>
          </a:r>
        </a:p>
      </dgm:t>
    </dgm:pt>
    <dgm:pt modelId="{B7B5FE35-57E3-42E8-ABC0-838BEEB818AA}" type="parTrans" cxnId="{90F932F0-3D4D-4AF9-87D4-E4E4FFBFA431}">
      <dgm:prSet/>
      <dgm:spPr/>
      <dgm:t>
        <a:bodyPr/>
        <a:lstStyle/>
        <a:p>
          <a:endParaRPr lang="en-GB"/>
        </a:p>
      </dgm:t>
    </dgm:pt>
    <dgm:pt modelId="{E7E6D4A7-BB7E-4B0B-999C-7A2BAF858001}" type="sibTrans" cxnId="{90F932F0-3D4D-4AF9-87D4-E4E4FFBFA431}">
      <dgm:prSet/>
      <dgm:spPr/>
      <dgm:t>
        <a:bodyPr/>
        <a:lstStyle/>
        <a:p>
          <a:endParaRPr lang="en-GB"/>
        </a:p>
      </dgm:t>
    </dgm:pt>
    <dgm:pt modelId="{B7C75054-C0BC-4018-B357-436CE93AB949}">
      <dgm:prSet/>
      <dgm:spPr>
        <a:solidFill>
          <a:srgbClr val="F0D2A1"/>
        </a:solidFill>
      </dgm:spPr>
      <dgm:t>
        <a:bodyPr/>
        <a:lstStyle/>
        <a:p>
          <a:r>
            <a:rPr lang="en-GB" dirty="0">
              <a:solidFill>
                <a:srgbClr val="A7402C"/>
              </a:solidFill>
              <a:latin typeface="Cabin" panose="00000500000000000000" pitchFamily="2" charset="0"/>
            </a:rPr>
            <a:t>Ramadan: the month of Qur’an</a:t>
          </a:r>
        </a:p>
      </dgm:t>
    </dgm:pt>
    <dgm:pt modelId="{5BF05CB6-4CAB-464C-A694-240B1BEC486E}" type="parTrans" cxnId="{C42B80BE-4D1E-47A4-AD09-67B5D6088B9B}">
      <dgm:prSet/>
      <dgm:spPr/>
      <dgm:t>
        <a:bodyPr/>
        <a:lstStyle/>
        <a:p>
          <a:endParaRPr lang="en-GB"/>
        </a:p>
      </dgm:t>
    </dgm:pt>
    <dgm:pt modelId="{82E7DB83-76FD-4277-A3B4-613F551356B8}" type="sibTrans" cxnId="{C42B80BE-4D1E-47A4-AD09-67B5D6088B9B}">
      <dgm:prSet/>
      <dgm:spPr/>
      <dgm:t>
        <a:bodyPr/>
        <a:lstStyle/>
        <a:p>
          <a:endParaRPr lang="en-GB"/>
        </a:p>
      </dgm:t>
    </dgm:pt>
    <dgm:pt modelId="{29EDB1FD-E1CE-4250-AE51-0EA40429C1F2}" type="pres">
      <dgm:prSet presAssocID="{02084B3F-CB92-4D1C-A080-C2DD400A439E}" presName="linear" presStyleCnt="0">
        <dgm:presLayoutVars>
          <dgm:dir/>
          <dgm:animLvl val="lvl"/>
          <dgm:resizeHandles val="exact"/>
        </dgm:presLayoutVars>
      </dgm:prSet>
      <dgm:spPr/>
    </dgm:pt>
    <dgm:pt modelId="{57B4AFC7-57AC-4C2A-82B3-2C37735FABD6}" type="pres">
      <dgm:prSet presAssocID="{283632A9-CEA2-4CB2-B85D-FB0E9D8B1570}" presName="parentLin" presStyleCnt="0"/>
      <dgm:spPr/>
    </dgm:pt>
    <dgm:pt modelId="{8C0B3947-7C5D-4D14-BB60-9453E4F5E1EA}" type="pres">
      <dgm:prSet presAssocID="{283632A9-CEA2-4CB2-B85D-FB0E9D8B1570}" presName="parentLeftMargin" presStyleLbl="node1" presStyleIdx="0" presStyleCnt="4"/>
      <dgm:spPr/>
    </dgm:pt>
    <dgm:pt modelId="{398FFADA-7841-4CCF-8D3D-61328D09B1F3}" type="pres">
      <dgm:prSet presAssocID="{283632A9-CEA2-4CB2-B85D-FB0E9D8B1570}" presName="parentText" presStyleLbl="node1" presStyleIdx="0" presStyleCnt="4">
        <dgm:presLayoutVars>
          <dgm:chMax val="0"/>
          <dgm:bulletEnabled val="1"/>
        </dgm:presLayoutVars>
      </dgm:prSet>
      <dgm:spPr/>
    </dgm:pt>
    <dgm:pt modelId="{FDEEFD3E-88E7-4D68-91A2-9D8924492A9C}" type="pres">
      <dgm:prSet presAssocID="{283632A9-CEA2-4CB2-B85D-FB0E9D8B1570}" presName="negativeSpace" presStyleCnt="0"/>
      <dgm:spPr/>
    </dgm:pt>
    <dgm:pt modelId="{455501DD-909E-43FC-BE44-824CAA32513A}" type="pres">
      <dgm:prSet presAssocID="{283632A9-CEA2-4CB2-B85D-FB0E9D8B1570}" presName="childText" presStyleLbl="conFgAcc1" presStyleIdx="0" presStyleCnt="4">
        <dgm:presLayoutVars>
          <dgm:bulletEnabled val="1"/>
        </dgm:presLayoutVars>
      </dgm:prSet>
      <dgm:spPr>
        <a:ln w="57150">
          <a:solidFill>
            <a:srgbClr val="A7402C"/>
          </a:solidFill>
        </a:ln>
      </dgm:spPr>
    </dgm:pt>
    <dgm:pt modelId="{1E7D43E7-54D5-4E5D-AEDA-A293BDD3C0C9}" type="pres">
      <dgm:prSet presAssocID="{B2F4FA2C-9E54-4EE9-9DA7-5CC4251DBE9E}" presName="spaceBetweenRectangles" presStyleCnt="0"/>
      <dgm:spPr/>
    </dgm:pt>
    <dgm:pt modelId="{F56FE29C-CF92-49A9-803E-CD85D41F7429}" type="pres">
      <dgm:prSet presAssocID="{12AD8804-CA97-441A-92C1-3D380B9143CB}" presName="parentLin" presStyleCnt="0"/>
      <dgm:spPr/>
    </dgm:pt>
    <dgm:pt modelId="{FE8412D0-1EF5-4461-9578-B0DC6635117A}" type="pres">
      <dgm:prSet presAssocID="{12AD8804-CA97-441A-92C1-3D380B9143CB}" presName="parentLeftMargin" presStyleLbl="node1" presStyleIdx="0" presStyleCnt="4"/>
      <dgm:spPr/>
    </dgm:pt>
    <dgm:pt modelId="{0BBBAA34-984C-4BB1-B6FF-585E0EDFA5DB}" type="pres">
      <dgm:prSet presAssocID="{12AD8804-CA97-441A-92C1-3D380B9143CB}" presName="parentText" presStyleLbl="node1" presStyleIdx="1" presStyleCnt="4">
        <dgm:presLayoutVars>
          <dgm:chMax val="0"/>
          <dgm:bulletEnabled val="1"/>
        </dgm:presLayoutVars>
      </dgm:prSet>
      <dgm:spPr/>
    </dgm:pt>
    <dgm:pt modelId="{EF46ECB5-EF1D-494E-B765-3138377982E3}" type="pres">
      <dgm:prSet presAssocID="{12AD8804-CA97-441A-92C1-3D380B9143CB}" presName="negativeSpace" presStyleCnt="0"/>
      <dgm:spPr/>
    </dgm:pt>
    <dgm:pt modelId="{F0D8ED48-8BAD-4F45-A926-BF7771D6A266}" type="pres">
      <dgm:prSet presAssocID="{12AD8804-CA97-441A-92C1-3D380B9143CB}" presName="childText" presStyleLbl="conFgAcc1" presStyleIdx="1" presStyleCnt="4">
        <dgm:presLayoutVars>
          <dgm:bulletEnabled val="1"/>
        </dgm:presLayoutVars>
      </dgm:prSet>
      <dgm:spPr>
        <a:ln w="57150">
          <a:solidFill>
            <a:srgbClr val="A7402C"/>
          </a:solidFill>
        </a:ln>
      </dgm:spPr>
    </dgm:pt>
    <dgm:pt modelId="{50A08162-E7E0-4E70-BD41-E93BD6D036BF}" type="pres">
      <dgm:prSet presAssocID="{DB770372-1967-489C-B906-EF42046B6D30}" presName="spaceBetweenRectangles" presStyleCnt="0"/>
      <dgm:spPr/>
    </dgm:pt>
    <dgm:pt modelId="{524BD304-E01F-4034-B1D5-0E06F0D7B155}" type="pres">
      <dgm:prSet presAssocID="{EA29967A-659E-4EC4-8117-C1DCA882AEB9}" presName="parentLin" presStyleCnt="0"/>
      <dgm:spPr/>
    </dgm:pt>
    <dgm:pt modelId="{0BBD94B1-8A59-4147-847F-4E8E740302A2}" type="pres">
      <dgm:prSet presAssocID="{EA29967A-659E-4EC4-8117-C1DCA882AEB9}" presName="parentLeftMargin" presStyleLbl="node1" presStyleIdx="1" presStyleCnt="4"/>
      <dgm:spPr/>
    </dgm:pt>
    <dgm:pt modelId="{E6FA196A-E0BA-4C5A-B746-D69EB7C3949B}" type="pres">
      <dgm:prSet presAssocID="{EA29967A-659E-4EC4-8117-C1DCA882AEB9}" presName="parentText" presStyleLbl="node1" presStyleIdx="2" presStyleCnt="4">
        <dgm:presLayoutVars>
          <dgm:chMax val="0"/>
          <dgm:bulletEnabled val="1"/>
        </dgm:presLayoutVars>
      </dgm:prSet>
      <dgm:spPr/>
    </dgm:pt>
    <dgm:pt modelId="{0F75611D-8BA1-4B69-A051-B34BE707D0C7}" type="pres">
      <dgm:prSet presAssocID="{EA29967A-659E-4EC4-8117-C1DCA882AEB9}" presName="negativeSpace" presStyleCnt="0"/>
      <dgm:spPr/>
    </dgm:pt>
    <dgm:pt modelId="{2468CABE-F2AE-4BD4-BCE1-CF318F51FB6B}" type="pres">
      <dgm:prSet presAssocID="{EA29967A-659E-4EC4-8117-C1DCA882AEB9}" presName="childText" presStyleLbl="conFgAcc1" presStyleIdx="2" presStyleCnt="4">
        <dgm:presLayoutVars>
          <dgm:bulletEnabled val="1"/>
        </dgm:presLayoutVars>
      </dgm:prSet>
      <dgm:spPr>
        <a:ln w="57150">
          <a:solidFill>
            <a:srgbClr val="A7402C"/>
          </a:solidFill>
        </a:ln>
      </dgm:spPr>
    </dgm:pt>
    <dgm:pt modelId="{CF634613-7B09-49C7-A8E3-D4892A58D62F}" type="pres">
      <dgm:prSet presAssocID="{E7E6D4A7-BB7E-4B0B-999C-7A2BAF858001}" presName="spaceBetweenRectangles" presStyleCnt="0"/>
      <dgm:spPr/>
    </dgm:pt>
    <dgm:pt modelId="{426A58CC-D067-4AE7-87FA-E7BE1EF18724}" type="pres">
      <dgm:prSet presAssocID="{B7C75054-C0BC-4018-B357-436CE93AB949}" presName="parentLin" presStyleCnt="0"/>
      <dgm:spPr/>
    </dgm:pt>
    <dgm:pt modelId="{123EBF4D-EA1E-4ABB-AA4E-73D2B16D3A07}" type="pres">
      <dgm:prSet presAssocID="{B7C75054-C0BC-4018-B357-436CE93AB949}" presName="parentLeftMargin" presStyleLbl="node1" presStyleIdx="2" presStyleCnt="4"/>
      <dgm:spPr/>
    </dgm:pt>
    <dgm:pt modelId="{3EC68CBC-53B3-4C19-B1F1-52239429E18E}" type="pres">
      <dgm:prSet presAssocID="{B7C75054-C0BC-4018-B357-436CE93AB949}" presName="parentText" presStyleLbl="node1" presStyleIdx="3" presStyleCnt="4">
        <dgm:presLayoutVars>
          <dgm:chMax val="0"/>
          <dgm:bulletEnabled val="1"/>
        </dgm:presLayoutVars>
      </dgm:prSet>
      <dgm:spPr/>
    </dgm:pt>
    <dgm:pt modelId="{2F63FECC-336F-40AA-ADB9-2AD156993CB3}" type="pres">
      <dgm:prSet presAssocID="{B7C75054-C0BC-4018-B357-436CE93AB949}" presName="negativeSpace" presStyleCnt="0"/>
      <dgm:spPr/>
    </dgm:pt>
    <dgm:pt modelId="{B2042235-E1A8-41A8-8021-0B4F048EA2AC}" type="pres">
      <dgm:prSet presAssocID="{B7C75054-C0BC-4018-B357-436CE93AB949}" presName="childText" presStyleLbl="conFgAcc1" presStyleIdx="3" presStyleCnt="4">
        <dgm:presLayoutVars>
          <dgm:bulletEnabled val="1"/>
        </dgm:presLayoutVars>
      </dgm:prSet>
      <dgm:spPr>
        <a:ln w="57150">
          <a:solidFill>
            <a:srgbClr val="A7402C"/>
          </a:solidFill>
        </a:ln>
      </dgm:spPr>
    </dgm:pt>
  </dgm:ptLst>
  <dgm:cxnLst>
    <dgm:cxn modelId="{2899941F-2196-4B4C-B6A6-EDD7DCC07294}" type="presOf" srcId="{B7C75054-C0BC-4018-B357-436CE93AB949}" destId="{123EBF4D-EA1E-4ABB-AA4E-73D2B16D3A07}" srcOrd="0" destOrd="0" presId="urn:microsoft.com/office/officeart/2005/8/layout/list1"/>
    <dgm:cxn modelId="{79E33E27-4D33-4244-BAAF-73D4E783EA69}" type="presOf" srcId="{12AD8804-CA97-441A-92C1-3D380B9143CB}" destId="{0BBBAA34-984C-4BB1-B6FF-585E0EDFA5DB}" srcOrd="1" destOrd="0" presId="urn:microsoft.com/office/officeart/2005/8/layout/list1"/>
    <dgm:cxn modelId="{8F99C542-3B8A-4DA2-8542-43296423E7FA}" type="presOf" srcId="{EA29967A-659E-4EC4-8117-C1DCA882AEB9}" destId="{E6FA196A-E0BA-4C5A-B746-D69EB7C3949B}" srcOrd="1" destOrd="0" presId="urn:microsoft.com/office/officeart/2005/8/layout/list1"/>
    <dgm:cxn modelId="{38BAEA70-04FD-452F-9DFC-FF99E04428E1}" type="presOf" srcId="{12AD8804-CA97-441A-92C1-3D380B9143CB}" destId="{FE8412D0-1EF5-4461-9578-B0DC6635117A}" srcOrd="0" destOrd="0" presId="urn:microsoft.com/office/officeart/2005/8/layout/list1"/>
    <dgm:cxn modelId="{6BD23480-9D3A-42C9-987B-A0F2ADF5277F}" srcId="{02084B3F-CB92-4D1C-A080-C2DD400A439E}" destId="{283632A9-CEA2-4CB2-B85D-FB0E9D8B1570}" srcOrd="0" destOrd="0" parTransId="{5960E2EC-5291-4C11-92B9-07BECA891724}" sibTransId="{B2F4FA2C-9E54-4EE9-9DA7-5CC4251DBE9E}"/>
    <dgm:cxn modelId="{C32BF49E-F795-4044-816F-DFDE56346D1E}" type="presOf" srcId="{283632A9-CEA2-4CB2-B85D-FB0E9D8B1570}" destId="{8C0B3947-7C5D-4D14-BB60-9453E4F5E1EA}" srcOrd="0" destOrd="0" presId="urn:microsoft.com/office/officeart/2005/8/layout/list1"/>
    <dgm:cxn modelId="{4DE1CCB7-3EA8-4FEB-B195-FF56E75F7D65}" srcId="{02084B3F-CB92-4D1C-A080-C2DD400A439E}" destId="{12AD8804-CA97-441A-92C1-3D380B9143CB}" srcOrd="1" destOrd="0" parTransId="{4AA88AB5-D4CE-4A10-A8C3-84739451E136}" sibTransId="{DB770372-1967-489C-B906-EF42046B6D30}"/>
    <dgm:cxn modelId="{9297C9BD-1907-4B13-8143-761863671B1C}" type="presOf" srcId="{283632A9-CEA2-4CB2-B85D-FB0E9D8B1570}" destId="{398FFADA-7841-4CCF-8D3D-61328D09B1F3}" srcOrd="1" destOrd="0" presId="urn:microsoft.com/office/officeart/2005/8/layout/list1"/>
    <dgm:cxn modelId="{C42B80BE-4D1E-47A4-AD09-67B5D6088B9B}" srcId="{02084B3F-CB92-4D1C-A080-C2DD400A439E}" destId="{B7C75054-C0BC-4018-B357-436CE93AB949}" srcOrd="3" destOrd="0" parTransId="{5BF05CB6-4CAB-464C-A694-240B1BEC486E}" sibTransId="{82E7DB83-76FD-4277-A3B4-613F551356B8}"/>
    <dgm:cxn modelId="{13B5C5E2-4241-4D65-B012-25F74CD43F2F}" type="presOf" srcId="{02084B3F-CB92-4D1C-A080-C2DD400A439E}" destId="{29EDB1FD-E1CE-4250-AE51-0EA40429C1F2}" srcOrd="0" destOrd="0" presId="urn:microsoft.com/office/officeart/2005/8/layout/list1"/>
    <dgm:cxn modelId="{90F932F0-3D4D-4AF9-87D4-E4E4FFBFA431}" srcId="{02084B3F-CB92-4D1C-A080-C2DD400A439E}" destId="{EA29967A-659E-4EC4-8117-C1DCA882AEB9}" srcOrd="2" destOrd="0" parTransId="{B7B5FE35-57E3-42E8-ABC0-838BEEB818AA}" sibTransId="{E7E6D4A7-BB7E-4B0B-999C-7A2BAF858001}"/>
    <dgm:cxn modelId="{ED3B64F0-C8B3-4BEB-BFBC-260790F15791}" type="presOf" srcId="{EA29967A-659E-4EC4-8117-C1DCA882AEB9}" destId="{0BBD94B1-8A59-4147-847F-4E8E740302A2}" srcOrd="0" destOrd="0" presId="urn:microsoft.com/office/officeart/2005/8/layout/list1"/>
    <dgm:cxn modelId="{1A3CA8FE-4456-47C9-ABDD-27CB840193D6}" type="presOf" srcId="{B7C75054-C0BC-4018-B357-436CE93AB949}" destId="{3EC68CBC-53B3-4C19-B1F1-52239429E18E}" srcOrd="1" destOrd="0" presId="urn:microsoft.com/office/officeart/2005/8/layout/list1"/>
    <dgm:cxn modelId="{52AF580F-F1DA-43A8-AEE7-26C5874E49A7}" type="presParOf" srcId="{29EDB1FD-E1CE-4250-AE51-0EA40429C1F2}" destId="{57B4AFC7-57AC-4C2A-82B3-2C37735FABD6}" srcOrd="0" destOrd="0" presId="urn:microsoft.com/office/officeart/2005/8/layout/list1"/>
    <dgm:cxn modelId="{5284E9B7-56A6-4553-B3EA-59CF5C58949F}" type="presParOf" srcId="{57B4AFC7-57AC-4C2A-82B3-2C37735FABD6}" destId="{8C0B3947-7C5D-4D14-BB60-9453E4F5E1EA}" srcOrd="0" destOrd="0" presId="urn:microsoft.com/office/officeart/2005/8/layout/list1"/>
    <dgm:cxn modelId="{B7889222-0B29-4869-9520-53B82718322C}" type="presParOf" srcId="{57B4AFC7-57AC-4C2A-82B3-2C37735FABD6}" destId="{398FFADA-7841-4CCF-8D3D-61328D09B1F3}" srcOrd="1" destOrd="0" presId="urn:microsoft.com/office/officeart/2005/8/layout/list1"/>
    <dgm:cxn modelId="{9DCAEE3E-156D-496D-824C-BAB5BF979387}" type="presParOf" srcId="{29EDB1FD-E1CE-4250-AE51-0EA40429C1F2}" destId="{FDEEFD3E-88E7-4D68-91A2-9D8924492A9C}" srcOrd="1" destOrd="0" presId="urn:microsoft.com/office/officeart/2005/8/layout/list1"/>
    <dgm:cxn modelId="{563AD5E5-3175-4F14-99A8-AD4D11D1AD37}" type="presParOf" srcId="{29EDB1FD-E1CE-4250-AE51-0EA40429C1F2}" destId="{455501DD-909E-43FC-BE44-824CAA32513A}" srcOrd="2" destOrd="0" presId="urn:microsoft.com/office/officeart/2005/8/layout/list1"/>
    <dgm:cxn modelId="{94DC4B4A-C5F2-4020-8979-384C4F72DB24}" type="presParOf" srcId="{29EDB1FD-E1CE-4250-AE51-0EA40429C1F2}" destId="{1E7D43E7-54D5-4E5D-AEDA-A293BDD3C0C9}" srcOrd="3" destOrd="0" presId="urn:microsoft.com/office/officeart/2005/8/layout/list1"/>
    <dgm:cxn modelId="{CD1CA23D-4DCC-4245-9772-85C784C339A8}" type="presParOf" srcId="{29EDB1FD-E1CE-4250-AE51-0EA40429C1F2}" destId="{F56FE29C-CF92-49A9-803E-CD85D41F7429}" srcOrd="4" destOrd="0" presId="urn:microsoft.com/office/officeart/2005/8/layout/list1"/>
    <dgm:cxn modelId="{BEFE3A8D-037A-480C-B848-CDDA72D8A10B}" type="presParOf" srcId="{F56FE29C-CF92-49A9-803E-CD85D41F7429}" destId="{FE8412D0-1EF5-4461-9578-B0DC6635117A}" srcOrd="0" destOrd="0" presId="urn:microsoft.com/office/officeart/2005/8/layout/list1"/>
    <dgm:cxn modelId="{5807C243-674C-45E1-9EB1-DF43832F9DAD}" type="presParOf" srcId="{F56FE29C-CF92-49A9-803E-CD85D41F7429}" destId="{0BBBAA34-984C-4BB1-B6FF-585E0EDFA5DB}" srcOrd="1" destOrd="0" presId="urn:microsoft.com/office/officeart/2005/8/layout/list1"/>
    <dgm:cxn modelId="{5C1E603E-DD07-47BC-A574-FA95C4B10B21}" type="presParOf" srcId="{29EDB1FD-E1CE-4250-AE51-0EA40429C1F2}" destId="{EF46ECB5-EF1D-494E-B765-3138377982E3}" srcOrd="5" destOrd="0" presId="urn:microsoft.com/office/officeart/2005/8/layout/list1"/>
    <dgm:cxn modelId="{095CC332-3A0B-46D6-98DE-746A364BE480}" type="presParOf" srcId="{29EDB1FD-E1CE-4250-AE51-0EA40429C1F2}" destId="{F0D8ED48-8BAD-4F45-A926-BF7771D6A266}" srcOrd="6" destOrd="0" presId="urn:microsoft.com/office/officeart/2005/8/layout/list1"/>
    <dgm:cxn modelId="{54BA9552-8E74-4C89-AC36-A627D436EB32}" type="presParOf" srcId="{29EDB1FD-E1CE-4250-AE51-0EA40429C1F2}" destId="{50A08162-E7E0-4E70-BD41-E93BD6D036BF}" srcOrd="7" destOrd="0" presId="urn:microsoft.com/office/officeart/2005/8/layout/list1"/>
    <dgm:cxn modelId="{5EA44FF9-E03A-485C-BF49-5EFDE4BFED9E}" type="presParOf" srcId="{29EDB1FD-E1CE-4250-AE51-0EA40429C1F2}" destId="{524BD304-E01F-4034-B1D5-0E06F0D7B155}" srcOrd="8" destOrd="0" presId="urn:microsoft.com/office/officeart/2005/8/layout/list1"/>
    <dgm:cxn modelId="{494EB860-1DC0-4766-BCBF-2273C1DEC69D}" type="presParOf" srcId="{524BD304-E01F-4034-B1D5-0E06F0D7B155}" destId="{0BBD94B1-8A59-4147-847F-4E8E740302A2}" srcOrd="0" destOrd="0" presId="urn:microsoft.com/office/officeart/2005/8/layout/list1"/>
    <dgm:cxn modelId="{E6A6069A-D6E2-4661-AF7A-0EB00365B3A8}" type="presParOf" srcId="{524BD304-E01F-4034-B1D5-0E06F0D7B155}" destId="{E6FA196A-E0BA-4C5A-B746-D69EB7C3949B}" srcOrd="1" destOrd="0" presId="urn:microsoft.com/office/officeart/2005/8/layout/list1"/>
    <dgm:cxn modelId="{9655E6C5-855D-4060-8F7A-39D2A5E5C4C3}" type="presParOf" srcId="{29EDB1FD-E1CE-4250-AE51-0EA40429C1F2}" destId="{0F75611D-8BA1-4B69-A051-B34BE707D0C7}" srcOrd="9" destOrd="0" presId="urn:microsoft.com/office/officeart/2005/8/layout/list1"/>
    <dgm:cxn modelId="{2803118E-4332-4267-9682-2E67D5D310FB}" type="presParOf" srcId="{29EDB1FD-E1CE-4250-AE51-0EA40429C1F2}" destId="{2468CABE-F2AE-4BD4-BCE1-CF318F51FB6B}" srcOrd="10" destOrd="0" presId="urn:microsoft.com/office/officeart/2005/8/layout/list1"/>
    <dgm:cxn modelId="{6A2A0391-B50F-48FD-B489-22248BF7F87F}" type="presParOf" srcId="{29EDB1FD-E1CE-4250-AE51-0EA40429C1F2}" destId="{CF634613-7B09-49C7-A8E3-D4892A58D62F}" srcOrd="11" destOrd="0" presId="urn:microsoft.com/office/officeart/2005/8/layout/list1"/>
    <dgm:cxn modelId="{0769F743-74C9-4136-BC06-1EC927DB53D3}" type="presParOf" srcId="{29EDB1FD-E1CE-4250-AE51-0EA40429C1F2}" destId="{426A58CC-D067-4AE7-87FA-E7BE1EF18724}" srcOrd="12" destOrd="0" presId="urn:microsoft.com/office/officeart/2005/8/layout/list1"/>
    <dgm:cxn modelId="{50282B35-B636-451B-8BB9-C30742ADF4A4}" type="presParOf" srcId="{426A58CC-D067-4AE7-87FA-E7BE1EF18724}" destId="{123EBF4D-EA1E-4ABB-AA4E-73D2B16D3A07}" srcOrd="0" destOrd="0" presId="urn:microsoft.com/office/officeart/2005/8/layout/list1"/>
    <dgm:cxn modelId="{AC65DA1F-628A-4CA5-B5CA-7CE2B99FC59E}" type="presParOf" srcId="{426A58CC-D067-4AE7-87FA-E7BE1EF18724}" destId="{3EC68CBC-53B3-4C19-B1F1-52239429E18E}" srcOrd="1" destOrd="0" presId="urn:microsoft.com/office/officeart/2005/8/layout/list1"/>
    <dgm:cxn modelId="{33976971-9A4D-44C7-8565-6FA9B7D699D7}" type="presParOf" srcId="{29EDB1FD-E1CE-4250-AE51-0EA40429C1F2}" destId="{2F63FECC-336F-40AA-ADB9-2AD156993CB3}" srcOrd="13" destOrd="0" presId="urn:microsoft.com/office/officeart/2005/8/layout/list1"/>
    <dgm:cxn modelId="{7F865339-4ECC-4432-9EEB-7E2B0F7377DA}" type="presParOf" srcId="{29EDB1FD-E1CE-4250-AE51-0EA40429C1F2}" destId="{B2042235-E1A8-41A8-8021-0B4F048EA2A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D9CC6-88A6-40A2-AC09-605368710CB6}">
      <dsp:nvSpPr>
        <dsp:cNvPr id="0" name=""/>
        <dsp:cNvSpPr/>
      </dsp:nvSpPr>
      <dsp:spPr>
        <a:xfrm>
          <a:off x="1939774" y="2470467"/>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Ramadan</a:t>
          </a:r>
        </a:p>
      </dsp:txBody>
      <dsp:txXfrm>
        <a:off x="1956538" y="2487231"/>
        <a:ext cx="1111222" cy="538847"/>
      </dsp:txXfrm>
    </dsp:sp>
    <dsp:sp modelId="{2A004F4E-3A2C-4F62-8FF9-F18F95671893}">
      <dsp:nvSpPr>
        <dsp:cNvPr id="0" name=""/>
        <dsp:cNvSpPr/>
      </dsp:nvSpPr>
      <dsp:spPr>
        <a:xfrm rot="17500715">
          <a:off x="2693684" y="2169320"/>
          <a:ext cx="1239579" cy="22763"/>
        </a:xfrm>
        <a:custGeom>
          <a:avLst/>
          <a:gdLst/>
          <a:ahLst/>
          <a:cxnLst/>
          <a:rect l="0" t="0" r="0" b="0"/>
          <a:pathLst>
            <a:path>
              <a:moveTo>
                <a:pt x="0" y="11381"/>
              </a:moveTo>
              <a:lnTo>
                <a:pt x="1239579" y="11381"/>
              </a:lnTo>
            </a:path>
          </a:pathLst>
        </a:custGeom>
        <a:noFill/>
        <a:ln w="25400" cap="flat" cmpd="sng" algn="ctr">
          <a:solidFill>
            <a:srgbClr val="A740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82485" y="2149713"/>
        <a:ext cx="61978" cy="61978"/>
      </dsp:txXfrm>
    </dsp:sp>
    <dsp:sp modelId="{A33B84EB-73A5-46A3-A580-E8B67F32B04E}">
      <dsp:nvSpPr>
        <dsp:cNvPr id="0" name=""/>
        <dsp:cNvSpPr/>
      </dsp:nvSpPr>
      <dsp:spPr>
        <a:xfrm>
          <a:off x="3542424" y="1318562"/>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Between Me and Allah</a:t>
          </a:r>
        </a:p>
      </dsp:txBody>
      <dsp:txXfrm>
        <a:off x="3559188" y="1335326"/>
        <a:ext cx="1111222" cy="538847"/>
      </dsp:txXfrm>
    </dsp:sp>
    <dsp:sp modelId="{836AC67B-471F-4C4B-97C2-E40ECA9942D3}">
      <dsp:nvSpPr>
        <dsp:cNvPr id="0" name=""/>
        <dsp:cNvSpPr/>
      </dsp:nvSpPr>
      <dsp:spPr>
        <a:xfrm rot="17350740">
          <a:off x="4219212" y="935136"/>
          <a:ext cx="1393824" cy="22763"/>
        </a:xfrm>
        <a:custGeom>
          <a:avLst/>
          <a:gdLst/>
          <a:ahLst/>
          <a:cxnLst/>
          <a:rect l="0" t="0" r="0" b="0"/>
          <a:pathLst>
            <a:path>
              <a:moveTo>
                <a:pt x="0" y="11381"/>
              </a:moveTo>
              <a:lnTo>
                <a:pt x="1393824" y="11381"/>
              </a:lnTo>
            </a:path>
          </a:pathLst>
        </a:custGeom>
        <a:noFill/>
        <a:ln w="25400" cap="flat" cmpd="sng" algn="ctr">
          <a:solidFill>
            <a:srgbClr val="A740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81279" y="911672"/>
        <a:ext cx="69691" cy="69691"/>
      </dsp:txXfrm>
    </dsp:sp>
    <dsp:sp modelId="{5F93FF09-73E8-4972-ADDC-DF68A0BF502E}">
      <dsp:nvSpPr>
        <dsp:cNvPr id="0" name=""/>
        <dsp:cNvSpPr/>
      </dsp:nvSpPr>
      <dsp:spPr>
        <a:xfrm>
          <a:off x="5145075" y="2099"/>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a:t>
          </a:r>
        </a:p>
      </dsp:txBody>
      <dsp:txXfrm>
        <a:off x="5161839" y="18863"/>
        <a:ext cx="1111222" cy="538847"/>
      </dsp:txXfrm>
    </dsp:sp>
    <dsp:sp modelId="{07BDEF8E-665F-475F-A0B5-5E78AC999470}">
      <dsp:nvSpPr>
        <dsp:cNvPr id="0" name=""/>
        <dsp:cNvSpPr/>
      </dsp:nvSpPr>
      <dsp:spPr>
        <a:xfrm rot="18289469">
          <a:off x="4515207" y="1264252"/>
          <a:ext cx="801836" cy="22763"/>
        </a:xfrm>
        <a:custGeom>
          <a:avLst/>
          <a:gdLst/>
          <a:ahLst/>
          <a:cxnLst/>
          <a:rect l="0" t="0" r="0" b="0"/>
          <a:pathLst>
            <a:path>
              <a:moveTo>
                <a:pt x="0" y="11381"/>
              </a:moveTo>
              <a:lnTo>
                <a:pt x="801836" y="11381"/>
              </a:lnTo>
            </a:path>
          </a:pathLst>
        </a:custGeom>
        <a:noFill/>
        <a:ln w="25400" cap="flat" cmpd="sng" algn="ctr">
          <a:solidFill>
            <a:srgbClr val="A740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96079" y="1255588"/>
        <a:ext cx="40091" cy="40091"/>
      </dsp:txXfrm>
    </dsp:sp>
    <dsp:sp modelId="{8CCE80C0-257C-4BD5-AEC2-33A72E48AF14}">
      <dsp:nvSpPr>
        <dsp:cNvPr id="0" name=""/>
        <dsp:cNvSpPr/>
      </dsp:nvSpPr>
      <dsp:spPr>
        <a:xfrm>
          <a:off x="5145075" y="660330"/>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a:t>
          </a:r>
        </a:p>
      </dsp:txBody>
      <dsp:txXfrm>
        <a:off x="5161839" y="677094"/>
        <a:ext cx="1111222" cy="538847"/>
      </dsp:txXfrm>
    </dsp:sp>
    <dsp:sp modelId="{B72523C8-8C7D-4419-8001-DD255C0E09BA}">
      <dsp:nvSpPr>
        <dsp:cNvPr id="0" name=""/>
        <dsp:cNvSpPr/>
      </dsp:nvSpPr>
      <dsp:spPr>
        <a:xfrm>
          <a:off x="4687175" y="1593368"/>
          <a:ext cx="457900" cy="22763"/>
        </a:xfrm>
        <a:custGeom>
          <a:avLst/>
          <a:gdLst/>
          <a:ahLst/>
          <a:cxnLst/>
          <a:rect l="0" t="0" r="0" b="0"/>
          <a:pathLst>
            <a:path>
              <a:moveTo>
                <a:pt x="0" y="11381"/>
              </a:moveTo>
              <a:lnTo>
                <a:pt x="457900" y="11381"/>
              </a:lnTo>
            </a:path>
          </a:pathLst>
        </a:custGeom>
        <a:noFill/>
        <a:ln w="25400" cap="flat" cmpd="sng" algn="ctr">
          <a:solidFill>
            <a:srgbClr val="A740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04677" y="1593302"/>
        <a:ext cx="22895" cy="22895"/>
      </dsp:txXfrm>
    </dsp:sp>
    <dsp:sp modelId="{52016689-9C3D-449C-8ABC-3795B75FECD6}">
      <dsp:nvSpPr>
        <dsp:cNvPr id="0" name=""/>
        <dsp:cNvSpPr/>
      </dsp:nvSpPr>
      <dsp:spPr>
        <a:xfrm>
          <a:off x="5145075" y="1318562"/>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a:t>
          </a:r>
        </a:p>
      </dsp:txBody>
      <dsp:txXfrm>
        <a:off x="5161839" y="1335326"/>
        <a:ext cx="1111222" cy="538847"/>
      </dsp:txXfrm>
    </dsp:sp>
    <dsp:sp modelId="{36FBDA60-AAB9-4F29-ADAB-1711EC684341}">
      <dsp:nvSpPr>
        <dsp:cNvPr id="0" name=""/>
        <dsp:cNvSpPr/>
      </dsp:nvSpPr>
      <dsp:spPr>
        <a:xfrm rot="3310531">
          <a:off x="4515207" y="1922483"/>
          <a:ext cx="801836" cy="22763"/>
        </a:xfrm>
        <a:custGeom>
          <a:avLst/>
          <a:gdLst/>
          <a:ahLst/>
          <a:cxnLst/>
          <a:rect l="0" t="0" r="0" b="0"/>
          <a:pathLst>
            <a:path>
              <a:moveTo>
                <a:pt x="0" y="11381"/>
              </a:moveTo>
              <a:lnTo>
                <a:pt x="801836" y="11381"/>
              </a:lnTo>
            </a:path>
          </a:pathLst>
        </a:custGeom>
        <a:noFill/>
        <a:ln w="25400" cap="flat" cmpd="sng" algn="ctr">
          <a:solidFill>
            <a:srgbClr val="A740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96079" y="1913819"/>
        <a:ext cx="40091" cy="40091"/>
      </dsp:txXfrm>
    </dsp:sp>
    <dsp:sp modelId="{2AFBA80B-025A-4AC6-A0C3-6FA29FD99878}">
      <dsp:nvSpPr>
        <dsp:cNvPr id="0" name=""/>
        <dsp:cNvSpPr/>
      </dsp:nvSpPr>
      <dsp:spPr>
        <a:xfrm>
          <a:off x="5145075" y="1976793"/>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a:t>
          </a:r>
        </a:p>
      </dsp:txBody>
      <dsp:txXfrm>
        <a:off x="5161839" y="1993557"/>
        <a:ext cx="1111222" cy="538847"/>
      </dsp:txXfrm>
    </dsp:sp>
    <dsp:sp modelId="{B1B2D7FB-BBB2-4C4B-ACD0-74B5D1FBB167}">
      <dsp:nvSpPr>
        <dsp:cNvPr id="0" name=""/>
        <dsp:cNvSpPr/>
      </dsp:nvSpPr>
      <dsp:spPr>
        <a:xfrm rot="4249260">
          <a:off x="4219212" y="2251599"/>
          <a:ext cx="1393824" cy="22763"/>
        </a:xfrm>
        <a:custGeom>
          <a:avLst/>
          <a:gdLst/>
          <a:ahLst/>
          <a:cxnLst/>
          <a:rect l="0" t="0" r="0" b="0"/>
          <a:pathLst>
            <a:path>
              <a:moveTo>
                <a:pt x="0" y="11381"/>
              </a:moveTo>
              <a:lnTo>
                <a:pt x="1393824" y="11381"/>
              </a:lnTo>
            </a:path>
          </a:pathLst>
        </a:custGeom>
        <a:noFill/>
        <a:ln w="25400" cap="flat" cmpd="sng" algn="ctr">
          <a:solidFill>
            <a:srgbClr val="A740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881279" y="2228135"/>
        <a:ext cx="69691" cy="69691"/>
      </dsp:txXfrm>
    </dsp:sp>
    <dsp:sp modelId="{E82D87C7-5FDD-40D9-BFA6-70A7712871AB}">
      <dsp:nvSpPr>
        <dsp:cNvPr id="0" name=""/>
        <dsp:cNvSpPr/>
      </dsp:nvSpPr>
      <dsp:spPr>
        <a:xfrm>
          <a:off x="5145075" y="2635025"/>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a:t>
          </a:r>
        </a:p>
      </dsp:txBody>
      <dsp:txXfrm>
        <a:off x="5161839" y="2651789"/>
        <a:ext cx="1111222" cy="538847"/>
      </dsp:txXfrm>
    </dsp:sp>
    <dsp:sp modelId="{8A2AE032-B37D-4560-9D79-1F52311073F9}">
      <dsp:nvSpPr>
        <dsp:cNvPr id="0" name=""/>
        <dsp:cNvSpPr/>
      </dsp:nvSpPr>
      <dsp:spPr>
        <a:xfrm rot="4099285">
          <a:off x="2693684" y="3321225"/>
          <a:ext cx="1239579" cy="22763"/>
        </a:xfrm>
        <a:custGeom>
          <a:avLst/>
          <a:gdLst/>
          <a:ahLst/>
          <a:cxnLst/>
          <a:rect l="0" t="0" r="0" b="0"/>
          <a:pathLst>
            <a:path>
              <a:moveTo>
                <a:pt x="0" y="11381"/>
              </a:moveTo>
              <a:lnTo>
                <a:pt x="1239579" y="11381"/>
              </a:lnTo>
            </a:path>
          </a:pathLst>
        </a:custGeom>
        <a:noFill/>
        <a:ln w="25400" cap="flat" cmpd="sng" algn="ctr">
          <a:solidFill>
            <a:srgbClr val="A740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82485" y="3301618"/>
        <a:ext cx="61978" cy="61978"/>
      </dsp:txXfrm>
    </dsp:sp>
    <dsp:sp modelId="{2953FFA0-1468-4B6C-9D6F-112CCA4B04FA}">
      <dsp:nvSpPr>
        <dsp:cNvPr id="0" name=""/>
        <dsp:cNvSpPr/>
      </dsp:nvSpPr>
      <dsp:spPr>
        <a:xfrm>
          <a:off x="3542424" y="3622372"/>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Between Me and People</a:t>
          </a:r>
        </a:p>
      </dsp:txBody>
      <dsp:txXfrm>
        <a:off x="3559188" y="3639136"/>
        <a:ext cx="1111222" cy="538847"/>
      </dsp:txXfrm>
    </dsp:sp>
    <dsp:sp modelId="{A5D722B7-826B-4BCD-B3DD-5C9B505C7259}">
      <dsp:nvSpPr>
        <dsp:cNvPr id="0" name=""/>
        <dsp:cNvSpPr/>
      </dsp:nvSpPr>
      <dsp:spPr>
        <a:xfrm rot="19457599">
          <a:off x="4634172" y="3732620"/>
          <a:ext cx="563905" cy="22763"/>
        </a:xfrm>
        <a:custGeom>
          <a:avLst/>
          <a:gdLst/>
          <a:ahLst/>
          <a:cxnLst/>
          <a:rect l="0" t="0" r="0" b="0"/>
          <a:pathLst>
            <a:path>
              <a:moveTo>
                <a:pt x="0" y="11381"/>
              </a:moveTo>
              <a:lnTo>
                <a:pt x="563905" y="11381"/>
              </a:lnTo>
            </a:path>
          </a:pathLst>
        </a:custGeom>
        <a:noFill/>
        <a:ln w="25400" cap="flat" cmpd="sng" algn="ctr">
          <a:solidFill>
            <a:srgbClr val="A740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02027" y="3729904"/>
        <a:ext cx="28195" cy="28195"/>
      </dsp:txXfrm>
    </dsp:sp>
    <dsp:sp modelId="{B2D69E06-9B6F-44B4-B16E-62DF0103D47F}">
      <dsp:nvSpPr>
        <dsp:cNvPr id="0" name=""/>
        <dsp:cNvSpPr/>
      </dsp:nvSpPr>
      <dsp:spPr>
        <a:xfrm>
          <a:off x="5145075" y="3293256"/>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To-do</a:t>
          </a:r>
        </a:p>
      </dsp:txBody>
      <dsp:txXfrm>
        <a:off x="5161839" y="3310020"/>
        <a:ext cx="1111222" cy="538847"/>
      </dsp:txXfrm>
    </dsp:sp>
    <dsp:sp modelId="{F6D1BD2D-5EA3-489B-9184-A20B60E9092D}">
      <dsp:nvSpPr>
        <dsp:cNvPr id="0" name=""/>
        <dsp:cNvSpPr/>
      </dsp:nvSpPr>
      <dsp:spPr>
        <a:xfrm rot="2142401">
          <a:off x="4634172" y="4061736"/>
          <a:ext cx="563905" cy="22763"/>
        </a:xfrm>
        <a:custGeom>
          <a:avLst/>
          <a:gdLst/>
          <a:ahLst/>
          <a:cxnLst/>
          <a:rect l="0" t="0" r="0" b="0"/>
          <a:pathLst>
            <a:path>
              <a:moveTo>
                <a:pt x="0" y="11381"/>
              </a:moveTo>
              <a:lnTo>
                <a:pt x="563905" y="11381"/>
              </a:lnTo>
            </a:path>
          </a:pathLst>
        </a:custGeom>
        <a:noFill/>
        <a:ln w="25400" cap="flat" cmpd="sng" algn="ctr">
          <a:solidFill>
            <a:srgbClr val="A7402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02027" y="4059020"/>
        <a:ext cx="28195" cy="28195"/>
      </dsp:txXfrm>
    </dsp:sp>
    <dsp:sp modelId="{8C1FA2D6-65E8-43A4-87F6-4654479104D8}">
      <dsp:nvSpPr>
        <dsp:cNvPr id="0" name=""/>
        <dsp:cNvSpPr/>
      </dsp:nvSpPr>
      <dsp:spPr>
        <a:xfrm>
          <a:off x="5145075" y="3951488"/>
          <a:ext cx="1144750" cy="572375"/>
        </a:xfrm>
        <a:prstGeom prst="roundRect">
          <a:avLst>
            <a:gd name="adj" fmla="val 10000"/>
          </a:avLst>
        </a:prstGeom>
        <a:solidFill>
          <a:srgbClr val="E7D0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A7402C"/>
              </a:solidFill>
              <a:latin typeface="Cabin" panose="00000500000000000000" pitchFamily="2" charset="0"/>
            </a:rPr>
            <a:t>To-avoid</a:t>
          </a:r>
        </a:p>
      </dsp:txBody>
      <dsp:txXfrm>
        <a:off x="5161839" y="3968252"/>
        <a:ext cx="1111222" cy="538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7D21E-CC49-4B46-92CC-0A7F2514CA7E}">
      <dsp:nvSpPr>
        <dsp:cNvPr id="0" name=""/>
        <dsp:cNvSpPr/>
      </dsp:nvSpPr>
      <dsp:spPr>
        <a:xfrm rot="5400000">
          <a:off x="-185966" y="189497"/>
          <a:ext cx="1239777" cy="867844"/>
        </a:xfrm>
        <a:prstGeom prst="chevron">
          <a:avLst/>
        </a:prstGeom>
        <a:solidFill>
          <a:srgbClr val="A7402C"/>
        </a:solidFill>
        <a:ln w="25400" cap="flat" cmpd="sng" algn="ctr">
          <a:solidFill>
            <a:srgbClr val="F0D2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Cabin" panose="00000500000000000000" pitchFamily="2" charset="0"/>
            </a:rPr>
            <a:t>Qur’an</a:t>
          </a:r>
        </a:p>
      </dsp:txBody>
      <dsp:txXfrm rot="-5400000">
        <a:off x="1" y="437452"/>
        <a:ext cx="867844" cy="371933"/>
      </dsp:txXfrm>
    </dsp:sp>
    <dsp:sp modelId="{7A6CBF36-DB3B-4938-83B0-F146E59C1411}">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err="1">
              <a:latin typeface="Cabin" panose="00000500000000000000" pitchFamily="2" charset="0"/>
            </a:rPr>
            <a:t>Tilawah</a:t>
          </a:r>
          <a:endParaRPr lang="en-GB" sz="2300" kern="1200" dirty="0">
            <a:latin typeface="Cabin" panose="00000500000000000000" pitchFamily="2" charset="0"/>
          </a:endParaRPr>
        </a:p>
        <a:p>
          <a:pPr marL="228600" lvl="1" indent="-228600" algn="l" defTabSz="1022350">
            <a:lnSpc>
              <a:spcPct val="90000"/>
            </a:lnSpc>
            <a:spcBef>
              <a:spcPct val="0"/>
            </a:spcBef>
            <a:spcAft>
              <a:spcPct val="15000"/>
            </a:spcAft>
            <a:buChar char="•"/>
          </a:pPr>
          <a:r>
            <a:rPr lang="en-GB" sz="2300" kern="1200" dirty="0" err="1">
              <a:latin typeface="Cabin" panose="00000500000000000000" pitchFamily="2" charset="0"/>
            </a:rPr>
            <a:t>Tadabbur</a:t>
          </a:r>
          <a:endParaRPr lang="en-GB" sz="2300" kern="1200" dirty="0">
            <a:latin typeface="Cabin" panose="00000500000000000000" pitchFamily="2" charset="0"/>
          </a:endParaRPr>
        </a:p>
      </dsp:txBody>
      <dsp:txXfrm rot="-5400000">
        <a:off x="867845" y="42869"/>
        <a:ext cx="7322416" cy="727177"/>
      </dsp:txXfrm>
    </dsp:sp>
    <dsp:sp modelId="{8666FF74-B8DE-45BE-9F74-F4B058ACF5B6}">
      <dsp:nvSpPr>
        <dsp:cNvPr id="0" name=""/>
        <dsp:cNvSpPr/>
      </dsp:nvSpPr>
      <dsp:spPr>
        <a:xfrm rot="5400000">
          <a:off x="-185966" y="1282538"/>
          <a:ext cx="1239777" cy="867844"/>
        </a:xfrm>
        <a:prstGeom prst="chevron">
          <a:avLst/>
        </a:prstGeom>
        <a:solidFill>
          <a:srgbClr val="A7402C"/>
        </a:solidFill>
        <a:ln w="25400" cap="flat" cmpd="sng" algn="ctr">
          <a:solidFill>
            <a:srgbClr val="F0D2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Cabin" panose="00000500000000000000" pitchFamily="2" charset="0"/>
            </a:rPr>
            <a:t>Salah</a:t>
          </a:r>
        </a:p>
      </dsp:txBody>
      <dsp:txXfrm rot="-5400000">
        <a:off x="1" y="1530493"/>
        <a:ext cx="867844" cy="371933"/>
      </dsp:txXfrm>
    </dsp:sp>
    <dsp:sp modelId="{30A30574-A062-4042-98A3-BCE13E25E13D}">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err="1">
              <a:latin typeface="Cabin" panose="00000500000000000000" pitchFamily="2" charset="0"/>
            </a:rPr>
            <a:t>Khushu</a:t>
          </a:r>
          <a:r>
            <a:rPr lang="en-GB" sz="2300" kern="1200" dirty="0">
              <a:latin typeface="Cabin" panose="00000500000000000000" pitchFamily="2" charset="0"/>
            </a:rPr>
            <a:t>’ </a:t>
          </a:r>
        </a:p>
        <a:p>
          <a:pPr marL="228600" lvl="1" indent="-228600" algn="l" defTabSz="1022350">
            <a:lnSpc>
              <a:spcPct val="90000"/>
            </a:lnSpc>
            <a:spcBef>
              <a:spcPct val="0"/>
            </a:spcBef>
            <a:spcAft>
              <a:spcPct val="15000"/>
            </a:spcAft>
            <a:buChar char="•"/>
          </a:pPr>
          <a:r>
            <a:rPr lang="en-GB" sz="2300" kern="1200" dirty="0" err="1">
              <a:latin typeface="Cabin" panose="00000500000000000000" pitchFamily="2" charset="0"/>
            </a:rPr>
            <a:t>Qiyam</a:t>
          </a:r>
          <a:endParaRPr lang="en-GB" sz="2300" kern="1200" dirty="0">
            <a:latin typeface="Cabin" panose="00000500000000000000" pitchFamily="2" charset="0"/>
          </a:endParaRPr>
        </a:p>
      </dsp:txBody>
      <dsp:txXfrm rot="-5400000">
        <a:off x="867845" y="1135910"/>
        <a:ext cx="7322416" cy="727177"/>
      </dsp:txXfrm>
    </dsp:sp>
    <dsp:sp modelId="{34314C26-A043-4E5D-9911-71EEF0B24479}">
      <dsp:nvSpPr>
        <dsp:cNvPr id="0" name=""/>
        <dsp:cNvSpPr/>
      </dsp:nvSpPr>
      <dsp:spPr>
        <a:xfrm rot="5400000">
          <a:off x="-185966" y="2375579"/>
          <a:ext cx="1239777" cy="867844"/>
        </a:xfrm>
        <a:prstGeom prst="chevron">
          <a:avLst/>
        </a:prstGeom>
        <a:solidFill>
          <a:srgbClr val="A7402C"/>
        </a:solidFill>
        <a:ln w="25400" cap="flat" cmpd="sng" algn="ctr">
          <a:solidFill>
            <a:srgbClr val="F0D2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Cabin" panose="00000500000000000000" pitchFamily="2" charset="0"/>
            </a:rPr>
            <a:t>Dhikr</a:t>
          </a:r>
        </a:p>
      </dsp:txBody>
      <dsp:txXfrm rot="-5400000">
        <a:off x="1" y="2623534"/>
        <a:ext cx="867844" cy="371933"/>
      </dsp:txXfrm>
    </dsp:sp>
    <dsp:sp modelId="{6023CAE2-BC7F-4D46-BA1F-7D4735F1E203}">
      <dsp:nvSpPr>
        <dsp:cNvPr id="0" name=""/>
        <dsp:cNvSpPr/>
      </dsp:nvSpPr>
      <dsp:spPr>
        <a:xfrm rot="5400000">
          <a:off x="4145794" y="-1088336"/>
          <a:ext cx="805855" cy="7361755"/>
        </a:xfrm>
        <a:prstGeom prst="round2SameRect">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latin typeface="Cabin" panose="00000500000000000000" pitchFamily="2" charset="0"/>
            </a:rPr>
            <a:t>Specific/General</a:t>
          </a:r>
        </a:p>
        <a:p>
          <a:pPr marL="228600" lvl="1" indent="-228600" algn="l" defTabSz="1022350">
            <a:lnSpc>
              <a:spcPct val="90000"/>
            </a:lnSpc>
            <a:spcBef>
              <a:spcPct val="0"/>
            </a:spcBef>
            <a:spcAft>
              <a:spcPct val="15000"/>
            </a:spcAft>
            <a:buChar char="•"/>
          </a:pPr>
          <a:r>
            <a:rPr lang="en-US" sz="2300" kern="1200" dirty="0" err="1">
              <a:latin typeface="Cabin" panose="00000500000000000000" pitchFamily="2" charset="0"/>
            </a:rPr>
            <a:t>Tafakkur</a:t>
          </a:r>
          <a:endParaRPr lang="en-GB" sz="2300" kern="1200" dirty="0">
            <a:latin typeface="Cabin" panose="00000500000000000000" pitchFamily="2" charset="0"/>
          </a:endParaRPr>
        </a:p>
      </dsp:txBody>
      <dsp:txXfrm rot="-5400000">
        <a:off x="867845" y="2228952"/>
        <a:ext cx="7322416" cy="727177"/>
      </dsp:txXfrm>
    </dsp:sp>
    <dsp:sp modelId="{9A28AC4C-FDF8-4811-AF65-ED7218372070}">
      <dsp:nvSpPr>
        <dsp:cNvPr id="0" name=""/>
        <dsp:cNvSpPr/>
      </dsp:nvSpPr>
      <dsp:spPr>
        <a:xfrm rot="5400000">
          <a:off x="-185966" y="3468621"/>
          <a:ext cx="1239777" cy="867844"/>
        </a:xfrm>
        <a:prstGeom prst="chevron">
          <a:avLst/>
        </a:prstGeom>
        <a:solidFill>
          <a:srgbClr val="A7402C"/>
        </a:solidFill>
        <a:ln w="25400" cap="flat" cmpd="sng" algn="ctr">
          <a:solidFill>
            <a:srgbClr val="F0D2A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err="1">
              <a:latin typeface="Cabin" panose="00000500000000000000" pitchFamily="2" charset="0"/>
            </a:rPr>
            <a:t>Du’a</a:t>
          </a:r>
          <a:endParaRPr lang="en-GB" sz="2300" kern="1200" dirty="0">
            <a:latin typeface="Cabin" panose="00000500000000000000" pitchFamily="2" charset="0"/>
          </a:endParaRPr>
        </a:p>
      </dsp:txBody>
      <dsp:txXfrm rot="-5400000">
        <a:off x="1" y="3716576"/>
        <a:ext cx="867844" cy="371933"/>
      </dsp:txXfrm>
    </dsp:sp>
    <dsp:sp modelId="{F74671D7-3C5C-423A-A514-64F284F9E8A1}">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latin typeface="Cabin" panose="00000500000000000000" pitchFamily="2" charset="0"/>
            </a:rPr>
            <a:t>Best Times</a:t>
          </a:r>
        </a:p>
        <a:p>
          <a:pPr marL="228600" lvl="1" indent="-228600" algn="l" defTabSz="1022350">
            <a:lnSpc>
              <a:spcPct val="90000"/>
            </a:lnSpc>
            <a:spcBef>
              <a:spcPct val="0"/>
            </a:spcBef>
            <a:spcAft>
              <a:spcPct val="15000"/>
            </a:spcAft>
            <a:buChar char="•"/>
          </a:pPr>
          <a:r>
            <a:rPr lang="en-GB" sz="2300" kern="1200" dirty="0" err="1">
              <a:latin typeface="Cabin" panose="00000500000000000000" pitchFamily="2" charset="0"/>
            </a:rPr>
            <a:t>Aadab</a:t>
          </a:r>
          <a:r>
            <a:rPr lang="en-GB" sz="2300" kern="1200" dirty="0">
              <a:latin typeface="Cabin" panose="00000500000000000000" pitchFamily="2" charset="0"/>
            </a:rPr>
            <a:t> &amp; mindset</a:t>
          </a:r>
        </a:p>
      </dsp:txBody>
      <dsp:txXfrm rot="-5400000">
        <a:off x="867845" y="3321993"/>
        <a:ext cx="7322416" cy="727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8D993-130F-4766-B724-3300FD36BB84}">
      <dsp:nvSpPr>
        <dsp:cNvPr id="0" name=""/>
        <dsp:cNvSpPr/>
      </dsp:nvSpPr>
      <dsp:spPr>
        <a:xfrm>
          <a:off x="2419554" y="2654"/>
          <a:ext cx="1506884" cy="753442"/>
        </a:xfrm>
        <a:prstGeom prst="roundRect">
          <a:avLst>
            <a:gd name="adj" fmla="val 10000"/>
          </a:avLst>
        </a:prstGeom>
        <a:solidFill>
          <a:srgbClr val="A740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Cabin" panose="00000500000000000000" pitchFamily="2" charset="0"/>
            </a:rPr>
            <a:t>To do</a:t>
          </a:r>
        </a:p>
      </dsp:txBody>
      <dsp:txXfrm>
        <a:off x="2441622" y="24722"/>
        <a:ext cx="1462748" cy="709306"/>
      </dsp:txXfrm>
    </dsp:sp>
    <dsp:sp modelId="{471D1F98-A413-48C8-8D8C-21354C236978}">
      <dsp:nvSpPr>
        <dsp:cNvPr id="0" name=""/>
        <dsp:cNvSpPr/>
      </dsp:nvSpPr>
      <dsp:spPr>
        <a:xfrm>
          <a:off x="2570243" y="756096"/>
          <a:ext cx="150688" cy="565081"/>
        </a:xfrm>
        <a:custGeom>
          <a:avLst/>
          <a:gdLst/>
          <a:ahLst/>
          <a:cxnLst/>
          <a:rect l="0" t="0" r="0" b="0"/>
          <a:pathLst>
            <a:path>
              <a:moveTo>
                <a:pt x="0" y="0"/>
              </a:moveTo>
              <a:lnTo>
                <a:pt x="0" y="565081"/>
              </a:lnTo>
              <a:lnTo>
                <a:pt x="150688" y="565081"/>
              </a:lnTo>
            </a:path>
          </a:pathLst>
        </a:custGeom>
        <a:noFill/>
        <a:ln w="25400" cap="flat" cmpd="sng" algn="ctr">
          <a:solidFill>
            <a:srgbClr val="F0D2A1"/>
          </a:solidFill>
          <a:prstDash val="solid"/>
        </a:ln>
        <a:effectLst/>
      </dsp:spPr>
      <dsp:style>
        <a:lnRef idx="2">
          <a:scrgbClr r="0" g="0" b="0"/>
        </a:lnRef>
        <a:fillRef idx="0">
          <a:scrgbClr r="0" g="0" b="0"/>
        </a:fillRef>
        <a:effectRef idx="0">
          <a:scrgbClr r="0" g="0" b="0"/>
        </a:effectRef>
        <a:fontRef idx="minor"/>
      </dsp:style>
    </dsp:sp>
    <dsp:sp modelId="{9286D979-C8A8-4910-A49A-9E0BE0861DC6}">
      <dsp:nvSpPr>
        <dsp:cNvPr id="0" name=""/>
        <dsp:cNvSpPr/>
      </dsp:nvSpPr>
      <dsp:spPr>
        <a:xfrm>
          <a:off x="2720931" y="944457"/>
          <a:ext cx="1205507" cy="753442"/>
        </a:xfrm>
        <a:prstGeom prst="roundRect">
          <a:avLst>
            <a:gd name="adj" fmla="val 10000"/>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bin" panose="00000500000000000000" pitchFamily="2" charset="0"/>
            </a:rPr>
            <a:t>Charity</a:t>
          </a:r>
        </a:p>
      </dsp:txBody>
      <dsp:txXfrm>
        <a:off x="2742999" y="966525"/>
        <a:ext cx="1161371" cy="709306"/>
      </dsp:txXfrm>
    </dsp:sp>
    <dsp:sp modelId="{4A62DD86-3AD3-48FA-96C0-28C9D712D304}">
      <dsp:nvSpPr>
        <dsp:cNvPr id="0" name=""/>
        <dsp:cNvSpPr/>
      </dsp:nvSpPr>
      <dsp:spPr>
        <a:xfrm>
          <a:off x="2570243" y="756096"/>
          <a:ext cx="150688" cy="1506884"/>
        </a:xfrm>
        <a:custGeom>
          <a:avLst/>
          <a:gdLst/>
          <a:ahLst/>
          <a:cxnLst/>
          <a:rect l="0" t="0" r="0" b="0"/>
          <a:pathLst>
            <a:path>
              <a:moveTo>
                <a:pt x="0" y="0"/>
              </a:moveTo>
              <a:lnTo>
                <a:pt x="0" y="1506884"/>
              </a:lnTo>
              <a:lnTo>
                <a:pt x="150688" y="1506884"/>
              </a:lnTo>
            </a:path>
          </a:pathLst>
        </a:custGeom>
        <a:noFill/>
        <a:ln w="25400" cap="flat" cmpd="sng" algn="ctr">
          <a:solidFill>
            <a:srgbClr val="F0D2A1"/>
          </a:solidFill>
          <a:prstDash val="solid"/>
        </a:ln>
        <a:effectLst/>
      </dsp:spPr>
      <dsp:style>
        <a:lnRef idx="2">
          <a:scrgbClr r="0" g="0" b="0"/>
        </a:lnRef>
        <a:fillRef idx="0">
          <a:scrgbClr r="0" g="0" b="0"/>
        </a:fillRef>
        <a:effectRef idx="0">
          <a:scrgbClr r="0" g="0" b="0"/>
        </a:effectRef>
        <a:fontRef idx="minor"/>
      </dsp:style>
    </dsp:sp>
    <dsp:sp modelId="{C027573B-8C0E-42BB-8D64-31BAADC2C555}">
      <dsp:nvSpPr>
        <dsp:cNvPr id="0" name=""/>
        <dsp:cNvSpPr/>
      </dsp:nvSpPr>
      <dsp:spPr>
        <a:xfrm>
          <a:off x="2720931" y="1886260"/>
          <a:ext cx="1205507" cy="753442"/>
        </a:xfrm>
        <a:prstGeom prst="roundRect">
          <a:avLst>
            <a:gd name="adj" fmla="val 10000"/>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bin" panose="00000500000000000000" pitchFamily="2" charset="0"/>
            </a:rPr>
            <a:t>Parents</a:t>
          </a:r>
        </a:p>
      </dsp:txBody>
      <dsp:txXfrm>
        <a:off x="2742999" y="1908328"/>
        <a:ext cx="1161371" cy="709306"/>
      </dsp:txXfrm>
    </dsp:sp>
    <dsp:sp modelId="{1B8C34B0-7F39-4613-B0CE-D24D9C53994F}">
      <dsp:nvSpPr>
        <dsp:cNvPr id="0" name=""/>
        <dsp:cNvSpPr/>
      </dsp:nvSpPr>
      <dsp:spPr>
        <a:xfrm>
          <a:off x="2570243" y="756096"/>
          <a:ext cx="150688" cy="2448687"/>
        </a:xfrm>
        <a:custGeom>
          <a:avLst/>
          <a:gdLst/>
          <a:ahLst/>
          <a:cxnLst/>
          <a:rect l="0" t="0" r="0" b="0"/>
          <a:pathLst>
            <a:path>
              <a:moveTo>
                <a:pt x="0" y="0"/>
              </a:moveTo>
              <a:lnTo>
                <a:pt x="0" y="2448687"/>
              </a:lnTo>
              <a:lnTo>
                <a:pt x="150688" y="2448687"/>
              </a:lnTo>
            </a:path>
          </a:pathLst>
        </a:custGeom>
        <a:noFill/>
        <a:ln w="25400" cap="flat" cmpd="sng" algn="ctr">
          <a:solidFill>
            <a:srgbClr val="F0D2A1"/>
          </a:solidFill>
          <a:prstDash val="solid"/>
        </a:ln>
        <a:effectLst/>
      </dsp:spPr>
      <dsp:style>
        <a:lnRef idx="2">
          <a:scrgbClr r="0" g="0" b="0"/>
        </a:lnRef>
        <a:fillRef idx="0">
          <a:scrgbClr r="0" g="0" b="0"/>
        </a:fillRef>
        <a:effectRef idx="0">
          <a:scrgbClr r="0" g="0" b="0"/>
        </a:effectRef>
        <a:fontRef idx="minor"/>
      </dsp:style>
    </dsp:sp>
    <dsp:sp modelId="{C8E49507-C0D7-4673-A48A-E632C9DD295C}">
      <dsp:nvSpPr>
        <dsp:cNvPr id="0" name=""/>
        <dsp:cNvSpPr/>
      </dsp:nvSpPr>
      <dsp:spPr>
        <a:xfrm>
          <a:off x="2720931" y="2828063"/>
          <a:ext cx="1205507" cy="753442"/>
        </a:xfrm>
        <a:prstGeom prst="roundRect">
          <a:avLst>
            <a:gd name="adj" fmla="val 10000"/>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bin" panose="00000500000000000000" pitchFamily="2" charset="0"/>
            </a:rPr>
            <a:t>Silat al-Rahim</a:t>
          </a:r>
        </a:p>
      </dsp:txBody>
      <dsp:txXfrm>
        <a:off x="2742999" y="2850131"/>
        <a:ext cx="1161371" cy="709306"/>
      </dsp:txXfrm>
    </dsp:sp>
    <dsp:sp modelId="{EB08A7B1-208A-47EB-9FF7-951080A601AC}">
      <dsp:nvSpPr>
        <dsp:cNvPr id="0" name=""/>
        <dsp:cNvSpPr/>
      </dsp:nvSpPr>
      <dsp:spPr>
        <a:xfrm>
          <a:off x="2570243" y="756096"/>
          <a:ext cx="150688" cy="3390490"/>
        </a:xfrm>
        <a:custGeom>
          <a:avLst/>
          <a:gdLst/>
          <a:ahLst/>
          <a:cxnLst/>
          <a:rect l="0" t="0" r="0" b="0"/>
          <a:pathLst>
            <a:path>
              <a:moveTo>
                <a:pt x="0" y="0"/>
              </a:moveTo>
              <a:lnTo>
                <a:pt x="0" y="3390490"/>
              </a:lnTo>
              <a:lnTo>
                <a:pt x="150688" y="3390490"/>
              </a:lnTo>
            </a:path>
          </a:pathLst>
        </a:custGeom>
        <a:noFill/>
        <a:ln w="57150" cap="flat" cmpd="sng" algn="ctr">
          <a:solidFill>
            <a:srgbClr val="F0D2A1"/>
          </a:solidFill>
          <a:prstDash val="solid"/>
        </a:ln>
        <a:effectLst/>
      </dsp:spPr>
      <dsp:style>
        <a:lnRef idx="2">
          <a:scrgbClr r="0" g="0" b="0"/>
        </a:lnRef>
        <a:fillRef idx="0">
          <a:scrgbClr r="0" g="0" b="0"/>
        </a:fillRef>
        <a:effectRef idx="0">
          <a:scrgbClr r="0" g="0" b="0"/>
        </a:effectRef>
        <a:fontRef idx="minor"/>
      </dsp:style>
    </dsp:sp>
    <dsp:sp modelId="{0071F794-6649-4606-BBDC-C0D78FBBFD4F}">
      <dsp:nvSpPr>
        <dsp:cNvPr id="0" name=""/>
        <dsp:cNvSpPr/>
      </dsp:nvSpPr>
      <dsp:spPr>
        <a:xfrm>
          <a:off x="2720931" y="3769866"/>
          <a:ext cx="1205507" cy="753442"/>
        </a:xfrm>
        <a:prstGeom prst="roundRect">
          <a:avLst>
            <a:gd name="adj" fmla="val 10000"/>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bin" panose="00000500000000000000" pitchFamily="2" charset="0"/>
            </a:rPr>
            <a:t>Work on </a:t>
          </a:r>
          <a:r>
            <a:rPr lang="en-GB" sz="1900" kern="1200" dirty="0" err="1">
              <a:latin typeface="Cabin" panose="00000500000000000000" pitchFamily="2" charset="0"/>
            </a:rPr>
            <a:t>Akhlaq</a:t>
          </a:r>
          <a:endParaRPr lang="en-GB" sz="1900" kern="1200" dirty="0">
            <a:latin typeface="Cabin" panose="00000500000000000000" pitchFamily="2" charset="0"/>
          </a:endParaRPr>
        </a:p>
      </dsp:txBody>
      <dsp:txXfrm>
        <a:off x="2742999" y="3791934"/>
        <a:ext cx="1161371" cy="709306"/>
      </dsp:txXfrm>
    </dsp:sp>
    <dsp:sp modelId="{5DA3F720-A555-4DEE-93B1-1F509BCA4474}">
      <dsp:nvSpPr>
        <dsp:cNvPr id="0" name=""/>
        <dsp:cNvSpPr/>
      </dsp:nvSpPr>
      <dsp:spPr>
        <a:xfrm>
          <a:off x="4303160" y="2654"/>
          <a:ext cx="1506884" cy="753442"/>
        </a:xfrm>
        <a:prstGeom prst="roundRect">
          <a:avLst>
            <a:gd name="adj" fmla="val 10000"/>
          </a:avLst>
        </a:prstGeom>
        <a:solidFill>
          <a:srgbClr val="A740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Cabin" panose="00000500000000000000" pitchFamily="2" charset="0"/>
            </a:rPr>
            <a:t>To avoid</a:t>
          </a:r>
        </a:p>
      </dsp:txBody>
      <dsp:txXfrm>
        <a:off x="4325228" y="24722"/>
        <a:ext cx="1462748" cy="709306"/>
      </dsp:txXfrm>
    </dsp:sp>
    <dsp:sp modelId="{CCCE1BF2-686F-4AED-AEC7-4F947CBEA0ED}">
      <dsp:nvSpPr>
        <dsp:cNvPr id="0" name=""/>
        <dsp:cNvSpPr/>
      </dsp:nvSpPr>
      <dsp:spPr>
        <a:xfrm>
          <a:off x="4453849" y="756096"/>
          <a:ext cx="150688" cy="565081"/>
        </a:xfrm>
        <a:custGeom>
          <a:avLst/>
          <a:gdLst/>
          <a:ahLst/>
          <a:cxnLst/>
          <a:rect l="0" t="0" r="0" b="0"/>
          <a:pathLst>
            <a:path>
              <a:moveTo>
                <a:pt x="0" y="0"/>
              </a:moveTo>
              <a:lnTo>
                <a:pt x="0" y="565081"/>
              </a:lnTo>
              <a:lnTo>
                <a:pt x="150688" y="565081"/>
              </a:lnTo>
            </a:path>
          </a:pathLst>
        </a:custGeom>
        <a:noFill/>
        <a:ln w="25400" cap="flat" cmpd="sng" algn="ctr">
          <a:solidFill>
            <a:srgbClr val="F0D2A1"/>
          </a:solidFill>
          <a:prstDash val="solid"/>
        </a:ln>
        <a:effectLst/>
      </dsp:spPr>
      <dsp:style>
        <a:lnRef idx="2">
          <a:scrgbClr r="0" g="0" b="0"/>
        </a:lnRef>
        <a:fillRef idx="0">
          <a:scrgbClr r="0" g="0" b="0"/>
        </a:fillRef>
        <a:effectRef idx="0">
          <a:scrgbClr r="0" g="0" b="0"/>
        </a:effectRef>
        <a:fontRef idx="minor"/>
      </dsp:style>
    </dsp:sp>
    <dsp:sp modelId="{FAFBF79D-5CA2-44F8-9BF0-799E677C2A51}">
      <dsp:nvSpPr>
        <dsp:cNvPr id="0" name=""/>
        <dsp:cNvSpPr/>
      </dsp:nvSpPr>
      <dsp:spPr>
        <a:xfrm>
          <a:off x="4604537" y="944457"/>
          <a:ext cx="1205507" cy="753442"/>
        </a:xfrm>
        <a:prstGeom prst="roundRect">
          <a:avLst>
            <a:gd name="adj" fmla="val 10000"/>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bin" panose="00000500000000000000" pitchFamily="2" charset="0"/>
            </a:rPr>
            <a:t>Backbiting</a:t>
          </a:r>
        </a:p>
      </dsp:txBody>
      <dsp:txXfrm>
        <a:off x="4626605" y="966525"/>
        <a:ext cx="1161371" cy="709306"/>
      </dsp:txXfrm>
    </dsp:sp>
    <dsp:sp modelId="{86CEBCC1-C7DD-4F3A-ADE4-7BA3815A3B91}">
      <dsp:nvSpPr>
        <dsp:cNvPr id="0" name=""/>
        <dsp:cNvSpPr/>
      </dsp:nvSpPr>
      <dsp:spPr>
        <a:xfrm>
          <a:off x="4453849" y="756096"/>
          <a:ext cx="150688" cy="1506884"/>
        </a:xfrm>
        <a:custGeom>
          <a:avLst/>
          <a:gdLst/>
          <a:ahLst/>
          <a:cxnLst/>
          <a:rect l="0" t="0" r="0" b="0"/>
          <a:pathLst>
            <a:path>
              <a:moveTo>
                <a:pt x="0" y="0"/>
              </a:moveTo>
              <a:lnTo>
                <a:pt x="0" y="1506884"/>
              </a:lnTo>
              <a:lnTo>
                <a:pt x="150688" y="1506884"/>
              </a:lnTo>
            </a:path>
          </a:pathLst>
        </a:custGeom>
        <a:noFill/>
        <a:ln w="25400" cap="flat" cmpd="sng" algn="ctr">
          <a:solidFill>
            <a:srgbClr val="F0D2A1"/>
          </a:solidFill>
          <a:prstDash val="solid"/>
        </a:ln>
        <a:effectLst/>
      </dsp:spPr>
      <dsp:style>
        <a:lnRef idx="2">
          <a:scrgbClr r="0" g="0" b="0"/>
        </a:lnRef>
        <a:fillRef idx="0">
          <a:scrgbClr r="0" g="0" b="0"/>
        </a:fillRef>
        <a:effectRef idx="0">
          <a:scrgbClr r="0" g="0" b="0"/>
        </a:effectRef>
        <a:fontRef idx="minor"/>
      </dsp:style>
    </dsp:sp>
    <dsp:sp modelId="{12839923-FC3A-4C84-9BFE-B7BAF3DFE5E6}">
      <dsp:nvSpPr>
        <dsp:cNvPr id="0" name=""/>
        <dsp:cNvSpPr/>
      </dsp:nvSpPr>
      <dsp:spPr>
        <a:xfrm>
          <a:off x="4604537" y="1886260"/>
          <a:ext cx="1205507" cy="753442"/>
        </a:xfrm>
        <a:prstGeom prst="roundRect">
          <a:avLst>
            <a:gd name="adj" fmla="val 10000"/>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bin" panose="00000500000000000000" pitchFamily="2" charset="0"/>
            </a:rPr>
            <a:t>Arguing</a:t>
          </a:r>
        </a:p>
      </dsp:txBody>
      <dsp:txXfrm>
        <a:off x="4626605" y="1908328"/>
        <a:ext cx="1161371" cy="709306"/>
      </dsp:txXfrm>
    </dsp:sp>
    <dsp:sp modelId="{DD4BEB28-87A6-4074-81B7-80D43166D103}">
      <dsp:nvSpPr>
        <dsp:cNvPr id="0" name=""/>
        <dsp:cNvSpPr/>
      </dsp:nvSpPr>
      <dsp:spPr>
        <a:xfrm>
          <a:off x="4453849" y="756096"/>
          <a:ext cx="150688" cy="2448687"/>
        </a:xfrm>
        <a:custGeom>
          <a:avLst/>
          <a:gdLst/>
          <a:ahLst/>
          <a:cxnLst/>
          <a:rect l="0" t="0" r="0" b="0"/>
          <a:pathLst>
            <a:path>
              <a:moveTo>
                <a:pt x="0" y="0"/>
              </a:moveTo>
              <a:lnTo>
                <a:pt x="0" y="2448687"/>
              </a:lnTo>
              <a:lnTo>
                <a:pt x="150688" y="2448687"/>
              </a:lnTo>
            </a:path>
          </a:pathLst>
        </a:custGeom>
        <a:noFill/>
        <a:ln w="25400" cap="flat" cmpd="sng" algn="ctr">
          <a:solidFill>
            <a:srgbClr val="F0D2A1"/>
          </a:solidFill>
          <a:prstDash val="solid"/>
        </a:ln>
        <a:effectLst/>
      </dsp:spPr>
      <dsp:style>
        <a:lnRef idx="2">
          <a:scrgbClr r="0" g="0" b="0"/>
        </a:lnRef>
        <a:fillRef idx="0">
          <a:scrgbClr r="0" g="0" b="0"/>
        </a:fillRef>
        <a:effectRef idx="0">
          <a:scrgbClr r="0" g="0" b="0"/>
        </a:effectRef>
        <a:fontRef idx="minor"/>
      </dsp:style>
    </dsp:sp>
    <dsp:sp modelId="{78CD3344-DCED-4F9F-B35D-000BE447F3DF}">
      <dsp:nvSpPr>
        <dsp:cNvPr id="0" name=""/>
        <dsp:cNvSpPr/>
      </dsp:nvSpPr>
      <dsp:spPr>
        <a:xfrm>
          <a:off x="4604537" y="2828063"/>
          <a:ext cx="1205507" cy="753442"/>
        </a:xfrm>
        <a:prstGeom prst="roundRect">
          <a:avLst>
            <a:gd name="adj" fmla="val 10000"/>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bin" panose="00000500000000000000" pitchFamily="2" charset="0"/>
            </a:rPr>
            <a:t>Social Media</a:t>
          </a:r>
        </a:p>
      </dsp:txBody>
      <dsp:txXfrm>
        <a:off x="4626605" y="2850131"/>
        <a:ext cx="1161371" cy="709306"/>
      </dsp:txXfrm>
    </dsp:sp>
    <dsp:sp modelId="{7006AD6B-8809-49EE-84A7-F8A580ECD8C5}">
      <dsp:nvSpPr>
        <dsp:cNvPr id="0" name=""/>
        <dsp:cNvSpPr/>
      </dsp:nvSpPr>
      <dsp:spPr>
        <a:xfrm>
          <a:off x="4453849" y="756096"/>
          <a:ext cx="150688" cy="3390490"/>
        </a:xfrm>
        <a:custGeom>
          <a:avLst/>
          <a:gdLst/>
          <a:ahLst/>
          <a:cxnLst/>
          <a:rect l="0" t="0" r="0" b="0"/>
          <a:pathLst>
            <a:path>
              <a:moveTo>
                <a:pt x="0" y="0"/>
              </a:moveTo>
              <a:lnTo>
                <a:pt x="0" y="3390490"/>
              </a:lnTo>
              <a:lnTo>
                <a:pt x="150688" y="3390490"/>
              </a:lnTo>
            </a:path>
          </a:pathLst>
        </a:custGeom>
        <a:noFill/>
        <a:ln w="57150" cap="flat" cmpd="sng" algn="ctr">
          <a:solidFill>
            <a:srgbClr val="F0D2A1"/>
          </a:solidFill>
          <a:prstDash val="solid"/>
        </a:ln>
        <a:effectLst/>
      </dsp:spPr>
      <dsp:style>
        <a:lnRef idx="2">
          <a:scrgbClr r="0" g="0" b="0"/>
        </a:lnRef>
        <a:fillRef idx="0">
          <a:scrgbClr r="0" g="0" b="0"/>
        </a:fillRef>
        <a:effectRef idx="0">
          <a:scrgbClr r="0" g="0" b="0"/>
        </a:effectRef>
        <a:fontRef idx="minor"/>
      </dsp:style>
    </dsp:sp>
    <dsp:sp modelId="{3E0EED05-594D-4CD2-9AE5-526E407CE4B5}">
      <dsp:nvSpPr>
        <dsp:cNvPr id="0" name=""/>
        <dsp:cNvSpPr/>
      </dsp:nvSpPr>
      <dsp:spPr>
        <a:xfrm>
          <a:off x="4604537" y="3769866"/>
          <a:ext cx="1205507" cy="753442"/>
        </a:xfrm>
        <a:prstGeom prst="roundRect">
          <a:avLst>
            <a:gd name="adj" fmla="val 10000"/>
          </a:avLst>
        </a:prstGeom>
        <a:solidFill>
          <a:schemeClr val="lt1">
            <a:alpha val="90000"/>
            <a:hueOff val="0"/>
            <a:satOff val="0"/>
            <a:lumOff val="0"/>
            <a:alphaOff val="0"/>
          </a:schemeClr>
        </a:solidFill>
        <a:ln w="5715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Cabin" panose="00000500000000000000" pitchFamily="2" charset="0"/>
            </a:rPr>
            <a:t>Obsession with Food</a:t>
          </a:r>
        </a:p>
      </dsp:txBody>
      <dsp:txXfrm>
        <a:off x="4626605" y="3791934"/>
        <a:ext cx="1161371" cy="709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9BB13-C046-46CF-8E51-4AC17E09B224}">
      <dsp:nvSpPr>
        <dsp:cNvPr id="0" name=""/>
        <dsp:cNvSpPr/>
      </dsp:nvSpPr>
      <dsp:spPr>
        <a:xfrm>
          <a:off x="1097936" y="13979"/>
          <a:ext cx="6661111" cy="4868584"/>
        </a:xfrm>
        <a:prstGeom prst="triangle">
          <a:avLst/>
        </a:prstGeom>
        <a:solidFill>
          <a:srgbClr val="A7402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57FAD-94C9-45F8-A9FA-4E37BFC40550}">
      <dsp:nvSpPr>
        <dsp:cNvPr id="0" name=""/>
        <dsp:cNvSpPr/>
      </dsp:nvSpPr>
      <dsp:spPr>
        <a:xfrm>
          <a:off x="4428492" y="492284"/>
          <a:ext cx="3182753" cy="1159103"/>
        </a:xfrm>
        <a:prstGeom prst="roundRect">
          <a:avLst/>
        </a:prstGeom>
        <a:solidFill>
          <a:srgbClr val="F0D2A1"/>
        </a:solidFill>
        <a:ln w="2540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A7402C"/>
              </a:solidFill>
              <a:latin typeface="Cabin" panose="00000500000000000000" pitchFamily="2" charset="0"/>
              <a:cs typeface="Kalinga" panose="020B0502040204020203" pitchFamily="34" charset="0"/>
            </a:rPr>
            <a:t>(1)   the level of the lay people</a:t>
          </a:r>
        </a:p>
      </dsp:txBody>
      <dsp:txXfrm>
        <a:off x="4485075" y="548867"/>
        <a:ext cx="3069587" cy="1045937"/>
      </dsp:txXfrm>
    </dsp:sp>
    <dsp:sp modelId="{B8A8A3A5-D9B4-4B68-BEEE-2DD64C826EB3}">
      <dsp:nvSpPr>
        <dsp:cNvPr id="0" name=""/>
        <dsp:cNvSpPr/>
      </dsp:nvSpPr>
      <dsp:spPr>
        <a:xfrm>
          <a:off x="4428492" y="1796276"/>
          <a:ext cx="3182753" cy="1159103"/>
        </a:xfrm>
        <a:prstGeom prst="roundRect">
          <a:avLst/>
        </a:prstGeom>
        <a:solidFill>
          <a:srgbClr val="F0D2A1"/>
        </a:solidFill>
        <a:ln w="2540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A7402C"/>
              </a:solidFill>
              <a:latin typeface="Cabin" panose="00000500000000000000" pitchFamily="2" charset="0"/>
              <a:cs typeface="Kalinga" panose="020B0502040204020203" pitchFamily="34" charset="0"/>
            </a:rPr>
            <a:t>(2)   the level of the elite</a:t>
          </a:r>
        </a:p>
      </dsp:txBody>
      <dsp:txXfrm>
        <a:off x="4485075" y="1852859"/>
        <a:ext cx="3069587" cy="1045937"/>
      </dsp:txXfrm>
    </dsp:sp>
    <dsp:sp modelId="{F08BA18D-0BCC-43D9-8427-17E74B31A3D1}">
      <dsp:nvSpPr>
        <dsp:cNvPr id="0" name=""/>
        <dsp:cNvSpPr/>
      </dsp:nvSpPr>
      <dsp:spPr>
        <a:xfrm>
          <a:off x="4428492" y="3100267"/>
          <a:ext cx="3182753" cy="1159103"/>
        </a:xfrm>
        <a:prstGeom prst="roundRect">
          <a:avLst/>
        </a:prstGeom>
        <a:solidFill>
          <a:srgbClr val="F0D2A1"/>
        </a:solidFill>
        <a:ln w="25400" cap="flat" cmpd="sng" algn="ctr">
          <a:solidFill>
            <a:srgbClr val="F0D2A1"/>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A7402C"/>
              </a:solidFill>
              <a:latin typeface="Cabin" panose="00000500000000000000" pitchFamily="2" charset="0"/>
              <a:cs typeface="Kalinga" panose="020B0502040204020203" pitchFamily="34" charset="0"/>
            </a:rPr>
            <a:t>(3)   the level of the elite of the elite</a:t>
          </a:r>
        </a:p>
        <a:p>
          <a:pPr marL="0" lvl="0" indent="0" algn="ctr" defTabSz="844550">
            <a:lnSpc>
              <a:spcPct val="90000"/>
            </a:lnSpc>
            <a:spcBef>
              <a:spcPct val="0"/>
            </a:spcBef>
            <a:spcAft>
              <a:spcPct val="35000"/>
            </a:spcAft>
            <a:buNone/>
          </a:pPr>
          <a:endParaRPr lang="en-GB" sz="1900" kern="1200" dirty="0"/>
        </a:p>
      </dsp:txBody>
      <dsp:txXfrm>
        <a:off x="4485075" y="3156850"/>
        <a:ext cx="3069587" cy="1045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3FD54-E35A-473C-93E1-2696F46469C1}">
      <dsp:nvSpPr>
        <dsp:cNvPr id="0" name=""/>
        <dsp:cNvSpPr/>
      </dsp:nvSpPr>
      <dsp:spPr>
        <a:xfrm>
          <a:off x="3017" y="0"/>
          <a:ext cx="1810512" cy="1733550"/>
        </a:xfrm>
        <a:prstGeom prst="upArrow">
          <a:avLst/>
        </a:prstGeom>
        <a:solidFill>
          <a:srgbClr val="F0D2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30BF95-8910-487C-B0C5-D7628522CB07}">
      <dsp:nvSpPr>
        <dsp:cNvPr id="0" name=""/>
        <dsp:cNvSpPr/>
      </dsp:nvSpPr>
      <dsp:spPr>
        <a:xfrm>
          <a:off x="1867844" y="0"/>
          <a:ext cx="3072384" cy="173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marL="0" lvl="0" indent="0" algn="l" defTabSz="1778000">
            <a:lnSpc>
              <a:spcPct val="90000"/>
            </a:lnSpc>
            <a:spcBef>
              <a:spcPct val="0"/>
            </a:spcBef>
            <a:spcAft>
              <a:spcPct val="35000"/>
            </a:spcAft>
            <a:buNone/>
          </a:pPr>
          <a:r>
            <a:rPr lang="en-GB" sz="4000" kern="1200" dirty="0">
              <a:solidFill>
                <a:srgbClr val="A7402C"/>
              </a:solidFill>
              <a:latin typeface="Cabin" panose="00000500000000000000" pitchFamily="2" charset="0"/>
            </a:rPr>
            <a:t>Actions of the Heart</a:t>
          </a:r>
        </a:p>
      </dsp:txBody>
      <dsp:txXfrm>
        <a:off x="1867844" y="0"/>
        <a:ext cx="3072384" cy="1733550"/>
      </dsp:txXfrm>
    </dsp:sp>
    <dsp:sp modelId="{74CF637F-C003-4B89-8843-DFA4A43C7E61}">
      <dsp:nvSpPr>
        <dsp:cNvPr id="0" name=""/>
        <dsp:cNvSpPr/>
      </dsp:nvSpPr>
      <dsp:spPr>
        <a:xfrm>
          <a:off x="546171" y="1878012"/>
          <a:ext cx="1810512" cy="1733550"/>
        </a:xfrm>
        <a:prstGeom prst="downArrow">
          <a:avLst/>
        </a:prstGeom>
        <a:solidFill>
          <a:srgbClr val="F0D2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6690FB-7E13-450A-9A50-7EB24C3D159B}">
      <dsp:nvSpPr>
        <dsp:cNvPr id="0" name=""/>
        <dsp:cNvSpPr/>
      </dsp:nvSpPr>
      <dsp:spPr>
        <a:xfrm>
          <a:off x="2410998" y="1878012"/>
          <a:ext cx="3072384" cy="173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marL="0" lvl="0" indent="0" algn="l" defTabSz="1778000">
            <a:lnSpc>
              <a:spcPct val="90000"/>
            </a:lnSpc>
            <a:spcBef>
              <a:spcPct val="0"/>
            </a:spcBef>
            <a:spcAft>
              <a:spcPct val="35000"/>
            </a:spcAft>
            <a:buNone/>
          </a:pPr>
          <a:r>
            <a:rPr lang="en-GB" sz="4000" kern="1200" dirty="0">
              <a:solidFill>
                <a:srgbClr val="A7402C"/>
              </a:solidFill>
              <a:latin typeface="Cabin" panose="00000500000000000000" pitchFamily="2" charset="0"/>
            </a:rPr>
            <a:t>Diseases of the Heart</a:t>
          </a:r>
        </a:p>
      </dsp:txBody>
      <dsp:txXfrm>
        <a:off x="2410998" y="1878012"/>
        <a:ext cx="3072384" cy="1733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501DD-909E-43FC-BE44-824CAA32513A}">
      <dsp:nvSpPr>
        <dsp:cNvPr id="0" name=""/>
        <dsp:cNvSpPr/>
      </dsp:nvSpPr>
      <dsp:spPr>
        <a:xfrm>
          <a:off x="0" y="963439"/>
          <a:ext cx="8229600" cy="529200"/>
        </a:xfrm>
        <a:prstGeom prst="rect">
          <a:avLst/>
        </a:prstGeom>
        <a:solidFill>
          <a:schemeClr val="lt1">
            <a:alpha val="90000"/>
            <a:hueOff val="0"/>
            <a:satOff val="0"/>
            <a:lumOff val="0"/>
            <a:alphaOff val="0"/>
          </a:schemeClr>
        </a:solidFill>
        <a:ln w="57150" cap="flat" cmpd="sng" algn="ctr">
          <a:solidFill>
            <a:srgbClr val="A7402C"/>
          </a:solidFill>
          <a:prstDash val="solid"/>
        </a:ln>
        <a:effectLst/>
      </dsp:spPr>
      <dsp:style>
        <a:lnRef idx="2">
          <a:scrgbClr r="0" g="0" b="0"/>
        </a:lnRef>
        <a:fillRef idx="1">
          <a:scrgbClr r="0" g="0" b="0"/>
        </a:fillRef>
        <a:effectRef idx="0">
          <a:scrgbClr r="0" g="0" b="0"/>
        </a:effectRef>
        <a:fontRef idx="minor"/>
      </dsp:style>
    </dsp:sp>
    <dsp:sp modelId="{398FFADA-7841-4CCF-8D3D-61328D09B1F3}">
      <dsp:nvSpPr>
        <dsp:cNvPr id="0" name=""/>
        <dsp:cNvSpPr/>
      </dsp:nvSpPr>
      <dsp:spPr>
        <a:xfrm>
          <a:off x="411480" y="653479"/>
          <a:ext cx="5760720" cy="619920"/>
        </a:xfrm>
        <a:prstGeom prst="roundRect">
          <a:avLst/>
        </a:prstGeom>
        <a:solidFill>
          <a:srgbClr val="F0D2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A7402C"/>
              </a:solidFill>
              <a:latin typeface="Cabin" panose="00000500000000000000" pitchFamily="2" charset="0"/>
            </a:rPr>
            <a:t>Ramadan-Ramadan expiates sins in between</a:t>
          </a:r>
        </a:p>
      </dsp:txBody>
      <dsp:txXfrm>
        <a:off x="441742" y="683741"/>
        <a:ext cx="5700196" cy="559396"/>
      </dsp:txXfrm>
    </dsp:sp>
    <dsp:sp modelId="{F0D8ED48-8BAD-4F45-A926-BF7771D6A266}">
      <dsp:nvSpPr>
        <dsp:cNvPr id="0" name=""/>
        <dsp:cNvSpPr/>
      </dsp:nvSpPr>
      <dsp:spPr>
        <a:xfrm>
          <a:off x="0" y="1915999"/>
          <a:ext cx="8229600" cy="529200"/>
        </a:xfrm>
        <a:prstGeom prst="rect">
          <a:avLst/>
        </a:prstGeom>
        <a:solidFill>
          <a:schemeClr val="lt1">
            <a:alpha val="90000"/>
            <a:hueOff val="0"/>
            <a:satOff val="0"/>
            <a:lumOff val="0"/>
            <a:alphaOff val="0"/>
          </a:schemeClr>
        </a:solidFill>
        <a:ln w="57150" cap="flat" cmpd="sng" algn="ctr">
          <a:solidFill>
            <a:srgbClr val="A7402C"/>
          </a:solidFill>
          <a:prstDash val="solid"/>
        </a:ln>
        <a:effectLst/>
      </dsp:spPr>
      <dsp:style>
        <a:lnRef idx="2">
          <a:scrgbClr r="0" g="0" b="0"/>
        </a:lnRef>
        <a:fillRef idx="1">
          <a:scrgbClr r="0" g="0" b="0"/>
        </a:fillRef>
        <a:effectRef idx="0">
          <a:scrgbClr r="0" g="0" b="0"/>
        </a:effectRef>
        <a:fontRef idx="minor"/>
      </dsp:style>
    </dsp:sp>
    <dsp:sp modelId="{0BBBAA34-984C-4BB1-B6FF-585E0EDFA5DB}">
      <dsp:nvSpPr>
        <dsp:cNvPr id="0" name=""/>
        <dsp:cNvSpPr/>
      </dsp:nvSpPr>
      <dsp:spPr>
        <a:xfrm>
          <a:off x="411480" y="1606039"/>
          <a:ext cx="5760720" cy="619920"/>
        </a:xfrm>
        <a:prstGeom prst="roundRect">
          <a:avLst/>
        </a:prstGeom>
        <a:solidFill>
          <a:srgbClr val="F0D2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A7402C"/>
              </a:solidFill>
              <a:latin typeface="Cabin" panose="00000500000000000000" pitchFamily="2" charset="0"/>
            </a:rPr>
            <a:t>Disciplining the </a:t>
          </a:r>
          <a:r>
            <a:rPr lang="en-GB" sz="2100" kern="1200" dirty="0" err="1">
              <a:solidFill>
                <a:srgbClr val="A7402C"/>
              </a:solidFill>
              <a:latin typeface="Cabin" panose="00000500000000000000" pitchFamily="2" charset="0"/>
            </a:rPr>
            <a:t>nafs</a:t>
          </a:r>
          <a:endParaRPr lang="en-GB" sz="2100" kern="1200" dirty="0">
            <a:solidFill>
              <a:srgbClr val="A7402C"/>
            </a:solidFill>
            <a:latin typeface="Cabin" panose="00000500000000000000" pitchFamily="2" charset="0"/>
          </a:endParaRPr>
        </a:p>
      </dsp:txBody>
      <dsp:txXfrm>
        <a:off x="441742" y="1636301"/>
        <a:ext cx="5700196" cy="559396"/>
      </dsp:txXfrm>
    </dsp:sp>
    <dsp:sp modelId="{2468CABE-F2AE-4BD4-BCE1-CF318F51FB6B}">
      <dsp:nvSpPr>
        <dsp:cNvPr id="0" name=""/>
        <dsp:cNvSpPr/>
      </dsp:nvSpPr>
      <dsp:spPr>
        <a:xfrm>
          <a:off x="0" y="2868560"/>
          <a:ext cx="8229600" cy="529200"/>
        </a:xfrm>
        <a:prstGeom prst="rect">
          <a:avLst/>
        </a:prstGeom>
        <a:solidFill>
          <a:schemeClr val="lt1">
            <a:alpha val="90000"/>
            <a:hueOff val="0"/>
            <a:satOff val="0"/>
            <a:lumOff val="0"/>
            <a:alphaOff val="0"/>
          </a:schemeClr>
        </a:solidFill>
        <a:ln w="57150" cap="flat" cmpd="sng" algn="ctr">
          <a:solidFill>
            <a:srgbClr val="A7402C"/>
          </a:solidFill>
          <a:prstDash val="solid"/>
        </a:ln>
        <a:effectLst/>
      </dsp:spPr>
      <dsp:style>
        <a:lnRef idx="2">
          <a:scrgbClr r="0" g="0" b="0"/>
        </a:lnRef>
        <a:fillRef idx="1">
          <a:scrgbClr r="0" g="0" b="0"/>
        </a:fillRef>
        <a:effectRef idx="0">
          <a:scrgbClr r="0" g="0" b="0"/>
        </a:effectRef>
        <a:fontRef idx="minor"/>
      </dsp:style>
    </dsp:sp>
    <dsp:sp modelId="{E6FA196A-E0BA-4C5A-B746-D69EB7C3949B}">
      <dsp:nvSpPr>
        <dsp:cNvPr id="0" name=""/>
        <dsp:cNvSpPr/>
      </dsp:nvSpPr>
      <dsp:spPr>
        <a:xfrm>
          <a:off x="411480" y="2558600"/>
          <a:ext cx="5760720" cy="619920"/>
        </a:xfrm>
        <a:prstGeom prst="roundRect">
          <a:avLst/>
        </a:prstGeom>
        <a:solidFill>
          <a:srgbClr val="F0D2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A7402C"/>
              </a:solidFill>
              <a:latin typeface="Cabin" panose="00000500000000000000" pitchFamily="2" charset="0"/>
            </a:rPr>
            <a:t>Tasting the sweetness of worship</a:t>
          </a:r>
        </a:p>
      </dsp:txBody>
      <dsp:txXfrm>
        <a:off x="441742" y="2588862"/>
        <a:ext cx="5700196" cy="559396"/>
      </dsp:txXfrm>
    </dsp:sp>
    <dsp:sp modelId="{B2042235-E1A8-41A8-8021-0B4F048EA2AC}">
      <dsp:nvSpPr>
        <dsp:cNvPr id="0" name=""/>
        <dsp:cNvSpPr/>
      </dsp:nvSpPr>
      <dsp:spPr>
        <a:xfrm>
          <a:off x="0" y="3821120"/>
          <a:ext cx="8229600" cy="529200"/>
        </a:xfrm>
        <a:prstGeom prst="rect">
          <a:avLst/>
        </a:prstGeom>
        <a:solidFill>
          <a:schemeClr val="lt1">
            <a:alpha val="90000"/>
            <a:hueOff val="0"/>
            <a:satOff val="0"/>
            <a:lumOff val="0"/>
            <a:alphaOff val="0"/>
          </a:schemeClr>
        </a:solidFill>
        <a:ln w="57150" cap="flat" cmpd="sng" algn="ctr">
          <a:solidFill>
            <a:srgbClr val="A7402C"/>
          </a:solidFill>
          <a:prstDash val="solid"/>
        </a:ln>
        <a:effectLst/>
      </dsp:spPr>
      <dsp:style>
        <a:lnRef idx="2">
          <a:scrgbClr r="0" g="0" b="0"/>
        </a:lnRef>
        <a:fillRef idx="1">
          <a:scrgbClr r="0" g="0" b="0"/>
        </a:fillRef>
        <a:effectRef idx="0">
          <a:scrgbClr r="0" g="0" b="0"/>
        </a:effectRef>
        <a:fontRef idx="minor"/>
      </dsp:style>
    </dsp:sp>
    <dsp:sp modelId="{3EC68CBC-53B3-4C19-B1F1-52239429E18E}">
      <dsp:nvSpPr>
        <dsp:cNvPr id="0" name=""/>
        <dsp:cNvSpPr/>
      </dsp:nvSpPr>
      <dsp:spPr>
        <a:xfrm>
          <a:off x="411480" y="3511160"/>
          <a:ext cx="5760720" cy="619920"/>
        </a:xfrm>
        <a:prstGeom prst="roundRect">
          <a:avLst/>
        </a:prstGeom>
        <a:solidFill>
          <a:srgbClr val="F0D2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A7402C"/>
              </a:solidFill>
              <a:latin typeface="Cabin" panose="00000500000000000000" pitchFamily="2" charset="0"/>
            </a:rPr>
            <a:t>Ramadan: the month of Qur’an</a:t>
          </a:r>
        </a:p>
      </dsp:txBody>
      <dsp:txXfrm>
        <a:off x="441742" y="3541422"/>
        <a:ext cx="570019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DEF79-985E-4E5C-A8BF-E465E7A2A5E7}" type="datetimeFigureOut">
              <a:rPr lang="en-GB" smtClean="0"/>
              <a:t>02/02/2026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DBCBD-A9C8-4A0D-815E-6D8FC7D9E75A}" type="slidenum">
              <a:rPr lang="en-GB" smtClean="0"/>
              <a:t>‹#›</a:t>
            </a:fld>
            <a:endParaRPr lang="en-GB"/>
          </a:p>
        </p:txBody>
      </p:sp>
    </p:spTree>
    <p:extLst>
      <p:ext uri="{BB962C8B-B14F-4D97-AF65-F5344CB8AC3E}">
        <p14:creationId xmlns:p14="http://schemas.microsoft.com/office/powerpoint/2010/main" val="121923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E27DBCBD-A9C8-4A0D-815E-6D8FC7D9E75A}" type="slidenum">
              <a:rPr lang="en-GB" smtClean="0"/>
              <a:t>1</a:t>
            </a:fld>
            <a:endParaRPr lang="en-GB"/>
          </a:p>
        </p:txBody>
      </p:sp>
    </p:spTree>
    <p:extLst>
      <p:ext uri="{BB962C8B-B14F-4D97-AF65-F5344CB8AC3E}">
        <p14:creationId xmlns:p14="http://schemas.microsoft.com/office/powerpoint/2010/main" val="1548010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Fasting: </a:t>
            </a:r>
            <a:r>
              <a:rPr lang="en-GB" dirty="0" err="1"/>
              <a:t>taqwa</a:t>
            </a:r>
            <a:r>
              <a:rPr lang="en-GB" dirty="0"/>
              <a:t>, muraqabah, </a:t>
            </a:r>
            <a:r>
              <a:rPr lang="en-GB" dirty="0" err="1"/>
              <a:t>sabr</a:t>
            </a:r>
            <a:r>
              <a:rPr lang="en-GB" dirty="0"/>
              <a:t>, </a:t>
            </a:r>
            <a:r>
              <a:rPr lang="en-GB" dirty="0" err="1"/>
              <a:t>shukr</a:t>
            </a:r>
            <a:r>
              <a:rPr lang="en-GB" dirty="0"/>
              <a:t>, </a:t>
            </a:r>
            <a:r>
              <a:rPr lang="en-GB" dirty="0" err="1"/>
              <a:t>iman</a:t>
            </a:r>
            <a:r>
              <a:rPr lang="en-GB" dirty="0"/>
              <a:t>, </a:t>
            </a:r>
            <a:r>
              <a:rPr lang="en-GB" dirty="0" err="1"/>
              <a:t>ikhlas</a:t>
            </a:r>
            <a:endParaRPr lang="en-GB" dirty="0"/>
          </a:p>
          <a:p>
            <a:r>
              <a:rPr lang="en-GB" dirty="0" err="1"/>
              <a:t>Qiyam</a:t>
            </a:r>
            <a:r>
              <a:rPr lang="en-GB" dirty="0"/>
              <a:t>, Qur’an, Dhikr, </a:t>
            </a:r>
            <a:r>
              <a:rPr lang="en-GB" dirty="0" err="1"/>
              <a:t>Du’a</a:t>
            </a:r>
            <a:r>
              <a:rPr lang="en-GB" dirty="0"/>
              <a:t>: khushu, </a:t>
            </a:r>
            <a:r>
              <a:rPr lang="en-GB" dirty="0" err="1"/>
              <a:t>ma’rifah</a:t>
            </a:r>
            <a:r>
              <a:rPr lang="en-GB" dirty="0"/>
              <a:t>, </a:t>
            </a:r>
            <a:r>
              <a:rPr lang="en-GB" dirty="0" err="1"/>
              <a:t>iman</a:t>
            </a:r>
            <a:r>
              <a:rPr lang="en-GB" dirty="0"/>
              <a:t>, love, fear, </a:t>
            </a:r>
            <a:r>
              <a:rPr lang="en-GB" dirty="0" err="1"/>
              <a:t>shawq</a:t>
            </a:r>
            <a:endParaRPr lang="en-GB" dirty="0"/>
          </a:p>
          <a:p>
            <a:endParaRPr lang="en-GB" dirty="0"/>
          </a:p>
          <a:p>
            <a:endParaRPr lang="en-GB" dirty="0"/>
          </a:p>
          <a:p>
            <a:r>
              <a:rPr lang="en-GB" dirty="0"/>
              <a:t>Fasting, salah, </a:t>
            </a:r>
            <a:r>
              <a:rPr lang="en-GB" dirty="0" err="1"/>
              <a:t>qiyam</a:t>
            </a:r>
            <a:r>
              <a:rPr lang="en-GB" dirty="0"/>
              <a:t> etc: heedlessness, love of the world, restraint of tongue</a:t>
            </a:r>
          </a:p>
          <a:p>
            <a:r>
              <a:rPr lang="en-GB" dirty="0"/>
              <a:t>Fasting: greed, gluttony, hard-heartedness, lust, ostentation</a:t>
            </a:r>
          </a:p>
          <a:p>
            <a:r>
              <a:rPr lang="en-GB" dirty="0"/>
              <a:t>Private ibadah: ostentation</a:t>
            </a:r>
          </a:p>
          <a:p>
            <a:r>
              <a:rPr lang="en-GB" dirty="0"/>
              <a:t>Dhikr: displeasure with divine decree, heedlessness</a:t>
            </a:r>
          </a:p>
          <a:p>
            <a:r>
              <a:rPr lang="en-GB" dirty="0" err="1"/>
              <a:t>Zakah</a:t>
            </a:r>
            <a:r>
              <a:rPr lang="en-GB" dirty="0"/>
              <a:t>/feeding the fasting person: love of the world, miserliness, greed</a:t>
            </a:r>
          </a:p>
          <a:p>
            <a:endParaRPr lang="en-GB" dirty="0"/>
          </a:p>
        </p:txBody>
      </p:sp>
      <p:sp>
        <p:nvSpPr>
          <p:cNvPr id="4" name="Slide Number Placeholder 3"/>
          <p:cNvSpPr>
            <a:spLocks noGrp="1"/>
          </p:cNvSpPr>
          <p:nvPr>
            <p:ph type="sldNum" sz="quarter" idx="5"/>
          </p:nvPr>
        </p:nvSpPr>
        <p:spPr/>
        <p:txBody>
          <a:bodyPr/>
          <a:lstStyle/>
          <a:p>
            <a:fld id="{E27DBCBD-A9C8-4A0D-815E-6D8FC7D9E75A}" type="slidenum">
              <a:rPr lang="en-GB" smtClean="0"/>
              <a:t>16</a:t>
            </a:fld>
            <a:endParaRPr lang="en-GB"/>
          </a:p>
        </p:txBody>
      </p:sp>
    </p:spTree>
    <p:extLst>
      <p:ext uri="{BB962C8B-B14F-4D97-AF65-F5344CB8AC3E}">
        <p14:creationId xmlns:p14="http://schemas.microsoft.com/office/powerpoint/2010/main" val="356892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قَالَ النَّبِيُّ صلى الله عليه وسلم ‏ </a:t>
            </a:r>
            <a:r>
              <a:rPr lang="en-GB" sz="1800" dirty="0">
                <a:effectLst/>
                <a:latin typeface="Calibri Light" panose="020F0302020204030204" pitchFamily="34" charset="0"/>
                <a:ea typeface="Times New Roman" panose="02020603050405020304" pitchFamily="18" charset="0"/>
                <a:cs typeface="KFGQPC Uthman Taha Naskh" panose="02000000000000000000" pitchFamily="2" charset="-78"/>
              </a:rPr>
              <a:t>"</a:t>
            </a:r>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 تَسَحَّرُوا فَإِنَّ فِي السَّحُورِ بَرَكَةً ‏</a:t>
            </a:r>
            <a:r>
              <a:rPr lang="en-GB" sz="1800" dirty="0">
                <a:effectLst/>
                <a:latin typeface="Calibri Light" panose="020F0302020204030204" pitchFamily="34" charset="0"/>
                <a:ea typeface="Times New Roman" panose="02020603050405020304" pitchFamily="18" charset="0"/>
                <a:cs typeface="KFGQPC Uthman Taha Naskh" panose="02000000000000000000" pitchFamily="2" charset="-78"/>
              </a:rPr>
              <a:t>"</a:t>
            </a:r>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a:t>
            </a:r>
            <a:endParaRPr lang="en-GB" sz="1800" dirty="0">
              <a:effectLst/>
              <a:latin typeface="Times New Roman" panose="02020603050405020304" pitchFamily="18" charset="0"/>
              <a:ea typeface="Times New Roman" panose="02020603050405020304" pitchFamily="18" charset="0"/>
              <a:cs typeface="KFGQPC Uthman Taha Naskh" panose="02000000000000000000" pitchFamily="2" charset="-78"/>
            </a:endParaRPr>
          </a:p>
          <a:p>
            <a:r>
              <a:rPr lang="en-GB" sz="1800" dirty="0">
                <a:effectLst/>
                <a:latin typeface="Calibri Light" panose="020F0302020204030204" pitchFamily="34" charset="0"/>
                <a:ea typeface="Times New Roman" panose="02020603050405020304" pitchFamily="18" charset="0"/>
                <a:cs typeface="Calibri Light" panose="020F0302020204030204" pitchFamily="34" charset="0"/>
              </a:rPr>
              <a:t>The Messenger of Allah </a:t>
            </a:r>
            <a:r>
              <a:rPr lang="ar-SA" sz="1800" dirty="0">
                <a:effectLst/>
                <a:latin typeface="Calibri Light" panose="020F0302020204030204" pitchFamily="34" charset="0"/>
                <a:ea typeface="Times New Roman" panose="02020603050405020304" pitchFamily="18" charset="0"/>
                <a:cs typeface="Calibri Light" panose="020F0302020204030204" pitchFamily="34" charset="0"/>
              </a:rPr>
              <a:t>ﷺ</a:t>
            </a:r>
            <a:r>
              <a:rPr lang="en-GB" sz="1800" dirty="0">
                <a:effectLst/>
                <a:latin typeface="Calibri Light" panose="020F0302020204030204" pitchFamily="34" charset="0"/>
                <a:ea typeface="Times New Roman" panose="02020603050405020304" pitchFamily="18" charset="0"/>
                <a:cs typeface="Calibri Light" panose="020F0302020204030204" pitchFamily="34" charset="0"/>
              </a:rPr>
              <a:t> said: “Eat </a:t>
            </a:r>
            <a:r>
              <a:rPr lang="en-GB" sz="1800" dirty="0" err="1">
                <a:effectLst/>
                <a:latin typeface="Calibri Light" panose="020F0302020204030204" pitchFamily="34" charset="0"/>
                <a:ea typeface="Times New Roman" panose="02020603050405020304" pitchFamily="18" charset="0"/>
                <a:cs typeface="Calibri Light" panose="020F0302020204030204" pitchFamily="34" charset="0"/>
              </a:rPr>
              <a:t>suḥūr</a:t>
            </a:r>
            <a:r>
              <a:rPr lang="en-GB" sz="1800" dirty="0">
                <a:effectLst/>
                <a:latin typeface="Calibri Light" panose="020F0302020204030204" pitchFamily="34" charset="0"/>
                <a:ea typeface="Times New Roman" panose="02020603050405020304" pitchFamily="18" charset="0"/>
                <a:cs typeface="Calibri Light" panose="020F0302020204030204" pitchFamily="34" charset="0"/>
              </a:rPr>
              <a:t>, for indeed there is blessing in it.” (Bukhārī 1923)</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7DBCBD-A9C8-4A0D-815E-6D8FC7D9E75A}" type="slidenum">
              <a:rPr lang="en-GB" smtClean="0"/>
              <a:t>19</a:t>
            </a:fld>
            <a:endParaRPr lang="en-GB"/>
          </a:p>
        </p:txBody>
      </p:sp>
    </p:spTree>
    <p:extLst>
      <p:ext uri="{BB962C8B-B14F-4D97-AF65-F5344CB8AC3E}">
        <p14:creationId xmlns:p14="http://schemas.microsoft.com/office/powerpoint/2010/main" val="314841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ar-SA" sz="1800" dirty="0">
                <a:effectLst/>
                <a:latin typeface="Calibri Light" panose="020F0302020204030204" pitchFamily="34" charset="0"/>
                <a:ea typeface="Times New Roman" panose="02020603050405020304" pitchFamily="18" charset="0"/>
                <a:cs typeface="Calibri Light" panose="020F0302020204030204" pitchFamily="34" charset="0"/>
              </a:rPr>
              <a:t>إِنَّا أَنزَلْنَاهُ فِي لَيْلَةِ الْقَدْرِ ﴿1﴾ وَمَا أَدْرَاكَ مَا لَيْلَةُ الْقَدْرِ ﴿2﴾ لَيْلَةُ الْقَدْرِ خَيْرٌ مِّنْ أَلْفِ شَهْرٍ ﴿3﴾ تَنَزَّلُ الْمَلَائِكَةُ وَالرُّوحُ فِيهَا بِإِذْنِ رَبِّهِم مِّن كُلِّ أَمْرٍ ﴿4﴾ سَلَامٌ هِيَ حَتَّىٰ مَطْلَعِ الْفَجْرِ ﴿5﴾</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t>
            </a:r>
          </a:p>
          <a:p>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Indeed, We sent this (Qur’ān) down on the Night of Decree and Glory. And what will make you realise what the Night of Decree and Glory is? The Night of Decree and Glory is better than a thousand months. The angels and the Spirit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Jibrīl</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descend in it, by the permission of their Lord, for every matter. It is Peace — until the rising of the dawn. (97:1-5)</a:t>
            </a:r>
          </a:p>
          <a:p>
            <a:pPr algn="r" rtl="1"/>
            <a:r>
              <a:rPr lang="ar-SA" sz="1800" dirty="0">
                <a:effectLst/>
                <a:latin typeface="Calibri Light" panose="020F0302020204030204" pitchFamily="34" charset="0"/>
                <a:ea typeface="Times New Roman" panose="02020603050405020304" pitchFamily="18" charset="0"/>
                <a:cs typeface="Times New Roman" panose="02020603050405020304" pitchFamily="18" charset="0"/>
              </a:rPr>
              <a:t>ليلةُ القدرِ ليلةُ السابعةِ أو التاسعةِ وعشرين، وإن الملائكةَ تلك الليلةَ أَكْثَرُ في الأرضِ من عَدَدِ الحَصَى</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t>
            </a:r>
          </a:p>
          <a:p>
            <a:r>
              <a:rPr lang="en-GB" sz="1800" dirty="0">
                <a:effectLst/>
                <a:latin typeface="Calibri Light" panose="020F0302020204030204" pitchFamily="34" charset="0"/>
                <a:ea typeface="Times New Roman" panose="02020603050405020304" pitchFamily="18" charset="0"/>
                <a:cs typeface="Calibri Light" panose="020F0302020204030204" pitchFamily="34" charset="0"/>
              </a:rPr>
              <a:t>The Messenger of Allah </a:t>
            </a:r>
            <a:r>
              <a:rPr lang="ar-SA" sz="1800" dirty="0">
                <a:effectLst/>
                <a:latin typeface="Calibri Light" panose="020F0302020204030204" pitchFamily="34" charset="0"/>
                <a:ea typeface="Times New Roman" panose="02020603050405020304" pitchFamily="18" charset="0"/>
                <a:cs typeface="Times New Roman" panose="02020603050405020304" pitchFamily="18" charset="0"/>
              </a:rPr>
              <a:t>ﷺ</a:t>
            </a:r>
            <a:r>
              <a:rPr lang="en-GB" sz="1800" dirty="0">
                <a:effectLst/>
                <a:latin typeface="Calibri Light" panose="020F0302020204030204" pitchFamily="34" charset="0"/>
                <a:ea typeface="Times New Roman" panose="02020603050405020304" pitchFamily="18" charset="0"/>
                <a:cs typeface="Calibri Light" panose="020F0302020204030204" pitchFamily="34" charset="0"/>
              </a:rPr>
              <a:t> said: </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“Indeed there are more angels on the earth on that night than the number of pebbles (on the earth).” (Ibn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Khuzaymah</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a:t>
            </a:r>
          </a:p>
          <a:p>
            <a:endParaRPr lang="en-GB" dirty="0"/>
          </a:p>
          <a:p>
            <a:pPr algn="r" rtl="1"/>
            <a:r>
              <a:rPr lang="en-GB" sz="1800" dirty="0">
                <a:effectLst/>
                <a:latin typeface="Calibri Light" panose="020F03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a:t>
            </a:r>
            <a:r>
              <a:rPr lang="en-GB" sz="1800" dirty="0">
                <a:effectLst/>
                <a:latin typeface="Calibri Light" panose="020F0302020204030204" pitchFamily="34" charset="0"/>
                <a:ea typeface="Times New Roman" panose="02020603050405020304" pitchFamily="18" charset="0"/>
              </a:rPr>
              <a:t>The angels descend in abundance during this night due to its abundant blessings. The angels descend with blessings and mercy, just as they descend when the Qur’ān is recited and surround the gatherings of dhikr.’ (Ibn </a:t>
            </a:r>
            <a:r>
              <a:rPr lang="en-GB" sz="1800" dirty="0" err="1">
                <a:effectLst/>
                <a:latin typeface="Calibri Light" panose="020F0302020204030204" pitchFamily="34" charset="0"/>
                <a:ea typeface="Times New Roman" panose="02020603050405020304" pitchFamily="18" charset="0"/>
              </a:rPr>
              <a:t>Kathīr</a:t>
            </a:r>
            <a:r>
              <a:rPr lang="en-GB" sz="1800" dirty="0">
                <a:effectLst/>
                <a:latin typeface="Calibri Light" panose="020F030202020403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endParaRPr lang="en-GB" dirty="0"/>
          </a:p>
          <a:p>
            <a:endParaRPr lang="en-GB" dirty="0"/>
          </a:p>
          <a:p>
            <a:endParaRPr lang="en-GB" dirty="0"/>
          </a:p>
          <a:p>
            <a:endParaRPr lang="ar-IQ" dirty="0"/>
          </a:p>
          <a:p>
            <a:pPr algn="r" rtl="1"/>
            <a:r>
              <a:rPr lang="ar-IQ" dirty="0"/>
              <a:t>﴿إِنَّآ أَنزَلْنَٰهُ فِى لَيْلَةِ ٱلْقَدْرِ﴾ </a:t>
            </a:r>
            <a:br>
              <a:rPr lang="ar-IQ" dirty="0"/>
            </a:br>
            <a:r>
              <a:rPr lang="ar-IQ" dirty="0"/>
              <a:t>كون إنزال القرآن هنا في الليل دون النهار مشعر بفضل اختصاص الليل. وقد أشار القرآن والسنة إلى نظائره؛ فمن القرآن قوله تعالى: ﴿سبحان الذي أسرى بعبده ليلا﴾، ومنه قوله: ﴿ومن الليل فتهجد به نافلة لك﴾ ، ﴿ومن الليل فسبحه وأدبار السجود﴾ ، ﴿إن ناشئة الليل هي أشد وطئاً وأقوم قيلاً﴾ ، وقوله: ﴿كانوا قليلاً من الليل ما يهجعون﴾. ومن السنة قوله ﷺ: ﴿إذا كان ثلث الليل الآخر ينزل ربنا إلى سماء الدنيا﴾ الحديث. وهذا يدل على أن الليل أخص بالنفحات الإلهية، وبتجليات الرب سبحانه لعباده؛ وذلك لخلو القلب وانقطاع الشواغل وسكون الليل، ورهبته أقوى على استحضار القلب وصفائه. [الشنقيطي: ٩/٣٨]</a:t>
            </a:r>
            <a:endParaRPr lang="en-GB" dirty="0"/>
          </a:p>
          <a:p>
            <a:pPr algn="r" rtl="1"/>
            <a:endParaRPr lang="en-GB" dirty="0"/>
          </a:p>
          <a:p>
            <a:pPr algn="r" rtl="1"/>
            <a:endParaRPr lang="en-GB" dirty="0"/>
          </a:p>
          <a:p>
            <a:pPr algn="r" rtl="1"/>
            <a:endParaRPr lang="en-GB" dirty="0"/>
          </a:p>
          <a:p>
            <a:pPr algn="r" rtl="1"/>
            <a:endParaRPr lang="en-GB" dirty="0"/>
          </a:p>
          <a:p>
            <a:pPr algn="r" rtl="1"/>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عَنْ عَائِشَةَ، قَالَتْ قُلْتُ يَا رَسُولَ اللَّهِ أَرَأَيْتَ إِنْ عَلِمْتُ أَىُّ لَيْلَةٍ لَيْلَةُ الْقَدْرِ مَا أَقُولُ فِيهَا قَالَ ‏ </a:t>
            </a:r>
            <a:r>
              <a:rPr lang="en-GB" sz="1800" dirty="0">
                <a:effectLst/>
                <a:latin typeface="Calibri Light" panose="020F0302020204030204" pitchFamily="34" charset="0"/>
                <a:ea typeface="Times New Roman" panose="02020603050405020304" pitchFamily="18" charset="0"/>
              </a:rPr>
              <a:t>"</a:t>
            </a:r>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 قُولِي اللَّهُمَّ إِنَّكَ عَفُوٌّ كَرِيمٌ تُحِبُّ الْعَفْوَ فَاعْفُ عَنِّي ‏</a:t>
            </a:r>
            <a:r>
              <a:rPr lang="en-GB" sz="1800" dirty="0">
                <a:effectLst/>
                <a:latin typeface="Calibri Light" panose="020F0302020204030204" pitchFamily="34" charset="0"/>
                <a:ea typeface="Times New Roman" panose="02020603050405020304" pitchFamily="18" charset="0"/>
              </a:rPr>
              <a:t>"</a:t>
            </a:r>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 ‏.‏ قَالَ هَذَا حَدِيثٌ حَسَنٌ صَحِيحٌ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p>
          <a:p>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ʿĀ’ishah</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ra</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asked the Messenger of Allah g: “If I know which night is the Night of Decree, what do you think I should say during it?” He g replied: </a:t>
            </a:r>
          </a:p>
          <a:p>
            <a:r>
              <a:rPr lang="en-GB" sz="1800" dirty="0">
                <a:effectLst/>
                <a:latin typeface="Times New Roman" panose="02020603050405020304" pitchFamily="18" charset="0"/>
                <a:ea typeface="Times New Roman" panose="02020603050405020304" pitchFamily="18" charset="0"/>
              </a:rPr>
              <a:t> </a:t>
            </a:r>
          </a:p>
          <a:p>
            <a:pPr algn="ctr" rtl="1"/>
            <a:r>
              <a:rPr lang="ar-SA" sz="1800" dirty="0">
                <a:effectLst/>
                <a:latin typeface="Times New Roman" panose="02020603050405020304" pitchFamily="18" charset="0"/>
                <a:ea typeface="Times New Roman" panose="02020603050405020304" pitchFamily="18" charset="0"/>
                <a:cs typeface="Calibri Light" panose="020F0302020204030204" pitchFamily="34" charset="0"/>
              </a:rPr>
              <a:t>اَللّٰهُمَّ إِنَّكَ عَفُوٌّ  كَرِيمٌ تُحِبُّ الْعَفْوَ فَاعْفُ عَنِّيْ</a:t>
            </a:r>
            <a:endParaRPr lang="en-GB" sz="1800" dirty="0">
              <a:effectLst/>
              <a:latin typeface="Times New Roman" panose="02020603050405020304" pitchFamily="18" charset="0"/>
              <a:ea typeface="Times New Roman" panose="02020603050405020304" pitchFamily="18" charset="0"/>
            </a:endParaRPr>
          </a:p>
          <a:p>
            <a:pPr algn="ctr"/>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O Allah, You are the Ever-Pardoning, the Generous; You love to pardon so pardon me. (</a:t>
            </a:r>
            <a:r>
              <a:rPr lang="en-GB" sz="1800" i="1" dirty="0" err="1">
                <a:effectLst/>
                <a:latin typeface="Calibri Light" panose="020F0302020204030204" pitchFamily="34" charset="0"/>
                <a:ea typeface="Times New Roman" panose="02020603050405020304" pitchFamily="18" charset="0"/>
                <a:cs typeface="Times New Roman" panose="02020603050405020304" pitchFamily="18" charset="0"/>
              </a:rPr>
              <a:t>Tirmidhī</a:t>
            </a:r>
            <a:r>
              <a:rPr lang="en-GB" sz="1800" i="1" dirty="0">
                <a:effectLst/>
                <a:latin typeface="Calibri Light" panose="020F0302020204030204" pitchFamily="34" charset="0"/>
                <a:ea typeface="Times New Roman" panose="02020603050405020304" pitchFamily="18" charset="0"/>
                <a:cs typeface="Times New Roman" panose="02020603050405020304" pitchFamily="18" charset="0"/>
              </a:rPr>
              <a:t> 3513)</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r" rtl="1"/>
            <a:endParaRPr lang="en-GB" dirty="0"/>
          </a:p>
          <a:p>
            <a:pPr algn="r" rtl="1"/>
            <a:endParaRPr lang="en-GB" dirty="0"/>
          </a:p>
          <a:p>
            <a:pPr algn="r" rtl="1"/>
            <a:endParaRPr lang="en-GB" dirty="0"/>
          </a:p>
          <a:p>
            <a:pPr algn="ctr">
              <a:lnSpc>
                <a:spcPct val="107000"/>
              </a:lnSpc>
              <a:spcAft>
                <a:spcPts val="800"/>
              </a:spcAft>
            </a:pPr>
            <a:r>
              <a:rPr lang="ar-IQ" sz="1200" dirty="0">
                <a:effectLst/>
                <a:latin typeface="Calibri" panose="020F0502020204030204" pitchFamily="34" charset="0"/>
                <a:ea typeface="Calibri" panose="020F0502020204030204" pitchFamily="34" charset="0"/>
                <a:cs typeface="Arial" panose="020B0604020202020204" pitchFamily="34" charset="0"/>
              </a:rPr>
              <a:t>العفو</a:t>
            </a:r>
            <a:r>
              <a:rPr lang="en-GB" sz="1200" dirty="0">
                <a:effectLst/>
                <a:latin typeface="Calibri" panose="020F0502020204030204" pitchFamily="34" charset="0"/>
                <a:ea typeface="Calibri" panose="020F0502020204030204" pitchFamily="34" charset="0"/>
                <a:cs typeface="Arial" panose="020B0604020202020204" pitchFamily="34" charset="0"/>
              </a:rPr>
              <a:t>= The Ever-Pardoning</a:t>
            </a:r>
          </a:p>
          <a:p>
            <a:pPr>
              <a:lnSpc>
                <a:spcPct val="107000"/>
              </a:lnSpc>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Al-‘</a:t>
            </a:r>
            <a:r>
              <a:rPr lang="en-US" sz="1200" dirty="0" err="1">
                <a:effectLst/>
                <a:latin typeface="Calibri" panose="020F0502020204030204" pitchFamily="34" charset="0"/>
                <a:ea typeface="Calibri" panose="020F0502020204030204" pitchFamily="34" charset="0"/>
                <a:cs typeface="Arial" panose="020B0604020202020204" pitchFamily="34" charset="0"/>
              </a:rPr>
              <a:t>Afuww</a:t>
            </a:r>
            <a:r>
              <a:rPr lang="en-US" sz="1200" dirty="0">
                <a:effectLst/>
                <a:latin typeface="Calibri" panose="020F0502020204030204" pitchFamily="34" charset="0"/>
                <a:ea typeface="Calibri" panose="020F0502020204030204" pitchFamily="34" charset="0"/>
                <a:cs typeface="Arial" panose="020B0604020202020204" pitchFamily="34" charset="0"/>
              </a:rPr>
              <a:t> is the one who </a:t>
            </a:r>
            <a:r>
              <a:rPr lang="en-US" sz="1200" b="1" dirty="0">
                <a:effectLst/>
                <a:latin typeface="Calibri" panose="020F0502020204030204" pitchFamily="34" charset="0"/>
                <a:ea typeface="Calibri" panose="020F0502020204030204" pitchFamily="34" charset="0"/>
                <a:cs typeface="Arial" panose="020B0604020202020204" pitchFamily="34" charset="0"/>
              </a:rPr>
              <a:t>wipes</a:t>
            </a:r>
            <a:r>
              <a:rPr lang="en-US" sz="1200" dirty="0">
                <a:effectLst/>
                <a:latin typeface="Calibri" panose="020F0502020204030204" pitchFamily="34" charset="0"/>
                <a:ea typeface="Calibri" panose="020F0502020204030204" pitchFamily="34" charset="0"/>
                <a:cs typeface="Arial" panose="020B0604020202020204" pitchFamily="34" charset="0"/>
              </a:rPr>
              <a:t> away sins and forgives our shortcomings. Whilst Allah’s Name ‘al-</a:t>
            </a:r>
            <a:r>
              <a:rPr lang="en-US" sz="1200" dirty="0" err="1">
                <a:effectLst/>
                <a:latin typeface="Calibri" panose="020F0502020204030204" pitchFamily="34" charset="0"/>
                <a:ea typeface="Calibri" panose="020F0502020204030204" pitchFamily="34" charset="0"/>
                <a:cs typeface="Arial" panose="020B0604020202020204" pitchFamily="34" charset="0"/>
              </a:rPr>
              <a:t>Ghafūr</a:t>
            </a:r>
            <a:r>
              <a:rPr lang="en-US" sz="1200" dirty="0">
                <a:effectLst/>
                <a:latin typeface="Calibri" panose="020F0502020204030204" pitchFamily="34" charset="0"/>
                <a:ea typeface="Calibri" panose="020F0502020204030204" pitchFamily="34" charset="0"/>
                <a:cs typeface="Arial" panose="020B0604020202020204" pitchFamily="34" charset="0"/>
              </a:rPr>
              <a:t>’ also means The Forgiving, al-‘</a:t>
            </a:r>
            <a:r>
              <a:rPr lang="en-US" sz="1200" dirty="0" err="1">
                <a:effectLst/>
                <a:latin typeface="Calibri" panose="020F0502020204030204" pitchFamily="34" charset="0"/>
                <a:ea typeface="Calibri" panose="020F0502020204030204" pitchFamily="34" charset="0"/>
                <a:cs typeface="Arial" panose="020B0604020202020204" pitchFamily="34" charset="0"/>
              </a:rPr>
              <a:t>Afuww</a:t>
            </a:r>
            <a:r>
              <a:rPr lang="en-US" sz="1200" dirty="0">
                <a:effectLst/>
                <a:latin typeface="Calibri" panose="020F0502020204030204" pitchFamily="34" charset="0"/>
                <a:ea typeface="Calibri" panose="020F0502020204030204" pitchFamily="34" charset="0"/>
                <a:cs typeface="Arial" panose="020B0604020202020204" pitchFamily="34" charset="0"/>
              </a:rPr>
              <a:t> is more than that. Al-‘</a:t>
            </a:r>
            <a:r>
              <a:rPr lang="en-US" sz="1200" dirty="0" err="1">
                <a:effectLst/>
                <a:latin typeface="Calibri" panose="020F0502020204030204" pitchFamily="34" charset="0"/>
                <a:ea typeface="Calibri" panose="020F0502020204030204" pitchFamily="34" charset="0"/>
                <a:cs typeface="Arial" panose="020B0604020202020204" pitchFamily="34" charset="0"/>
              </a:rPr>
              <a:t>Afuww</a:t>
            </a:r>
            <a:r>
              <a:rPr lang="en-US" sz="1200" dirty="0">
                <a:effectLst/>
                <a:latin typeface="Calibri" panose="020F0502020204030204" pitchFamily="34" charset="0"/>
                <a:ea typeface="Calibri" panose="020F0502020204030204" pitchFamily="34" charset="0"/>
                <a:cs typeface="Arial" panose="020B0604020202020204" pitchFamily="34" charset="0"/>
              </a:rPr>
              <a:t> is the one who completely </a:t>
            </a:r>
            <a:r>
              <a:rPr lang="en-US" sz="1200" b="1" dirty="0">
                <a:effectLst/>
                <a:latin typeface="Calibri" panose="020F0502020204030204" pitchFamily="34" charset="0"/>
                <a:ea typeface="Calibri" panose="020F0502020204030204" pitchFamily="34" charset="0"/>
                <a:cs typeface="Arial" panose="020B0604020202020204" pitchFamily="34" charset="0"/>
              </a:rPr>
              <a:t>removes</a:t>
            </a:r>
            <a:r>
              <a:rPr lang="en-US" sz="1200" dirty="0">
                <a:effectLst/>
                <a:latin typeface="Calibri" panose="020F0502020204030204" pitchFamily="34" charset="0"/>
                <a:ea typeface="Calibri" panose="020F0502020204030204" pitchFamily="34" charset="0"/>
                <a:cs typeface="Arial" panose="020B0604020202020204" pitchFamily="34" charset="0"/>
              </a:rPr>
              <a:t> all traces and consequences of our sins. He wipes them away from the records of the angels: He will not hold us to account for them on the Day of Judgement, nor will He remind us of them to make us feel guilty.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This is why we ask Him in this </a:t>
            </a:r>
            <a:r>
              <a:rPr lang="en-US" sz="1200" dirty="0" err="1">
                <a:effectLst/>
                <a:latin typeface="Calibri" panose="020F0502020204030204" pitchFamily="34" charset="0"/>
                <a:ea typeface="Calibri" panose="020F0502020204030204" pitchFamily="34" charset="0"/>
                <a:cs typeface="Arial" panose="020B0604020202020204" pitchFamily="34" charset="0"/>
              </a:rPr>
              <a:t>du‘ā</a:t>
            </a:r>
            <a:r>
              <a:rPr lang="en-US" sz="1200" dirty="0">
                <a:effectLst/>
                <a:latin typeface="Calibri" panose="020F0502020204030204" pitchFamily="34" charset="0"/>
                <a:ea typeface="Calibri" panose="020F0502020204030204" pitchFamily="34" charset="0"/>
                <a:cs typeface="Arial" panose="020B0604020202020204" pitchFamily="34" charset="0"/>
              </a:rPr>
              <a:t>’ with His Name ‘al-‘</a:t>
            </a:r>
            <a:r>
              <a:rPr lang="en-US" sz="1200" dirty="0" err="1">
                <a:effectLst/>
                <a:latin typeface="Calibri" panose="020F0502020204030204" pitchFamily="34" charset="0"/>
                <a:ea typeface="Calibri" panose="020F0502020204030204" pitchFamily="34" charset="0"/>
                <a:cs typeface="Arial" panose="020B0604020202020204" pitchFamily="34" charset="0"/>
              </a:rPr>
              <a:t>Afuww</a:t>
            </a:r>
            <a:r>
              <a:rPr lang="en-US" sz="1200" dirty="0">
                <a:effectLst/>
                <a:latin typeface="Calibri" panose="020F0502020204030204" pitchFamily="34" charset="0"/>
                <a:ea typeface="Calibri" panose="020F0502020204030204" pitchFamily="34" charset="0"/>
                <a:cs typeface="Arial" panose="020B0604020202020204" pitchFamily="34" charset="0"/>
              </a:rPr>
              <a:t>’ to forgive us and fully wipe our slates clean.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GB" dirty="0"/>
          </a:p>
        </p:txBody>
      </p:sp>
      <p:sp>
        <p:nvSpPr>
          <p:cNvPr id="4" name="Slide Number Placeholder 3"/>
          <p:cNvSpPr>
            <a:spLocks noGrp="1"/>
          </p:cNvSpPr>
          <p:nvPr>
            <p:ph type="sldNum" sz="quarter" idx="5"/>
          </p:nvPr>
        </p:nvSpPr>
        <p:spPr/>
        <p:txBody>
          <a:bodyPr/>
          <a:lstStyle/>
          <a:p>
            <a:fld id="{E27DBCBD-A9C8-4A0D-815E-6D8FC7D9E75A}" type="slidenum">
              <a:rPr lang="en-GB" smtClean="0"/>
              <a:t>20</a:t>
            </a:fld>
            <a:endParaRPr lang="en-GB"/>
          </a:p>
        </p:txBody>
      </p:sp>
    </p:spTree>
    <p:extLst>
      <p:ext uri="{BB962C8B-B14F-4D97-AF65-F5344CB8AC3E}">
        <p14:creationId xmlns:p14="http://schemas.microsoft.com/office/powerpoint/2010/main" val="774679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DBCBD-A9C8-4A0D-815E-6D8FC7D9E75A}" type="slidenum">
              <a:rPr lang="en-GB" smtClean="0"/>
              <a:t>21</a:t>
            </a:fld>
            <a:endParaRPr lang="en-GB"/>
          </a:p>
        </p:txBody>
      </p:sp>
    </p:spTree>
    <p:extLst>
      <p:ext uri="{BB962C8B-B14F-4D97-AF65-F5344CB8AC3E}">
        <p14:creationId xmlns:p14="http://schemas.microsoft.com/office/powerpoint/2010/main" val="160854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https://productivemuslim.com/mindful-ramadan-being-more-vs-doing-more/?inf_contact_key=1327f7bcf466cbe71739ac8e07c7a563680f8914173f9191b1c0223e68310bb1</a:t>
            </a:r>
          </a:p>
        </p:txBody>
      </p:sp>
      <p:sp>
        <p:nvSpPr>
          <p:cNvPr id="4" name="Slide Number Placeholder 3"/>
          <p:cNvSpPr>
            <a:spLocks noGrp="1"/>
          </p:cNvSpPr>
          <p:nvPr>
            <p:ph type="sldNum" sz="quarter" idx="5"/>
          </p:nvPr>
        </p:nvSpPr>
        <p:spPr/>
        <p:txBody>
          <a:bodyPr/>
          <a:lstStyle/>
          <a:p>
            <a:fld id="{E27DBCBD-A9C8-4A0D-815E-6D8FC7D9E75A}" type="slidenum">
              <a:rPr lang="en-GB" smtClean="0"/>
              <a:t>22</a:t>
            </a:fld>
            <a:endParaRPr lang="en-GB"/>
          </a:p>
        </p:txBody>
      </p:sp>
    </p:spTree>
    <p:extLst>
      <p:ext uri="{BB962C8B-B14F-4D97-AF65-F5344CB8AC3E}">
        <p14:creationId xmlns:p14="http://schemas.microsoft.com/office/powerpoint/2010/main" val="217260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7DBCBD-A9C8-4A0D-815E-6D8FC7D9E75A}" type="slidenum">
              <a:rPr lang="en-GB" smtClean="0"/>
              <a:t>24</a:t>
            </a:fld>
            <a:endParaRPr lang="en-GB"/>
          </a:p>
        </p:txBody>
      </p:sp>
    </p:spTree>
    <p:extLst>
      <p:ext uri="{BB962C8B-B14F-4D97-AF65-F5344CB8AC3E}">
        <p14:creationId xmlns:p14="http://schemas.microsoft.com/office/powerpoint/2010/main" val="20027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task assumes prior knowledge and/or basic understanding of the </a:t>
            </a:r>
            <a:r>
              <a:rPr lang="en-GB" dirty="0" err="1"/>
              <a:t>ayat</a:t>
            </a:r>
            <a:r>
              <a:rPr lang="en-GB" dirty="0"/>
              <a:t>)</a:t>
            </a:r>
          </a:p>
          <a:p>
            <a:endParaRPr lang="en-GB" dirty="0"/>
          </a:p>
          <a:p>
            <a:r>
              <a:rPr lang="en-GB" dirty="0"/>
              <a:t>Followed on by class discussion.</a:t>
            </a:r>
          </a:p>
          <a:p>
            <a:r>
              <a:rPr lang="en-GB" dirty="0"/>
              <a:t>15 Min</a:t>
            </a:r>
            <a:endParaRPr lang="ar-EG" dirty="0"/>
          </a:p>
          <a:p>
            <a:endParaRPr lang="ar-EG" dirty="0"/>
          </a:p>
          <a:p>
            <a:endParaRPr lang="ar-EG" dirty="0"/>
          </a:p>
          <a:p>
            <a:endParaRPr lang="ar-EG" dirty="0"/>
          </a:p>
          <a:p>
            <a:r>
              <a:rPr lang="en-GB" dirty="0"/>
              <a:t>https://tafsir.app/tadabbur-wa-amal/2/185</a:t>
            </a:r>
            <a:endParaRPr lang="ar-EG" dirty="0"/>
          </a:p>
          <a:p>
            <a:endParaRPr lang="ar-EG" dirty="0"/>
          </a:p>
          <a:p>
            <a:r>
              <a:rPr lang="ar-IQ" dirty="0"/>
              <a:t>والقصد بقوله: ﴿كما كتب على الذين من قبلكم﴾، وبقوله: ﴿أياما معدودات﴾: تسهيل الصيام على المسلمين، وملاطفة جميلة. [ابن جزي: ١/٩٥]</a:t>
            </a:r>
            <a:endParaRPr lang="ar-EG" dirty="0"/>
          </a:p>
          <a:p>
            <a:endParaRPr lang="ar-EG" dirty="0"/>
          </a:p>
          <a:p>
            <a:r>
              <a:rPr lang="ar-IQ" dirty="0"/>
              <a:t>﴿يَٰٓأَيُّهَا ٱلَّذِينَ ءَامَنُوا۟ كُتِبَ عَلَيْكُمُ ٱلصِّيَامُ كَمَا كُتِبَ عَلَى ٱلَّذِينَ مِن قَبْلِكُمْ﴾ </a:t>
            </a:r>
            <a:br>
              <a:rPr lang="ar-IQ" dirty="0"/>
            </a:br>
            <a:r>
              <a:rPr lang="ar-IQ" dirty="0"/>
              <a:t>لأنه من الشرائع والأوامر التي هي مصلحة للخلق في كل زمان, وفيه تنشيط لهذه الأمة بأنه ينبغي لكم أن تنافسوا غيركم في تكميل الأعمال، والمسارعة إلى صالح الخصال، وأنه ليس من الأمور الثقيلة التي اختصيتم بها. [السعدي: ٨٦]</a:t>
            </a:r>
            <a:endParaRPr lang="ar-EG" dirty="0"/>
          </a:p>
          <a:p>
            <a:endParaRPr lang="ar-EG" dirty="0"/>
          </a:p>
          <a:p>
            <a:r>
              <a:rPr lang="ar-IQ" dirty="0"/>
              <a:t>﴿يَٰٓأَيُّهَا ٱلَّذِينَ ءَامَنُوا۟ كُتِبَ عَلَيْكُمُ ٱلصِّيَامُ كَمَا كُتِبَ عَلَى ٱلَّذِينَ مِن قَبْلِكُمْ لَعَلَّكُمْ تَتَّقُونَ﴾ </a:t>
            </a:r>
            <a:br>
              <a:rPr lang="ar-IQ" dirty="0"/>
            </a:br>
            <a:r>
              <a:rPr lang="ar-IQ" dirty="0"/>
              <a:t>أي: كي تحذروا المعاصي؛ فإن الصوم يعقم الشهوة التي هي أمها، أو يكسرها، ... قال لنا رسول الله صلى الله تعالى عليه وسلم: ﴿يا معشر الشباب من استطاع منكم الباءة فليتزوج؛ فإنه أغض للبصر، وأحصن للفرج، ومن لم يستطع فعليه بالصوم؛ فإنه له وجاء﴾. [الألوسي: ٢/٥٧]</a:t>
            </a:r>
            <a:endParaRPr lang="ar-EG" dirty="0"/>
          </a:p>
          <a:p>
            <a:endParaRPr lang="ar-EG" dirty="0"/>
          </a:p>
          <a:p>
            <a:r>
              <a:rPr lang="ar-IQ" dirty="0"/>
              <a:t>﴿يَٰٓأَيُّهَا ٱلَّذِينَ ءَامَنُوا۟ كُتِبَ عَلَيْكُمُ ٱلصِّيَامُ كَمَا كُتِبَ عَلَى ٱلَّذِينَ مِن قَبْلِكُمْ لَعَلَّكُمْ تَتَّقُونَ﴾ </a:t>
            </a:r>
            <a:br>
              <a:rPr lang="ar-IQ" dirty="0"/>
            </a:br>
            <a:r>
              <a:rPr lang="ar-IQ" dirty="0"/>
              <a:t>﴿يَقُولُ اللَّهُ تَبَارَكَ وَتَعَالَى: كُلُّ عَمَلِ ابْنِ آدَمَ لَهُ إِلا الصَّوْمُ فَإِنَّهُ لِي وَأَنَا أَجْزِي بِهِ...﴾ الْحَدِيثَ؛ خص الصوم بأنه له –وإن كانت العبادات كلها له- لأمرين باين الصوم بهما سائر العبادات؛ أحدهما: أن الصوم يمنع من ملاذ النفس وشهواتها ما لا يمنع منه سائر العبادات إلا الصلاة. الثاني: أن الصوم سر بين العبد وربه، لا يظهر إلا له، فلذلك صار مختصاً به، وما سواه من العبادات ظاهر، ربما فعله تصنعاً ورياء، فلهذا صار أخص بالصوم من غيره. [القرطبي: ٣/١٢٣]</a:t>
            </a:r>
            <a:endParaRPr lang="ar-EG" dirty="0"/>
          </a:p>
          <a:p>
            <a:endParaRPr lang="ar-EG" dirty="0"/>
          </a:p>
          <a:p>
            <a:r>
              <a:rPr lang="ar-IQ" dirty="0"/>
              <a:t>﴿وَإِذَا سَأَلَكَ عِبَادِى عَنِّى فَإِنِّى قَرِيبٌ ۖ أُجِيبُ دَعْوَةَ ٱلدَّاعِ إِذَا دَعَانِ ۖ فَلْيَسْتَجِيبُوا۟ لِى وَلْيُؤْمِنُوا۟ بِى لَعَلَّهُمْ يَرْشُدُونَ﴾ </a:t>
            </a:r>
            <a:br>
              <a:rPr lang="ar-IQ" dirty="0"/>
            </a:br>
            <a:r>
              <a:rPr lang="ar-IQ" dirty="0"/>
              <a:t>وفي هذه الآية إيماء إلى أن الصائم مرجو الإجابة، وإلى أن شهر رمضان مرجوة دعواته، وإلى مشروعية الدعاء عند انتهاء كل يوم من رمضان. [ابن عاشور: ٢/١٧٩]</a:t>
            </a:r>
            <a:endParaRPr lang="ar-EG" dirty="0"/>
          </a:p>
          <a:p>
            <a:endParaRPr lang="ar-EG" dirty="0"/>
          </a:p>
          <a:p>
            <a:endParaRPr lang="ar-EG" dirty="0"/>
          </a:p>
          <a:p>
            <a:r>
              <a:rPr lang="ar-IQ" dirty="0"/>
              <a:t>قالَ الحَرالِيُّ: أشْعَرَتِ الآيَةُ أنَّ في الصَّوْمِ حُسْنَ تَلَقٍّ لِمَعْناهُ، ويُسْرًا لِتِلاوَتِهِ، ولِذَلِكَ جَمَعَ فِيهِ بَيْنَ صَوْمِ النَّهارِ وتَهَجُّدِ اللَّيْلِ، وهو صِيغَةُ مُبالَغَةٍ مِنَ القُرْءِ وهو ما جَمَعَ الكُتُبَ والصُّحُفَ والألْواحَ. انْتَهى.</a:t>
            </a:r>
            <a:endParaRPr lang="ar-EG" dirty="0"/>
          </a:p>
          <a:p>
            <a:endParaRPr lang="ar-EG" dirty="0"/>
          </a:p>
          <a:p>
            <a:endParaRPr lang="en-GB" dirty="0"/>
          </a:p>
        </p:txBody>
      </p:sp>
      <p:sp>
        <p:nvSpPr>
          <p:cNvPr id="4" name="Slide Number Placeholder 3"/>
          <p:cNvSpPr>
            <a:spLocks noGrp="1"/>
          </p:cNvSpPr>
          <p:nvPr>
            <p:ph type="sldNum" sz="quarter" idx="10"/>
          </p:nvPr>
        </p:nvSpPr>
        <p:spPr/>
        <p:txBody>
          <a:bodyPr/>
          <a:lstStyle/>
          <a:p>
            <a:fld id="{E27DBCBD-A9C8-4A0D-815E-6D8FC7D9E75A}" type="slidenum">
              <a:rPr lang="en-GB" smtClean="0"/>
              <a:t>4</a:t>
            </a:fld>
            <a:endParaRPr lang="en-GB"/>
          </a:p>
        </p:txBody>
      </p:sp>
    </p:spTree>
    <p:extLst>
      <p:ext uri="{BB962C8B-B14F-4D97-AF65-F5344CB8AC3E}">
        <p14:creationId xmlns:p14="http://schemas.microsoft.com/office/powerpoint/2010/main" val="253251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Group/Pair Activity.</a:t>
            </a:r>
          </a:p>
        </p:txBody>
      </p:sp>
      <p:sp>
        <p:nvSpPr>
          <p:cNvPr id="4" name="Slide Number Placeholder 3"/>
          <p:cNvSpPr>
            <a:spLocks noGrp="1"/>
          </p:cNvSpPr>
          <p:nvPr>
            <p:ph type="sldNum" sz="quarter" idx="10"/>
          </p:nvPr>
        </p:nvSpPr>
        <p:spPr/>
        <p:txBody>
          <a:bodyPr/>
          <a:lstStyle/>
          <a:p>
            <a:fld id="{E27DBCBD-A9C8-4A0D-815E-6D8FC7D9E75A}" type="slidenum">
              <a:rPr lang="en-GB" smtClean="0"/>
              <a:t>5</a:t>
            </a:fld>
            <a:endParaRPr lang="en-GB"/>
          </a:p>
        </p:txBody>
      </p:sp>
    </p:spTree>
    <p:extLst>
      <p:ext uri="{BB962C8B-B14F-4D97-AF65-F5344CB8AC3E}">
        <p14:creationId xmlns:p14="http://schemas.microsoft.com/office/powerpoint/2010/main" val="254529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7DBCBD-A9C8-4A0D-815E-6D8FC7D9E75A}" type="slidenum">
              <a:rPr lang="en-GB" smtClean="0"/>
              <a:t>6</a:t>
            </a:fld>
            <a:endParaRPr lang="en-GB"/>
          </a:p>
        </p:txBody>
      </p:sp>
    </p:spTree>
    <p:extLst>
      <p:ext uri="{BB962C8B-B14F-4D97-AF65-F5344CB8AC3E}">
        <p14:creationId xmlns:p14="http://schemas.microsoft.com/office/powerpoint/2010/main" val="265681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a:p>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The Messenger of Allah </a:t>
            </a:r>
            <a:r>
              <a:rPr lang="ar-SA" sz="1800" dirty="0">
                <a:effectLst/>
                <a:latin typeface="Calibri Light" panose="020F0302020204030204" pitchFamily="34" charset="0"/>
                <a:ea typeface="Times New Roman" panose="02020603050405020304" pitchFamily="18" charset="0"/>
                <a:cs typeface="Arial" panose="020B0604020202020204" pitchFamily="34" charset="0"/>
              </a:rPr>
              <a:t>ﷺ</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said: “Every action of the son of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Ādam</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is multiplied: a good deed receiving a tenfold to seven hundredfold reward. Allah (‘azz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wa</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en-GB" sz="1800" dirty="0" err="1">
                <a:effectLst/>
                <a:latin typeface="Calibri Light" panose="020F0302020204030204" pitchFamily="34" charset="0"/>
                <a:ea typeface="Times New Roman" panose="02020603050405020304" pitchFamily="18" charset="0"/>
                <a:cs typeface="Times New Roman" panose="02020603050405020304" pitchFamily="18" charset="0"/>
              </a:rPr>
              <a:t>jall</a:t>
            </a:r>
            <a:r>
              <a:rPr lang="en-GB" sz="1800" dirty="0">
                <a:effectLst/>
                <a:latin typeface="Calibri Light" panose="020F0302020204030204" pitchFamily="34" charset="0"/>
                <a:ea typeface="Times New Roman" panose="02020603050405020304" pitchFamily="18" charset="0"/>
                <a:cs typeface="Times New Roman" panose="02020603050405020304" pitchFamily="18" charset="0"/>
              </a:rPr>
              <a:t>) has said: ‘Except for fasting. It is for Me and I will (personally) reward it; he abandons his desires and food for My sake.’ The fasting person will have two moments of joy: one when he opens his fast, and the other when he will meet his Lord. The unpleasant smell coming out of his mouth is more fragrant to Allah than musk.” (Muslim 1151e)</a:t>
            </a:r>
          </a:p>
          <a:p>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SA" sz="1800" dirty="0">
                <a:effectLst/>
                <a:latin typeface="Times New Roman" panose="02020603050405020304" pitchFamily="18" charset="0"/>
                <a:ea typeface="Times New Roman" panose="02020603050405020304" pitchFamily="18" charset="0"/>
                <a:cs typeface="KFGQPC Uthman Taha Naskh" panose="02000000000000000000" pitchFamily="2" charset="-78"/>
              </a:rPr>
              <a:t>قال ابن عبد البر: كفى بقوله: «الصومُ لي» فضلًا للصيام على سائر العبادات، وقد اختلف العلماء في المراد بقوله تعالى: «الصوم لي وأنا أجزي به»، مع أن الأعمال كلَّها له، وهو الذي يجزي بها، على أقوال: أحدِها: أن الصوم لا يقع فيه الرياء كما يقع في غيره، قال القرطبي: لما كانت الأعمال يدخلها الرياء، والصوم لا يطلع عليه بمجرد فعله إلا الله، فأضافه إلى نفسه.</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27DBCBD-A9C8-4A0D-815E-6D8FC7D9E75A}" type="slidenum">
              <a:rPr lang="en-GB" smtClean="0"/>
              <a:t>8</a:t>
            </a:fld>
            <a:endParaRPr lang="en-GB"/>
          </a:p>
        </p:txBody>
      </p:sp>
    </p:spTree>
    <p:extLst>
      <p:ext uri="{BB962C8B-B14F-4D97-AF65-F5344CB8AC3E}">
        <p14:creationId xmlns:p14="http://schemas.microsoft.com/office/powerpoint/2010/main" val="427141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http://www.virtualmosque.com/personaldvlpt/seeking-knowledge/al-ghazalii-on-the-secrets-of-fasting/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https://www.cilecenter.org/resources/articles-essays/mysteries-fasting-reflections-al-ghazalis-kitab-asrar-al-siyyam</a:t>
            </a:r>
          </a:p>
          <a:p>
            <a:endParaRPr lang="en-GB" dirty="0"/>
          </a:p>
        </p:txBody>
      </p:sp>
      <p:sp>
        <p:nvSpPr>
          <p:cNvPr id="4" name="Slide Number Placeholder 3"/>
          <p:cNvSpPr>
            <a:spLocks noGrp="1"/>
          </p:cNvSpPr>
          <p:nvPr>
            <p:ph type="sldNum" sz="quarter" idx="5"/>
          </p:nvPr>
        </p:nvSpPr>
        <p:spPr/>
        <p:txBody>
          <a:bodyPr/>
          <a:lstStyle/>
          <a:p>
            <a:fld id="{E27DBCBD-A9C8-4A0D-815E-6D8FC7D9E75A}" type="slidenum">
              <a:rPr lang="en-GB" smtClean="0"/>
              <a:t>9</a:t>
            </a:fld>
            <a:endParaRPr lang="en-GB"/>
          </a:p>
        </p:txBody>
      </p:sp>
    </p:spTree>
    <p:extLst>
      <p:ext uri="{BB962C8B-B14F-4D97-AF65-F5344CB8AC3E}">
        <p14:creationId xmlns:p14="http://schemas.microsoft.com/office/powerpoint/2010/main" val="302286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Ask learners to draw up their daily timetable or a monthly checklist (provide an empty template)</a:t>
            </a:r>
          </a:p>
          <a:p>
            <a:endParaRPr lang="en-GB" dirty="0"/>
          </a:p>
          <a:p>
            <a:endParaRPr lang="en-GB" dirty="0"/>
          </a:p>
          <a:p>
            <a:r>
              <a:rPr lang="en-GB" dirty="0"/>
              <a:t>https://alifewithallah.com/ramadan/maximise-ramadan-what-should-you-include-in-your-schedule/</a:t>
            </a:r>
          </a:p>
        </p:txBody>
      </p:sp>
      <p:sp>
        <p:nvSpPr>
          <p:cNvPr id="4" name="Slide Number Placeholder 3"/>
          <p:cNvSpPr>
            <a:spLocks noGrp="1"/>
          </p:cNvSpPr>
          <p:nvPr>
            <p:ph type="sldNum" sz="quarter" idx="5"/>
          </p:nvPr>
        </p:nvSpPr>
        <p:spPr/>
        <p:txBody>
          <a:bodyPr/>
          <a:lstStyle/>
          <a:p>
            <a:fld id="{E27DBCBD-A9C8-4A0D-815E-6D8FC7D9E75A}" type="slidenum">
              <a:rPr lang="en-GB" smtClean="0"/>
              <a:t>11</a:t>
            </a:fld>
            <a:endParaRPr lang="en-GB"/>
          </a:p>
        </p:txBody>
      </p:sp>
    </p:spTree>
    <p:extLst>
      <p:ext uri="{BB962C8B-B14F-4D97-AF65-F5344CB8AC3E}">
        <p14:creationId xmlns:p14="http://schemas.microsoft.com/office/powerpoint/2010/main" val="1434874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BB23-5AA8-B6DA-5D73-FD9F577E8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51BF-2F20-F6E6-B1E0-D93E1A2E7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D1299-7FE3-E0AF-49CC-4F7AB5845DBA}"/>
              </a:ext>
            </a:extLst>
          </p:cNvPr>
          <p:cNvSpPr>
            <a:spLocks noGrp="1"/>
          </p:cNvSpPr>
          <p:nvPr>
            <p:ph type="body" idx="1"/>
          </p:nvPr>
        </p:nvSpPr>
        <p:spPr/>
        <p:txBody>
          <a:bodyPr/>
          <a:lstStyle/>
          <a:p>
            <a:endParaRPr lang="en-PK" dirty="0"/>
          </a:p>
        </p:txBody>
      </p:sp>
      <p:sp>
        <p:nvSpPr>
          <p:cNvPr id="4" name="Slide Number Placeholder 3">
            <a:extLst>
              <a:ext uri="{FF2B5EF4-FFF2-40B4-BE49-F238E27FC236}">
                <a16:creationId xmlns:a16="http://schemas.microsoft.com/office/drawing/2014/main" id="{CD05DE38-7D48-199D-8BBC-2177749C2A3D}"/>
              </a:ext>
            </a:extLst>
          </p:cNvPr>
          <p:cNvSpPr>
            <a:spLocks noGrp="1"/>
          </p:cNvSpPr>
          <p:nvPr>
            <p:ph type="sldNum" sz="quarter" idx="5"/>
          </p:nvPr>
        </p:nvSpPr>
        <p:spPr/>
        <p:txBody>
          <a:bodyPr/>
          <a:lstStyle/>
          <a:p>
            <a:fld id="{E27DBCBD-A9C8-4A0D-815E-6D8FC7D9E75A}" type="slidenum">
              <a:rPr lang="en-GB" smtClean="0"/>
              <a:t>12</a:t>
            </a:fld>
            <a:endParaRPr lang="en-GB"/>
          </a:p>
        </p:txBody>
      </p:sp>
    </p:spTree>
    <p:extLst>
      <p:ext uri="{BB962C8B-B14F-4D97-AF65-F5344CB8AC3E}">
        <p14:creationId xmlns:p14="http://schemas.microsoft.com/office/powerpoint/2010/main" val="405722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ar-IQ" dirty="0"/>
              <a:t>عَنْ أَبِي هُرَيْرَةَ، قَالَ قَالَ رَسُولُ اللَّهِ صلى الله عليه وسلم ‏ "‏ إِذَا كَانَ أَوَّلُ لَيْلَةٍ مِنْ شَهْرِ رَمَضَانَ صُفِّدَتِ الشَّيَاطِينُ وَمَرَدَةُ الْجِنِّ وَغُلِّقَتْ أَبْوَابُ النَّارِ فَلَمْ يُفْتَحْ مِنْهَا بَابٌ. وَفُتِّحَتْ أَبْوَابُ الْجَنَّةِ فَلَمْ يُغْلَقْ مِنْهَا بَابٌ وَيُنَادِي مُنَادٍ يَا بَاغِيَ الْخَيْرِ أَقْبِلْ وَيَا بَاغِيَ الشَّرِّ أَقْصِرْ وَلِلَّهِ عُتَقَاءُ مِنَ النَّارِ وَذَلِكَ كُلَّ لَيْلَةٍ ‏"‏ ‏.</a:t>
            </a:r>
          </a:p>
          <a:p>
            <a:r>
              <a:rPr lang="en-GB" dirty="0"/>
              <a:t>The Messenger of Allah </a:t>
            </a:r>
            <a:r>
              <a:rPr lang="ar-IQ" dirty="0"/>
              <a:t>ﷺ </a:t>
            </a:r>
            <a:r>
              <a:rPr lang="en-GB" dirty="0"/>
              <a:t>said: “When it is the first night of the month of </a:t>
            </a:r>
            <a:r>
              <a:rPr lang="en-GB" dirty="0" err="1"/>
              <a:t>Ramadān</a:t>
            </a:r>
            <a:r>
              <a:rPr lang="en-GB" dirty="0"/>
              <a:t>, the devils and the rebellious jinn are tied up; the doors of Hell-fire are closed, and none of its doors are opened. The doors of Paradise are opened, and none of its doors are closed. A caller calls out: ‘O seeker of good, come forward! O seeker of evil, stop!’ And every night, Allah frees slaves from the Hell-fire.” (</a:t>
            </a:r>
            <a:r>
              <a:rPr lang="en-GB" dirty="0" err="1"/>
              <a:t>Tirmidhī</a:t>
            </a:r>
            <a:r>
              <a:rPr lang="en-GB" dirty="0"/>
              <a:t> 682)</a:t>
            </a:r>
          </a:p>
          <a:p>
            <a:endParaRPr lang="en-GB" dirty="0"/>
          </a:p>
        </p:txBody>
      </p:sp>
      <p:sp>
        <p:nvSpPr>
          <p:cNvPr id="4" name="Slide Number Placeholder 3"/>
          <p:cNvSpPr>
            <a:spLocks noGrp="1"/>
          </p:cNvSpPr>
          <p:nvPr>
            <p:ph type="sldNum" sz="quarter" idx="5"/>
          </p:nvPr>
        </p:nvSpPr>
        <p:spPr/>
        <p:txBody>
          <a:bodyPr/>
          <a:lstStyle/>
          <a:p>
            <a:fld id="{E27DBCBD-A9C8-4A0D-815E-6D8FC7D9E75A}" type="slidenum">
              <a:rPr lang="en-GB" smtClean="0"/>
              <a:t>15</a:t>
            </a:fld>
            <a:endParaRPr lang="en-GB"/>
          </a:p>
        </p:txBody>
      </p:sp>
    </p:spTree>
    <p:extLst>
      <p:ext uri="{BB962C8B-B14F-4D97-AF65-F5344CB8AC3E}">
        <p14:creationId xmlns:p14="http://schemas.microsoft.com/office/powerpoint/2010/main" val="316099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Graphic 6">
            <a:extLst>
              <a:ext uri="{FF2B5EF4-FFF2-40B4-BE49-F238E27FC236}">
                <a16:creationId xmlns:a16="http://schemas.microsoft.com/office/drawing/2014/main" id="{D62E43D3-2C59-8A0E-05D5-0C16195676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Graphic 6">
            <a:extLst>
              <a:ext uri="{FF2B5EF4-FFF2-40B4-BE49-F238E27FC236}">
                <a16:creationId xmlns:a16="http://schemas.microsoft.com/office/drawing/2014/main" id="{BFAFF0A8-2BE8-A143-C039-745A58C0A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822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pic>
        <p:nvPicPr>
          <p:cNvPr id="7" name="Graphic 6">
            <a:extLst>
              <a:ext uri="{FF2B5EF4-FFF2-40B4-BE49-F238E27FC236}">
                <a16:creationId xmlns:a16="http://schemas.microsoft.com/office/drawing/2014/main" id="{92EBD974-E80A-7DA2-00A8-E05BCDA411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2413317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pic>
        <p:nvPicPr>
          <p:cNvPr id="7" name="Graphic 6">
            <a:extLst>
              <a:ext uri="{FF2B5EF4-FFF2-40B4-BE49-F238E27FC236}">
                <a16:creationId xmlns:a16="http://schemas.microsoft.com/office/drawing/2014/main" id="{383C7EBC-2541-5A82-148D-190E2BAC97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318341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pic>
        <p:nvPicPr>
          <p:cNvPr id="8" name="Graphic 7">
            <a:extLst>
              <a:ext uri="{FF2B5EF4-FFF2-40B4-BE49-F238E27FC236}">
                <a16:creationId xmlns:a16="http://schemas.microsoft.com/office/drawing/2014/main" id="{F1A71F73-2DAA-AE40-56B3-FD9DB0E2CE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789765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pic>
        <p:nvPicPr>
          <p:cNvPr id="10" name="Graphic 9">
            <a:extLst>
              <a:ext uri="{FF2B5EF4-FFF2-40B4-BE49-F238E27FC236}">
                <a16:creationId xmlns:a16="http://schemas.microsoft.com/office/drawing/2014/main" id="{C57ECF53-D7CE-7B17-C9DA-69E038829A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2232957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pic>
        <p:nvPicPr>
          <p:cNvPr id="6" name="Graphic 5">
            <a:extLst>
              <a:ext uri="{FF2B5EF4-FFF2-40B4-BE49-F238E27FC236}">
                <a16:creationId xmlns:a16="http://schemas.microsoft.com/office/drawing/2014/main" id="{9079A225-7DD4-50D0-6F6A-1E00ABD023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8665319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pic>
        <p:nvPicPr>
          <p:cNvPr id="5" name="Graphic 4">
            <a:extLst>
              <a:ext uri="{FF2B5EF4-FFF2-40B4-BE49-F238E27FC236}">
                <a16:creationId xmlns:a16="http://schemas.microsoft.com/office/drawing/2014/main" id="{51065577-5289-B00C-0559-037A56C617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45065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pic>
        <p:nvPicPr>
          <p:cNvPr id="8" name="Graphic 7">
            <a:extLst>
              <a:ext uri="{FF2B5EF4-FFF2-40B4-BE49-F238E27FC236}">
                <a16:creationId xmlns:a16="http://schemas.microsoft.com/office/drawing/2014/main" id="{81E7D013-CAE7-58E5-CF7F-C7FD1FCDD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3346365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Graphic 6">
            <a:extLst>
              <a:ext uri="{FF2B5EF4-FFF2-40B4-BE49-F238E27FC236}">
                <a16:creationId xmlns:a16="http://schemas.microsoft.com/office/drawing/2014/main" id="{D175335F-A589-43D9-4642-B412B76D87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pic>
        <p:nvPicPr>
          <p:cNvPr id="8" name="Graphic 7">
            <a:extLst>
              <a:ext uri="{FF2B5EF4-FFF2-40B4-BE49-F238E27FC236}">
                <a16:creationId xmlns:a16="http://schemas.microsoft.com/office/drawing/2014/main" id="{81F244A2-E8C0-B740-D490-3105787E18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pic>
        <p:nvPicPr>
          <p:cNvPr id="9" name="Graphic 8">
            <a:extLst>
              <a:ext uri="{FF2B5EF4-FFF2-40B4-BE49-F238E27FC236}">
                <a16:creationId xmlns:a16="http://schemas.microsoft.com/office/drawing/2014/main" id="{1B332821-B38F-DFE4-8F44-3114E1AB8A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63356" y="6569808"/>
            <a:ext cx="400088" cy="304067"/>
          </a:xfrm>
          <a:prstGeom prst="rect">
            <a:avLst/>
          </a:prstGeom>
        </p:spPr>
      </p:pic>
    </p:spTree>
    <p:extLst>
      <p:ext uri="{BB962C8B-B14F-4D97-AF65-F5344CB8AC3E}">
        <p14:creationId xmlns:p14="http://schemas.microsoft.com/office/powerpoint/2010/main" val="2375519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1560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pic>
        <p:nvPicPr>
          <p:cNvPr id="7" name="Graphic 6">
            <a:extLst>
              <a:ext uri="{FF2B5EF4-FFF2-40B4-BE49-F238E27FC236}">
                <a16:creationId xmlns:a16="http://schemas.microsoft.com/office/drawing/2014/main" id="{CEC78CC4-57B4-A25A-DDC0-94D80B6350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7787681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5F6539-4BF1-4667-809D-0F6B6FCE77DA}"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2308D-F0CC-4853-AA29-A0F8E7B8E1A9}" type="slidenum">
              <a:rPr lang="en-GB" smtClean="0"/>
              <a:t>‹#›</a:t>
            </a:fld>
            <a:endParaRPr lang="en-GB"/>
          </a:p>
        </p:txBody>
      </p:sp>
      <p:pic>
        <p:nvPicPr>
          <p:cNvPr id="7" name="Graphic 6">
            <a:extLst>
              <a:ext uri="{FF2B5EF4-FFF2-40B4-BE49-F238E27FC236}">
                <a16:creationId xmlns:a16="http://schemas.microsoft.com/office/drawing/2014/main" id="{F11D883A-B455-9B4A-7738-F42246AF58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551113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5F6539-4BF1-4667-809D-0F6B6FCE77DA}"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2308D-F0CC-4853-AA29-A0F8E7B8E1A9}" type="slidenum">
              <a:rPr lang="en-GB" smtClean="0"/>
              <a:t>‹#›</a:t>
            </a:fld>
            <a:endParaRPr lang="en-GB"/>
          </a:p>
        </p:txBody>
      </p:sp>
      <p:pic>
        <p:nvPicPr>
          <p:cNvPr id="7" name="Graphic 6">
            <a:extLst>
              <a:ext uri="{FF2B5EF4-FFF2-40B4-BE49-F238E27FC236}">
                <a16:creationId xmlns:a16="http://schemas.microsoft.com/office/drawing/2014/main" id="{565C540C-4657-6913-50D3-6DDED8FAD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8756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F6539-4BF1-4667-809D-0F6B6FCE77DA}"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2308D-F0CC-4853-AA29-A0F8E7B8E1A9}" type="slidenum">
              <a:rPr lang="en-GB" smtClean="0"/>
              <a:t>‹#›</a:t>
            </a:fld>
            <a:endParaRPr lang="en-GB"/>
          </a:p>
        </p:txBody>
      </p:sp>
      <p:pic>
        <p:nvPicPr>
          <p:cNvPr id="7" name="Graphic 6">
            <a:extLst>
              <a:ext uri="{FF2B5EF4-FFF2-40B4-BE49-F238E27FC236}">
                <a16:creationId xmlns:a16="http://schemas.microsoft.com/office/drawing/2014/main" id="{ADB9634B-2871-3177-E1E4-BC1F301388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2673555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5F6539-4BF1-4667-809D-0F6B6FCE77DA}"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2308D-F0CC-4853-AA29-A0F8E7B8E1A9}" type="slidenum">
              <a:rPr lang="en-GB" smtClean="0"/>
              <a:t>‹#›</a:t>
            </a:fld>
            <a:endParaRPr lang="en-GB"/>
          </a:p>
        </p:txBody>
      </p:sp>
      <p:pic>
        <p:nvPicPr>
          <p:cNvPr id="8" name="Graphic 7">
            <a:extLst>
              <a:ext uri="{FF2B5EF4-FFF2-40B4-BE49-F238E27FC236}">
                <a16:creationId xmlns:a16="http://schemas.microsoft.com/office/drawing/2014/main" id="{F21EC1E6-1A9D-48F8-9278-963DABCA67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71785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5F6539-4BF1-4667-809D-0F6B6FCE77DA}" type="datetimeFigureOut">
              <a:rPr lang="en-GB" smtClean="0"/>
              <a:t>02/02/2026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42308D-F0CC-4853-AA29-A0F8E7B8E1A9}" type="slidenum">
              <a:rPr lang="en-GB" smtClean="0"/>
              <a:t>‹#›</a:t>
            </a:fld>
            <a:endParaRPr lang="en-GB"/>
          </a:p>
        </p:txBody>
      </p:sp>
    </p:spTree>
    <p:extLst>
      <p:ext uri="{BB962C8B-B14F-4D97-AF65-F5344CB8AC3E}">
        <p14:creationId xmlns:p14="http://schemas.microsoft.com/office/powerpoint/2010/main" val="2797609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5F6539-4BF1-4667-809D-0F6B6FCE77DA}" type="datetimeFigureOut">
              <a:rPr lang="en-GB" smtClean="0"/>
              <a:t>02/02/2026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42308D-F0CC-4853-AA29-A0F8E7B8E1A9}" type="slidenum">
              <a:rPr lang="en-GB" smtClean="0"/>
              <a:t>‹#›</a:t>
            </a:fld>
            <a:endParaRPr lang="en-GB"/>
          </a:p>
        </p:txBody>
      </p:sp>
    </p:spTree>
    <p:extLst>
      <p:ext uri="{BB962C8B-B14F-4D97-AF65-F5344CB8AC3E}">
        <p14:creationId xmlns:p14="http://schemas.microsoft.com/office/powerpoint/2010/main" val="3128269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F6539-4BF1-4667-809D-0F6B6FCE77DA}" type="datetimeFigureOut">
              <a:rPr lang="en-GB" smtClean="0"/>
              <a:t>02/02/2026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42308D-F0CC-4853-AA29-A0F8E7B8E1A9}" type="slidenum">
              <a:rPr lang="en-GB" smtClean="0"/>
              <a:t>‹#›</a:t>
            </a:fld>
            <a:endParaRPr lang="en-GB"/>
          </a:p>
        </p:txBody>
      </p:sp>
    </p:spTree>
    <p:extLst>
      <p:ext uri="{BB962C8B-B14F-4D97-AF65-F5344CB8AC3E}">
        <p14:creationId xmlns:p14="http://schemas.microsoft.com/office/powerpoint/2010/main" val="416360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Graphic 6">
            <a:extLst>
              <a:ext uri="{FF2B5EF4-FFF2-40B4-BE49-F238E27FC236}">
                <a16:creationId xmlns:a16="http://schemas.microsoft.com/office/drawing/2014/main" id="{E1ABFFFC-84B5-1E0F-492F-4795619B50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5F6539-4BF1-4667-809D-0F6B6FCE77DA}"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2308D-F0CC-4853-AA29-A0F8E7B8E1A9}" type="slidenum">
              <a:rPr lang="en-GB" smtClean="0"/>
              <a:t>‹#›</a:t>
            </a:fld>
            <a:endParaRPr lang="en-GB"/>
          </a:p>
        </p:txBody>
      </p:sp>
    </p:spTree>
    <p:extLst>
      <p:ext uri="{BB962C8B-B14F-4D97-AF65-F5344CB8AC3E}">
        <p14:creationId xmlns:p14="http://schemas.microsoft.com/office/powerpoint/2010/main" val="2951878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5F6539-4BF1-4667-809D-0F6B6FCE77DA}" type="datetimeFigureOut">
              <a:rPr lang="en-GB" smtClean="0"/>
              <a:t>02/02/2026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2308D-F0CC-4853-AA29-A0F8E7B8E1A9}" type="slidenum">
              <a:rPr lang="en-GB" smtClean="0"/>
              <a:t>‹#›</a:t>
            </a:fld>
            <a:endParaRPr lang="en-GB"/>
          </a:p>
        </p:txBody>
      </p:sp>
    </p:spTree>
    <p:extLst>
      <p:ext uri="{BB962C8B-B14F-4D97-AF65-F5344CB8AC3E}">
        <p14:creationId xmlns:p14="http://schemas.microsoft.com/office/powerpoint/2010/main" val="652400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5F6539-4BF1-4667-809D-0F6B6FCE77DA}"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2308D-F0CC-4853-AA29-A0F8E7B8E1A9}" type="slidenum">
              <a:rPr lang="en-GB" smtClean="0"/>
              <a:t>‹#›</a:t>
            </a:fld>
            <a:endParaRPr lang="en-GB"/>
          </a:p>
        </p:txBody>
      </p:sp>
    </p:spTree>
    <p:extLst>
      <p:ext uri="{BB962C8B-B14F-4D97-AF65-F5344CB8AC3E}">
        <p14:creationId xmlns:p14="http://schemas.microsoft.com/office/powerpoint/2010/main" val="834650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5F6539-4BF1-4667-809D-0F6B6FCE77DA}" type="datetimeFigureOut">
              <a:rPr lang="en-GB" smtClean="0"/>
              <a:t>02/02/2026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2308D-F0CC-4853-AA29-A0F8E7B8E1A9}" type="slidenum">
              <a:rPr lang="en-GB" smtClean="0"/>
              <a:t>‹#›</a:t>
            </a:fld>
            <a:endParaRPr lang="en-GB"/>
          </a:p>
        </p:txBody>
      </p:sp>
    </p:spTree>
    <p:extLst>
      <p:ext uri="{BB962C8B-B14F-4D97-AF65-F5344CB8AC3E}">
        <p14:creationId xmlns:p14="http://schemas.microsoft.com/office/powerpoint/2010/main" val="231993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Graphic 7">
            <a:extLst>
              <a:ext uri="{FF2B5EF4-FFF2-40B4-BE49-F238E27FC236}">
                <a16:creationId xmlns:a16="http://schemas.microsoft.com/office/drawing/2014/main" id="{6E20914D-3599-C072-BDEC-4C66F5966B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pic>
        <p:nvPicPr>
          <p:cNvPr id="10" name="Graphic 9">
            <a:extLst>
              <a:ext uri="{FF2B5EF4-FFF2-40B4-BE49-F238E27FC236}">
                <a16:creationId xmlns:a16="http://schemas.microsoft.com/office/drawing/2014/main" id="{78FB2CF6-3F10-2EDB-759E-F514F12AB8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Graphic 5">
            <a:extLst>
              <a:ext uri="{FF2B5EF4-FFF2-40B4-BE49-F238E27FC236}">
                <a16:creationId xmlns:a16="http://schemas.microsoft.com/office/drawing/2014/main" id="{D255AE74-1337-E758-D71A-9D2C2F232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Graphic 4">
            <a:extLst>
              <a:ext uri="{FF2B5EF4-FFF2-40B4-BE49-F238E27FC236}">
                <a16:creationId xmlns:a16="http://schemas.microsoft.com/office/drawing/2014/main" id="{52FA5722-1A35-A3D1-7C28-0B150E8D5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Graphic 7">
            <a:extLst>
              <a:ext uri="{FF2B5EF4-FFF2-40B4-BE49-F238E27FC236}">
                <a16:creationId xmlns:a16="http://schemas.microsoft.com/office/drawing/2014/main" id="{AE616B70-7CC3-08E3-0C4B-5CEDDE052B8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Graphic 7">
            <a:extLst>
              <a:ext uri="{FF2B5EF4-FFF2-40B4-BE49-F238E27FC236}">
                <a16:creationId xmlns:a16="http://schemas.microsoft.com/office/drawing/2014/main" id="{A7E49760-41EA-9EA0-D20E-73C1058AF3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10956" y="6417408"/>
            <a:ext cx="400088" cy="3040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A7402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F6539-4BF1-4667-809D-0F6B6FCE77DA}" type="datetimeFigureOut">
              <a:rPr lang="en-GB" smtClean="0">
                <a:solidFill>
                  <a:prstClr val="black">
                    <a:tint val="75000"/>
                  </a:prstClr>
                </a:solidFill>
              </a:rPr>
              <a:pPr/>
              <a:t>02/02/2026</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2308D-F0CC-4853-AA29-A0F8E7B8E1A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093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F6539-4BF1-4667-809D-0F6B6FCE77DA}" type="datetimeFigureOut">
              <a:rPr lang="en-GB" smtClean="0"/>
              <a:t>02/02/2026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2308D-F0CC-4853-AA29-A0F8E7B8E1A9}" type="slidenum">
              <a:rPr lang="en-GB" smtClean="0"/>
              <a:t>‹#›</a:t>
            </a:fld>
            <a:endParaRPr lang="en-GB"/>
          </a:p>
        </p:txBody>
      </p:sp>
      <p:pic>
        <p:nvPicPr>
          <p:cNvPr id="7" name="Graphic 6">
            <a:extLst>
              <a:ext uri="{FF2B5EF4-FFF2-40B4-BE49-F238E27FC236}">
                <a16:creationId xmlns:a16="http://schemas.microsoft.com/office/drawing/2014/main" id="{BA7DD644-A908-D2D6-5B76-730E5B99B32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610956" y="6417408"/>
            <a:ext cx="400088" cy="304067"/>
          </a:xfrm>
          <a:prstGeom prst="rect">
            <a:avLst/>
          </a:prstGeom>
        </p:spPr>
      </p:pic>
    </p:spTree>
    <p:extLst>
      <p:ext uri="{BB962C8B-B14F-4D97-AF65-F5344CB8AC3E}">
        <p14:creationId xmlns:p14="http://schemas.microsoft.com/office/powerpoint/2010/main" val="13070821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1" kern="1200">
          <a:solidFill>
            <a:schemeClr val="tx1"/>
          </a:solidFill>
          <a:latin typeface="Economica" panose="02000506040000020004"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7F5"/>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FEC77E5-B49F-567A-1497-C4E5B5543D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6600" y="-609600"/>
            <a:ext cx="5432449" cy="7543800"/>
          </a:xfrm>
          <a:prstGeom prst="rect">
            <a:avLst/>
          </a:prstGeom>
        </p:spPr>
      </p:pic>
      <p:sp>
        <p:nvSpPr>
          <p:cNvPr id="6" name="Title 1">
            <a:extLst>
              <a:ext uri="{FF2B5EF4-FFF2-40B4-BE49-F238E27FC236}">
                <a16:creationId xmlns:a16="http://schemas.microsoft.com/office/drawing/2014/main" id="{9E3D097D-7A5D-D9C9-4D25-6A7DCB0B50E8}"/>
              </a:ext>
            </a:extLst>
          </p:cNvPr>
          <p:cNvSpPr txBox="1">
            <a:spLocks/>
          </p:cNvSpPr>
          <p:nvPr/>
        </p:nvSpPr>
        <p:spPr>
          <a:xfrm>
            <a:off x="738248" y="1734599"/>
            <a:ext cx="71628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A7402C"/>
                </a:solidFill>
                <a:latin typeface="+mj-lt"/>
                <a:ea typeface="+mj-ea"/>
                <a:cs typeface="+mj-cs"/>
              </a:defRPr>
            </a:lvl1pPr>
          </a:lstStyle>
          <a:p>
            <a:pPr algn="l"/>
            <a:r>
              <a:rPr lang="en-GB" sz="9600" dirty="0">
                <a:solidFill>
                  <a:schemeClr val="tx1"/>
                </a:solidFill>
                <a:cs typeface="Sakkal Majalla" panose="02000000000000000000" pitchFamily="2" charset="-78"/>
              </a:rPr>
              <a:t>Ramadan</a:t>
            </a:r>
          </a:p>
        </p:txBody>
      </p:sp>
      <p:sp>
        <p:nvSpPr>
          <p:cNvPr id="7" name="TextBox 6">
            <a:extLst>
              <a:ext uri="{FF2B5EF4-FFF2-40B4-BE49-F238E27FC236}">
                <a16:creationId xmlns:a16="http://schemas.microsoft.com/office/drawing/2014/main" id="{BDDC4880-98B7-4F66-47C2-87D9E0952DD2}"/>
              </a:ext>
            </a:extLst>
          </p:cNvPr>
          <p:cNvSpPr txBox="1"/>
          <p:nvPr/>
        </p:nvSpPr>
        <p:spPr>
          <a:xfrm>
            <a:off x="-228600" y="3042301"/>
            <a:ext cx="6172200" cy="707886"/>
          </a:xfrm>
          <a:prstGeom prst="rect">
            <a:avLst/>
          </a:prstGeom>
          <a:noFill/>
        </p:spPr>
        <p:txBody>
          <a:bodyPr wrap="square" rtlCol="0">
            <a:spAutoFit/>
          </a:bodyPr>
          <a:lstStyle/>
          <a:p>
            <a:pPr algn="r"/>
            <a:r>
              <a:rPr lang="ar-IQ" sz="4000" b="1" dirty="0">
                <a:solidFill>
                  <a:srgbClr val="D77A67"/>
                </a:solidFill>
                <a:latin typeface="Calibri Light" panose="020F0302020204030204" pitchFamily="34" charset="0"/>
                <a:cs typeface="Calibri Light" panose="020F0302020204030204" pitchFamily="34" charset="0"/>
              </a:rPr>
              <a:t>شهر الصيام والقيام</a:t>
            </a:r>
            <a:endParaRPr lang="en-GB" sz="4000" b="1" dirty="0">
              <a:solidFill>
                <a:srgbClr val="D77A67"/>
              </a:solidFill>
              <a:latin typeface="Calibri Light" panose="020F0302020204030204" pitchFamily="34" charset="0"/>
              <a:cs typeface="Calibri Light" panose="020F0302020204030204" pitchFamily="34" charset="0"/>
            </a:endParaRPr>
          </a:p>
        </p:txBody>
      </p:sp>
      <p:sp>
        <p:nvSpPr>
          <p:cNvPr id="9" name="Oval 8">
            <a:extLst>
              <a:ext uri="{FF2B5EF4-FFF2-40B4-BE49-F238E27FC236}">
                <a16:creationId xmlns:a16="http://schemas.microsoft.com/office/drawing/2014/main" id="{7094D529-71E9-1499-D0E9-4B27A4237A59}"/>
              </a:ext>
            </a:extLst>
          </p:cNvPr>
          <p:cNvSpPr/>
          <p:nvPr/>
        </p:nvSpPr>
        <p:spPr>
          <a:xfrm>
            <a:off x="11201400" y="1158655"/>
            <a:ext cx="2382485" cy="2382485"/>
          </a:xfrm>
          <a:prstGeom prst="ellipse">
            <a:avLst/>
          </a:prstGeom>
          <a:solidFill>
            <a:srgbClr val="F5DFDB"/>
          </a:solidFill>
          <a:ln>
            <a:noFill/>
          </a:ln>
          <a:effectLst>
            <a:glow rad="1905000">
              <a:srgbClr val="F5DFDB"/>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a:extLst>
              <a:ext uri="{FF2B5EF4-FFF2-40B4-BE49-F238E27FC236}">
                <a16:creationId xmlns:a16="http://schemas.microsoft.com/office/drawing/2014/main" id="{021D08CC-4F3C-EBD3-A467-CFA633FDD7C3}"/>
              </a:ext>
            </a:extLst>
          </p:cNvPr>
          <p:cNvSpPr/>
          <p:nvPr/>
        </p:nvSpPr>
        <p:spPr>
          <a:xfrm>
            <a:off x="-2347305" y="2558944"/>
            <a:ext cx="2382485" cy="2382485"/>
          </a:xfrm>
          <a:prstGeom prst="ellipse">
            <a:avLst/>
          </a:prstGeom>
          <a:solidFill>
            <a:srgbClr val="F5DFDB"/>
          </a:solidFill>
          <a:ln>
            <a:noFill/>
          </a:ln>
          <a:effectLst>
            <a:glow rad="1905000">
              <a:srgbClr val="F5DFDB"/>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Rounded Corners 10">
            <a:extLst>
              <a:ext uri="{FF2B5EF4-FFF2-40B4-BE49-F238E27FC236}">
                <a16:creationId xmlns:a16="http://schemas.microsoft.com/office/drawing/2014/main" id="{19366E95-0A6B-5BCE-19B6-8AD54829A021}"/>
              </a:ext>
            </a:extLst>
          </p:cNvPr>
          <p:cNvSpPr/>
          <p:nvPr/>
        </p:nvSpPr>
        <p:spPr>
          <a:xfrm>
            <a:off x="755665" y="-279400"/>
            <a:ext cx="1516134" cy="1010920"/>
          </a:xfrm>
          <a:prstGeom prst="roundRect">
            <a:avLst/>
          </a:prstGeom>
          <a:solidFill>
            <a:srgbClr val="A7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26954"/>
              </a:solidFill>
            </a:endParaRPr>
          </a:p>
        </p:txBody>
      </p:sp>
      <p:sp>
        <p:nvSpPr>
          <p:cNvPr id="12" name="TextBox 11">
            <a:extLst>
              <a:ext uri="{FF2B5EF4-FFF2-40B4-BE49-F238E27FC236}">
                <a16:creationId xmlns:a16="http://schemas.microsoft.com/office/drawing/2014/main" id="{4C854A5E-5D63-37D9-E6C3-8AFEC595A12C}"/>
              </a:ext>
            </a:extLst>
          </p:cNvPr>
          <p:cNvSpPr txBox="1"/>
          <p:nvPr/>
        </p:nvSpPr>
        <p:spPr>
          <a:xfrm>
            <a:off x="755666" y="122332"/>
            <a:ext cx="1516134" cy="461665"/>
          </a:xfrm>
          <a:prstGeom prst="rect">
            <a:avLst/>
          </a:prstGeom>
          <a:noFill/>
        </p:spPr>
        <p:txBody>
          <a:bodyPr wrap="square" rtlCol="0">
            <a:spAutoFit/>
          </a:bodyPr>
          <a:lstStyle/>
          <a:p>
            <a:pPr algn="ctr"/>
            <a:r>
              <a:rPr lang="en-US" sz="2400" b="1" dirty="0">
                <a:solidFill>
                  <a:schemeClr val="bg1"/>
                </a:solidFill>
                <a:latin typeface="Poppins Bold" panose="00000800000000000000" pitchFamily="2" charset="0"/>
                <a:cs typeface="Poppins Bold" panose="00000800000000000000" pitchFamily="2" charset="0"/>
              </a:rPr>
              <a:t>LEVEL 11</a:t>
            </a:r>
            <a:endParaRPr lang="en-GB" sz="2400" b="1" dirty="0">
              <a:solidFill>
                <a:schemeClr val="bg1"/>
              </a:solidFill>
              <a:latin typeface="Poppins Bold" panose="00000800000000000000" pitchFamily="2" charset="0"/>
              <a:cs typeface="Poppins Bold" panose="00000800000000000000" pitchFamily="2" charset="0"/>
            </a:endParaRPr>
          </a:p>
        </p:txBody>
      </p:sp>
      <p:pic>
        <p:nvPicPr>
          <p:cNvPr id="13" name="Graphic 12">
            <a:extLst>
              <a:ext uri="{FF2B5EF4-FFF2-40B4-BE49-F238E27FC236}">
                <a16:creationId xmlns:a16="http://schemas.microsoft.com/office/drawing/2014/main" id="{905D6370-4FFF-32EC-88AF-C87B6CCC46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416" y="6142052"/>
            <a:ext cx="2264248" cy="239004"/>
          </a:xfrm>
          <a:prstGeom prst="rect">
            <a:avLst/>
          </a:prstGeom>
        </p:spPr>
      </p:pic>
      <p:sp>
        <p:nvSpPr>
          <p:cNvPr id="16" name="Title 1">
            <a:extLst>
              <a:ext uri="{FF2B5EF4-FFF2-40B4-BE49-F238E27FC236}">
                <a16:creationId xmlns:a16="http://schemas.microsoft.com/office/drawing/2014/main" id="{D05AAF7A-F11D-F9AB-95BF-9A55AF3A8511}"/>
              </a:ext>
            </a:extLst>
          </p:cNvPr>
          <p:cNvSpPr txBox="1">
            <a:spLocks/>
          </p:cNvSpPr>
          <p:nvPr/>
        </p:nvSpPr>
        <p:spPr>
          <a:xfrm>
            <a:off x="738248" y="3482237"/>
            <a:ext cx="71628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A7402C"/>
                </a:solidFill>
                <a:latin typeface="+mj-lt"/>
                <a:ea typeface="+mj-ea"/>
                <a:cs typeface="+mj-cs"/>
              </a:defRPr>
            </a:lvl1pPr>
          </a:lstStyle>
          <a:p>
            <a:pPr algn="l"/>
            <a:r>
              <a:rPr lang="en-GB" sz="3200" dirty="0">
                <a:solidFill>
                  <a:schemeClr val="tx1"/>
                </a:solidFill>
                <a:cs typeface="Sakkal Majalla" panose="02000000000000000000" pitchFamily="2" charset="-78"/>
              </a:rPr>
              <a:t>PART 1</a:t>
            </a:r>
          </a:p>
        </p:txBody>
      </p:sp>
    </p:spTree>
    <p:extLst>
      <p:ext uri="{BB962C8B-B14F-4D97-AF65-F5344CB8AC3E}">
        <p14:creationId xmlns:p14="http://schemas.microsoft.com/office/powerpoint/2010/main" val="268679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204C-F1E5-4E2D-A63F-FD7F77C6AAF3}"/>
              </a:ext>
            </a:extLst>
          </p:cNvPr>
          <p:cNvSpPr>
            <a:spLocks noGrp="1"/>
          </p:cNvSpPr>
          <p:nvPr>
            <p:ph type="title"/>
          </p:nvPr>
        </p:nvSpPr>
        <p:spPr/>
        <p:txBody>
          <a:bodyPr/>
          <a:lstStyle/>
          <a:p>
            <a:r>
              <a:rPr lang="en-GB" dirty="0"/>
              <a:t>Review Questions</a:t>
            </a:r>
          </a:p>
        </p:txBody>
      </p:sp>
      <p:sp>
        <p:nvSpPr>
          <p:cNvPr id="3" name="Content Placeholder 2">
            <a:extLst>
              <a:ext uri="{FF2B5EF4-FFF2-40B4-BE49-F238E27FC236}">
                <a16:creationId xmlns:a16="http://schemas.microsoft.com/office/drawing/2014/main" id="{F7B260F8-BA83-426C-8A9F-EFEDD84BF8B7}"/>
              </a:ext>
            </a:extLst>
          </p:cNvPr>
          <p:cNvSpPr>
            <a:spLocks noGrp="1"/>
          </p:cNvSpPr>
          <p:nvPr>
            <p:ph idx="1"/>
          </p:nvPr>
        </p:nvSpPr>
        <p:spPr/>
        <p:txBody>
          <a:bodyPr>
            <a:normAutofit/>
          </a:bodyPr>
          <a:lstStyle/>
          <a:p>
            <a:r>
              <a:rPr lang="en-US" dirty="0"/>
              <a:t>What is the reward of feeding a fasting person?</a:t>
            </a:r>
          </a:p>
          <a:p>
            <a:r>
              <a:rPr lang="en-US" dirty="0"/>
              <a:t>What can you remember about the smell of the fasting person’s mouth?</a:t>
            </a:r>
          </a:p>
          <a:p>
            <a:r>
              <a:rPr lang="en-US" dirty="0"/>
              <a:t>What is the </a:t>
            </a:r>
            <a:r>
              <a:rPr lang="en-US" dirty="0" err="1"/>
              <a:t>du‘a</a:t>
            </a:r>
            <a:r>
              <a:rPr lang="en-US" dirty="0"/>
              <a:t>  for once you open your fast?</a:t>
            </a:r>
          </a:p>
          <a:p>
            <a:r>
              <a:rPr lang="en-US" dirty="0"/>
              <a:t>Complete the following hadith: </a:t>
            </a:r>
            <a:r>
              <a:rPr lang="en-GB" dirty="0"/>
              <a:t>“The people will remain well as long as they………………………”</a:t>
            </a:r>
          </a:p>
        </p:txBody>
      </p:sp>
    </p:spTree>
    <p:extLst>
      <p:ext uri="{BB962C8B-B14F-4D97-AF65-F5344CB8AC3E}">
        <p14:creationId xmlns:p14="http://schemas.microsoft.com/office/powerpoint/2010/main" val="3457630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3FD078A-5CE9-459B-B145-A8D5B78E3686}"/>
              </a:ext>
            </a:extLst>
          </p:cNvPr>
          <p:cNvPicPr>
            <a:picLocks noChangeAspect="1"/>
          </p:cNvPicPr>
          <p:nvPr/>
        </p:nvPicPr>
        <p:blipFill rotWithShape="1">
          <a:blip r:embed="rId3"/>
          <a:srcRect l="10988"/>
          <a:stretch/>
        </p:blipFill>
        <p:spPr>
          <a:xfrm>
            <a:off x="1524000" y="0"/>
            <a:ext cx="9144000" cy="6858000"/>
          </a:xfrm>
          <a:prstGeom prst="rect">
            <a:avLst/>
          </a:prstGeom>
        </p:spPr>
      </p:pic>
      <p:sp>
        <p:nvSpPr>
          <p:cNvPr id="2" name="Title 1"/>
          <p:cNvSpPr>
            <a:spLocks noGrp="1"/>
          </p:cNvSpPr>
          <p:nvPr>
            <p:ph type="title"/>
          </p:nvPr>
        </p:nvSpPr>
        <p:spPr>
          <a:xfrm>
            <a:off x="1676400" y="274638"/>
            <a:ext cx="2971800" cy="1143000"/>
          </a:xfrm>
          <a:solidFill>
            <a:srgbClr val="F0D2A1"/>
          </a:solidFill>
        </p:spPr>
        <p:txBody>
          <a:bodyPr>
            <a:noAutofit/>
          </a:bodyPr>
          <a:lstStyle/>
          <a:p>
            <a:r>
              <a:rPr lang="en-GB" sz="3600" dirty="0">
                <a:solidFill>
                  <a:srgbClr val="A7402C"/>
                </a:solidFill>
                <a:latin typeface="Cabin Medium" panose="00000600000000000000" pitchFamily="2" charset="0"/>
              </a:rPr>
              <a:t>[A] Ramadan Schedule</a:t>
            </a:r>
          </a:p>
        </p:txBody>
      </p:sp>
      <p:sp>
        <p:nvSpPr>
          <p:cNvPr id="3" name="Content Placeholder 2"/>
          <p:cNvSpPr>
            <a:spLocks noGrp="1"/>
          </p:cNvSpPr>
          <p:nvPr>
            <p:ph idx="1"/>
          </p:nvPr>
        </p:nvSpPr>
        <p:spPr>
          <a:xfrm>
            <a:off x="1866900" y="5562600"/>
            <a:ext cx="8458200" cy="1020763"/>
          </a:xfrm>
          <a:solidFill>
            <a:srgbClr val="F0D2A1"/>
          </a:solidFill>
        </p:spPr>
        <p:txBody>
          <a:bodyPr/>
          <a:lstStyle/>
          <a:p>
            <a:r>
              <a:rPr lang="en-GB" dirty="0">
                <a:latin typeface="Cabin" panose="00000500000000000000" pitchFamily="2" charset="0"/>
              </a:rPr>
              <a:t>Timetable/Deeds checklist</a:t>
            </a:r>
          </a:p>
        </p:txBody>
      </p:sp>
    </p:spTree>
    <p:extLst>
      <p:ext uri="{BB962C8B-B14F-4D97-AF65-F5344CB8AC3E}">
        <p14:creationId xmlns:p14="http://schemas.microsoft.com/office/powerpoint/2010/main" val="212944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7F5"/>
        </a:solidFill>
        <a:effectLst/>
      </p:bgPr>
    </p:bg>
    <p:spTree>
      <p:nvGrpSpPr>
        <p:cNvPr id="1" name="">
          <a:extLst>
            <a:ext uri="{FF2B5EF4-FFF2-40B4-BE49-F238E27FC236}">
              <a16:creationId xmlns:a16="http://schemas.microsoft.com/office/drawing/2014/main" id="{8787D2CD-4A1F-97D1-5F8B-C1C0E17BC9DC}"/>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E704F7D9-CB46-A7F3-0B65-16CFE67AFE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6600" y="-609600"/>
            <a:ext cx="5432449" cy="7543800"/>
          </a:xfrm>
          <a:prstGeom prst="rect">
            <a:avLst/>
          </a:prstGeom>
        </p:spPr>
      </p:pic>
      <p:sp>
        <p:nvSpPr>
          <p:cNvPr id="9" name="Oval 8">
            <a:extLst>
              <a:ext uri="{FF2B5EF4-FFF2-40B4-BE49-F238E27FC236}">
                <a16:creationId xmlns:a16="http://schemas.microsoft.com/office/drawing/2014/main" id="{71B12F63-FDED-DC42-FD5D-E2D937E5410F}"/>
              </a:ext>
            </a:extLst>
          </p:cNvPr>
          <p:cNvSpPr/>
          <p:nvPr/>
        </p:nvSpPr>
        <p:spPr>
          <a:xfrm>
            <a:off x="11201400" y="1158655"/>
            <a:ext cx="2382485" cy="2382485"/>
          </a:xfrm>
          <a:prstGeom prst="ellipse">
            <a:avLst/>
          </a:prstGeom>
          <a:solidFill>
            <a:srgbClr val="F5DFDB"/>
          </a:solidFill>
          <a:ln>
            <a:noFill/>
          </a:ln>
          <a:effectLst>
            <a:glow rad="1905000">
              <a:srgbClr val="F5DFDB"/>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itle 1">
            <a:extLst>
              <a:ext uri="{FF2B5EF4-FFF2-40B4-BE49-F238E27FC236}">
                <a16:creationId xmlns:a16="http://schemas.microsoft.com/office/drawing/2014/main" id="{2F4968C2-843E-77CF-43E7-8DAF7D347D03}"/>
              </a:ext>
            </a:extLst>
          </p:cNvPr>
          <p:cNvSpPr txBox="1">
            <a:spLocks/>
          </p:cNvSpPr>
          <p:nvPr/>
        </p:nvSpPr>
        <p:spPr>
          <a:xfrm>
            <a:off x="738248" y="1604806"/>
            <a:ext cx="71628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A7402C"/>
                </a:solidFill>
                <a:latin typeface="+mj-lt"/>
                <a:ea typeface="+mj-ea"/>
                <a:cs typeface="+mj-cs"/>
              </a:defRPr>
            </a:lvl1pPr>
          </a:lstStyle>
          <a:p>
            <a:pPr algn="l"/>
            <a:r>
              <a:rPr lang="en-GB" sz="9600" dirty="0">
                <a:solidFill>
                  <a:schemeClr val="tx1"/>
                </a:solidFill>
                <a:cs typeface="Sakkal Majalla" panose="02000000000000000000" pitchFamily="2" charset="-78"/>
              </a:rPr>
              <a:t>Ramadan</a:t>
            </a:r>
          </a:p>
        </p:txBody>
      </p:sp>
      <p:sp>
        <p:nvSpPr>
          <p:cNvPr id="18" name="TextBox 17">
            <a:extLst>
              <a:ext uri="{FF2B5EF4-FFF2-40B4-BE49-F238E27FC236}">
                <a16:creationId xmlns:a16="http://schemas.microsoft.com/office/drawing/2014/main" id="{EFAA6030-E2DA-35FF-A32F-325816B769C4}"/>
              </a:ext>
            </a:extLst>
          </p:cNvPr>
          <p:cNvSpPr txBox="1"/>
          <p:nvPr/>
        </p:nvSpPr>
        <p:spPr>
          <a:xfrm>
            <a:off x="-176562" y="2912508"/>
            <a:ext cx="6172200" cy="707886"/>
          </a:xfrm>
          <a:prstGeom prst="rect">
            <a:avLst/>
          </a:prstGeom>
          <a:noFill/>
        </p:spPr>
        <p:txBody>
          <a:bodyPr wrap="square" rtlCol="0">
            <a:spAutoFit/>
          </a:bodyPr>
          <a:lstStyle/>
          <a:p>
            <a:pPr algn="r"/>
            <a:r>
              <a:rPr lang="ar-IQ" sz="4000" b="1" dirty="0">
                <a:solidFill>
                  <a:srgbClr val="D77A67"/>
                </a:solidFill>
                <a:latin typeface="Calibri Light" panose="020F0302020204030204" pitchFamily="34" charset="0"/>
                <a:cs typeface="Calibri Light" panose="020F0302020204030204" pitchFamily="34" charset="0"/>
              </a:rPr>
              <a:t>شهر الصيام والقيام</a:t>
            </a:r>
            <a:endParaRPr lang="en-GB" sz="4000" b="1" dirty="0">
              <a:solidFill>
                <a:srgbClr val="D77A67"/>
              </a:solidFill>
              <a:latin typeface="Calibri Light" panose="020F0302020204030204" pitchFamily="34" charset="0"/>
              <a:cs typeface="Calibri Light" panose="020F0302020204030204" pitchFamily="34" charset="0"/>
            </a:endParaRPr>
          </a:p>
        </p:txBody>
      </p:sp>
      <p:sp>
        <p:nvSpPr>
          <p:cNvPr id="19" name="Oval 18">
            <a:extLst>
              <a:ext uri="{FF2B5EF4-FFF2-40B4-BE49-F238E27FC236}">
                <a16:creationId xmlns:a16="http://schemas.microsoft.com/office/drawing/2014/main" id="{57125AA4-E04A-F7BD-55B1-755C83B5E6B4}"/>
              </a:ext>
            </a:extLst>
          </p:cNvPr>
          <p:cNvSpPr/>
          <p:nvPr/>
        </p:nvSpPr>
        <p:spPr>
          <a:xfrm>
            <a:off x="-2347305" y="2429151"/>
            <a:ext cx="2382485" cy="2382485"/>
          </a:xfrm>
          <a:prstGeom prst="ellipse">
            <a:avLst/>
          </a:prstGeom>
          <a:solidFill>
            <a:srgbClr val="F5DFDB"/>
          </a:solidFill>
          <a:ln>
            <a:noFill/>
          </a:ln>
          <a:effectLst>
            <a:glow rad="1905000">
              <a:srgbClr val="F5DFDB"/>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Rounded Corners 19">
            <a:extLst>
              <a:ext uri="{FF2B5EF4-FFF2-40B4-BE49-F238E27FC236}">
                <a16:creationId xmlns:a16="http://schemas.microsoft.com/office/drawing/2014/main" id="{4F82E2E0-88DA-ED5A-7202-6C414DB4B923}"/>
              </a:ext>
            </a:extLst>
          </p:cNvPr>
          <p:cNvSpPr/>
          <p:nvPr/>
        </p:nvSpPr>
        <p:spPr>
          <a:xfrm>
            <a:off x="755665" y="-279400"/>
            <a:ext cx="1516134" cy="1010920"/>
          </a:xfrm>
          <a:prstGeom prst="roundRect">
            <a:avLst/>
          </a:prstGeom>
          <a:solidFill>
            <a:srgbClr val="A74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26954"/>
              </a:solidFill>
            </a:endParaRPr>
          </a:p>
        </p:txBody>
      </p:sp>
      <p:sp>
        <p:nvSpPr>
          <p:cNvPr id="21" name="TextBox 20">
            <a:extLst>
              <a:ext uri="{FF2B5EF4-FFF2-40B4-BE49-F238E27FC236}">
                <a16:creationId xmlns:a16="http://schemas.microsoft.com/office/drawing/2014/main" id="{B45D4116-2563-02E3-6544-0649E760435F}"/>
              </a:ext>
            </a:extLst>
          </p:cNvPr>
          <p:cNvSpPr txBox="1"/>
          <p:nvPr/>
        </p:nvSpPr>
        <p:spPr>
          <a:xfrm>
            <a:off x="755666" y="122332"/>
            <a:ext cx="1516134" cy="461665"/>
          </a:xfrm>
          <a:prstGeom prst="rect">
            <a:avLst/>
          </a:prstGeom>
          <a:noFill/>
        </p:spPr>
        <p:txBody>
          <a:bodyPr wrap="square" rtlCol="0">
            <a:spAutoFit/>
          </a:bodyPr>
          <a:lstStyle/>
          <a:p>
            <a:pPr algn="ctr"/>
            <a:r>
              <a:rPr lang="en-US" sz="2400" b="1" dirty="0">
                <a:solidFill>
                  <a:schemeClr val="bg1"/>
                </a:solidFill>
                <a:latin typeface="Poppins Bold" panose="00000800000000000000" pitchFamily="2" charset="0"/>
                <a:cs typeface="Poppins Bold" panose="00000800000000000000" pitchFamily="2" charset="0"/>
              </a:rPr>
              <a:t>LEVEL 11</a:t>
            </a:r>
            <a:endParaRPr lang="en-GB" sz="2400" b="1" dirty="0">
              <a:solidFill>
                <a:schemeClr val="bg1"/>
              </a:solidFill>
              <a:latin typeface="Poppins Bold" panose="00000800000000000000" pitchFamily="2" charset="0"/>
              <a:cs typeface="Poppins Bold" panose="00000800000000000000" pitchFamily="2" charset="0"/>
            </a:endParaRPr>
          </a:p>
        </p:txBody>
      </p:sp>
      <p:pic>
        <p:nvPicPr>
          <p:cNvPr id="22" name="Graphic 21">
            <a:extLst>
              <a:ext uri="{FF2B5EF4-FFF2-40B4-BE49-F238E27FC236}">
                <a16:creationId xmlns:a16="http://schemas.microsoft.com/office/drawing/2014/main" id="{3BE2E593-5B64-7DC9-F533-F0C5935CBB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416" y="6142052"/>
            <a:ext cx="2264248" cy="239004"/>
          </a:xfrm>
          <a:prstGeom prst="rect">
            <a:avLst/>
          </a:prstGeom>
        </p:spPr>
      </p:pic>
      <p:sp>
        <p:nvSpPr>
          <p:cNvPr id="23" name="Title 1">
            <a:extLst>
              <a:ext uri="{FF2B5EF4-FFF2-40B4-BE49-F238E27FC236}">
                <a16:creationId xmlns:a16="http://schemas.microsoft.com/office/drawing/2014/main" id="{CDCA2C3A-763E-E91E-C42D-536ABDB8461C}"/>
              </a:ext>
            </a:extLst>
          </p:cNvPr>
          <p:cNvSpPr txBox="1">
            <a:spLocks/>
          </p:cNvSpPr>
          <p:nvPr/>
        </p:nvSpPr>
        <p:spPr>
          <a:xfrm>
            <a:off x="738248" y="3724719"/>
            <a:ext cx="71628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A7402C"/>
                </a:solidFill>
                <a:latin typeface="+mj-lt"/>
                <a:ea typeface="+mj-ea"/>
                <a:cs typeface="+mj-cs"/>
              </a:defRPr>
            </a:lvl1pPr>
          </a:lstStyle>
          <a:p>
            <a:pPr algn="l"/>
            <a:r>
              <a:rPr lang="en-GB" sz="3200" dirty="0">
                <a:solidFill>
                  <a:schemeClr val="tx1"/>
                </a:solidFill>
                <a:cs typeface="Sakkal Majalla" panose="02000000000000000000" pitchFamily="2" charset="-78"/>
              </a:rPr>
              <a:t>PART 2: </a:t>
            </a:r>
          </a:p>
          <a:p>
            <a:pPr algn="l"/>
            <a:r>
              <a:rPr lang="en-GB" sz="3200" dirty="0">
                <a:solidFill>
                  <a:schemeClr val="tx1"/>
                </a:solidFill>
                <a:cs typeface="Sakkal Majalla" panose="02000000000000000000" pitchFamily="2" charset="-78"/>
              </a:rPr>
              <a:t>A Heart Attached to Allah</a:t>
            </a:r>
          </a:p>
        </p:txBody>
      </p:sp>
    </p:spTree>
    <p:extLst>
      <p:ext uri="{BB962C8B-B14F-4D97-AF65-F5344CB8AC3E}">
        <p14:creationId xmlns:p14="http://schemas.microsoft.com/office/powerpoint/2010/main" val="406367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0E18-2A7A-4FB2-ADAC-772C577E59A7}"/>
              </a:ext>
            </a:extLst>
          </p:cNvPr>
          <p:cNvSpPr>
            <a:spLocks noGrp="1"/>
          </p:cNvSpPr>
          <p:nvPr>
            <p:ph type="title"/>
          </p:nvPr>
        </p:nvSpPr>
        <p:spPr/>
        <p:txBody>
          <a:bodyPr/>
          <a:lstStyle/>
          <a:p>
            <a:r>
              <a:rPr lang="en-US" dirty="0"/>
              <a:t>LOs</a:t>
            </a:r>
            <a:endParaRPr lang="en-GB" dirty="0"/>
          </a:p>
        </p:txBody>
      </p:sp>
      <p:sp>
        <p:nvSpPr>
          <p:cNvPr id="3" name="Content Placeholder 2">
            <a:extLst>
              <a:ext uri="{FF2B5EF4-FFF2-40B4-BE49-F238E27FC236}">
                <a16:creationId xmlns:a16="http://schemas.microsoft.com/office/drawing/2014/main" id="{ADE6383D-AA09-44AA-8D0D-C1A69DEFBD3B}"/>
              </a:ext>
            </a:extLst>
          </p:cNvPr>
          <p:cNvSpPr>
            <a:spLocks noGrp="1"/>
          </p:cNvSpPr>
          <p:nvPr>
            <p:ph idx="1"/>
          </p:nvPr>
        </p:nvSpPr>
        <p:spPr/>
        <p:txBody>
          <a:bodyPr/>
          <a:lstStyle/>
          <a:p>
            <a:r>
              <a:rPr lang="en-US" dirty="0"/>
              <a:t>To identify the link between the heart and Ramadan</a:t>
            </a:r>
          </a:p>
          <a:p>
            <a:r>
              <a:rPr lang="en-US" dirty="0"/>
              <a:t>To list how we can </a:t>
            </a:r>
            <a:r>
              <a:rPr lang="en-US" dirty="0" err="1"/>
              <a:t>maximise</a:t>
            </a:r>
            <a:r>
              <a:rPr lang="en-US" dirty="0"/>
              <a:t> our </a:t>
            </a:r>
            <a:r>
              <a:rPr lang="en-US" dirty="0" err="1"/>
              <a:t>niyyah</a:t>
            </a:r>
            <a:r>
              <a:rPr lang="en-US" dirty="0"/>
              <a:t> in Ramadan</a:t>
            </a:r>
          </a:p>
          <a:p>
            <a:r>
              <a:rPr lang="en-US" dirty="0"/>
              <a:t>To explain why </a:t>
            </a:r>
            <a:r>
              <a:rPr lang="en-US" dirty="0" err="1"/>
              <a:t>suhur</a:t>
            </a:r>
            <a:r>
              <a:rPr lang="en-US" dirty="0"/>
              <a:t> is blessed</a:t>
            </a:r>
            <a:endParaRPr lang="en-GB" dirty="0"/>
          </a:p>
        </p:txBody>
      </p:sp>
    </p:spTree>
    <p:extLst>
      <p:ext uri="{BB962C8B-B14F-4D97-AF65-F5344CB8AC3E}">
        <p14:creationId xmlns:p14="http://schemas.microsoft.com/office/powerpoint/2010/main" val="125205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037DEF5-4E7D-49C6-B45A-183732504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
            <a:ext cx="472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81200" y="274638"/>
            <a:ext cx="3429000" cy="1143000"/>
          </a:xfrm>
        </p:spPr>
        <p:txBody>
          <a:bodyPr/>
          <a:lstStyle/>
          <a:p>
            <a:r>
              <a:rPr lang="en-GB" dirty="0"/>
              <a:t>Starter</a:t>
            </a:r>
          </a:p>
        </p:txBody>
      </p:sp>
      <p:sp>
        <p:nvSpPr>
          <p:cNvPr id="3" name="Content Placeholder 2"/>
          <p:cNvSpPr>
            <a:spLocks noGrp="1"/>
          </p:cNvSpPr>
          <p:nvPr>
            <p:ph idx="1"/>
          </p:nvPr>
        </p:nvSpPr>
        <p:spPr>
          <a:xfrm>
            <a:off x="1981200" y="1600201"/>
            <a:ext cx="3886200" cy="4525963"/>
          </a:xfrm>
        </p:spPr>
        <p:txBody>
          <a:bodyPr>
            <a:normAutofit fontScale="55000" lnSpcReduction="20000"/>
          </a:bodyPr>
          <a:lstStyle/>
          <a:p>
            <a:pPr marL="0" indent="0">
              <a:buNone/>
            </a:pPr>
            <a:r>
              <a:rPr lang="en-GB" sz="6600" dirty="0"/>
              <a:t>- How is fasting </a:t>
            </a:r>
          </a:p>
          <a:p>
            <a:pPr marL="0" indent="0">
              <a:buNone/>
            </a:pPr>
            <a:r>
              <a:rPr lang="en-GB" sz="6600" dirty="0"/>
              <a:t>linked to </a:t>
            </a:r>
            <a:r>
              <a:rPr lang="en-GB" sz="6600" dirty="0" err="1"/>
              <a:t>taqwa</a:t>
            </a:r>
            <a:r>
              <a:rPr lang="en-GB" sz="6600" dirty="0"/>
              <a:t>?</a:t>
            </a:r>
          </a:p>
          <a:p>
            <a:pPr marL="0" indent="0">
              <a:buNone/>
            </a:pPr>
            <a:r>
              <a:rPr lang="en-GB" sz="6600" dirty="0"/>
              <a:t>- Why is fasting singled out in the ‘Fasting is for Me’ hadith?</a:t>
            </a:r>
          </a:p>
        </p:txBody>
      </p:sp>
    </p:spTree>
    <p:extLst>
      <p:ext uri="{BB962C8B-B14F-4D97-AF65-F5344CB8AC3E}">
        <p14:creationId xmlns:p14="http://schemas.microsoft.com/office/powerpoint/2010/main" val="120896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4B0D-D555-4ECC-A1AC-879A19A9B42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930A75-00E4-434A-8A1B-726597A6C2BA}"/>
              </a:ext>
            </a:extLst>
          </p:cNvPr>
          <p:cNvSpPr>
            <a:spLocks noGrp="1"/>
          </p:cNvSpPr>
          <p:nvPr>
            <p:ph idx="1"/>
          </p:nvPr>
        </p:nvSpPr>
        <p:spPr>
          <a:xfrm>
            <a:off x="1981200" y="1600200"/>
            <a:ext cx="7086600" cy="4983162"/>
          </a:xfrm>
        </p:spPr>
        <p:txBody>
          <a:bodyPr>
            <a:normAutofit/>
          </a:bodyPr>
          <a:lstStyle/>
          <a:p>
            <a:pPr marL="0" indent="0" algn="r" rtl="1">
              <a:buNone/>
            </a:pPr>
            <a:r>
              <a:rPr lang="ar-IQ" sz="4400" dirty="0">
                <a:solidFill>
                  <a:srgbClr val="A7402C"/>
                </a:solidFill>
                <a:latin typeface="Calibri Light" panose="020F0302020204030204" pitchFamily="34" charset="0"/>
                <a:cs typeface="Calibri Light" panose="020F0302020204030204" pitchFamily="34" charset="0"/>
              </a:rPr>
              <a:t>"‏ إِذَا كَانَ أَوَّلُ لَيْلَةٍ مِنْ شَهْرِ رَمَضَانَ صُفِّدَتِ الشَّيَاطِينُ وَمَرَدَةُ الْجِنِّ وَغُلِّقَتْ أَبْوَابُ النَّارِ فَلَمْ يُفْتَحْ مِنْهَا بَابٌ. وَفُتِّحَتْ أَبْوَابُ الْجَنَّةِ فَلَمْ يُغْلَقْ مِنْهَا بَابٌ وَيُنَادِي مُنَادٍ يَا بَاغِيَ الْخَيْرِ أَقْبِلْ وَيَا بَاغِيَ الشَّرِّ أَقْصِرْ وَلِلَّهِ عُتَقَاءُ مِنَ النَّارِ وَذَلِكَ كُلَّ لَيْلَةٍ ‏"‏ ‏.</a:t>
            </a:r>
          </a:p>
          <a:p>
            <a:endParaRPr lang="en-GB" dirty="0"/>
          </a:p>
        </p:txBody>
      </p:sp>
      <p:sp>
        <p:nvSpPr>
          <p:cNvPr id="4" name="TextBox 3">
            <a:extLst>
              <a:ext uri="{FF2B5EF4-FFF2-40B4-BE49-F238E27FC236}">
                <a16:creationId xmlns:a16="http://schemas.microsoft.com/office/drawing/2014/main" id="{45777301-F2A1-476B-95D2-F80FD40029E0}"/>
              </a:ext>
            </a:extLst>
          </p:cNvPr>
          <p:cNvSpPr txBox="1"/>
          <p:nvPr/>
        </p:nvSpPr>
        <p:spPr>
          <a:xfrm>
            <a:off x="9220200" y="866921"/>
            <a:ext cx="1219200" cy="3770263"/>
          </a:xfrm>
          <a:prstGeom prst="rect">
            <a:avLst/>
          </a:prstGeom>
          <a:noFill/>
        </p:spPr>
        <p:txBody>
          <a:bodyPr wrap="square" rtlCol="0">
            <a:spAutoFit/>
          </a:bodyPr>
          <a:lstStyle/>
          <a:p>
            <a:r>
              <a:rPr lang="en-GB" sz="23900" dirty="0">
                <a:solidFill>
                  <a:srgbClr val="F0D2A1"/>
                </a:solidFill>
                <a:latin typeface="Century" panose="02040604050505020304" pitchFamily="18" charset="0"/>
              </a:rPr>
              <a:t>”</a:t>
            </a:r>
          </a:p>
        </p:txBody>
      </p:sp>
    </p:spTree>
    <p:extLst>
      <p:ext uri="{BB962C8B-B14F-4D97-AF65-F5344CB8AC3E}">
        <p14:creationId xmlns:p14="http://schemas.microsoft.com/office/powerpoint/2010/main" val="3459666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9EBF-8548-4F7A-A341-68F47E59F241}"/>
              </a:ext>
            </a:extLst>
          </p:cNvPr>
          <p:cNvSpPr>
            <a:spLocks noGrp="1"/>
          </p:cNvSpPr>
          <p:nvPr>
            <p:ph type="title"/>
          </p:nvPr>
        </p:nvSpPr>
        <p:spPr/>
        <p:txBody>
          <a:bodyPr/>
          <a:lstStyle/>
          <a:p>
            <a:r>
              <a:rPr lang="en-GB" dirty="0"/>
              <a:t>Group Activity</a:t>
            </a:r>
          </a:p>
        </p:txBody>
      </p:sp>
      <p:sp>
        <p:nvSpPr>
          <p:cNvPr id="3" name="Content Placeholder 2">
            <a:extLst>
              <a:ext uri="{FF2B5EF4-FFF2-40B4-BE49-F238E27FC236}">
                <a16:creationId xmlns:a16="http://schemas.microsoft.com/office/drawing/2014/main" id="{1583C40B-A58C-468D-9282-B3A646B80D43}"/>
              </a:ext>
            </a:extLst>
          </p:cNvPr>
          <p:cNvSpPr>
            <a:spLocks noGrp="1"/>
          </p:cNvSpPr>
          <p:nvPr>
            <p:ph idx="1"/>
          </p:nvPr>
        </p:nvSpPr>
        <p:spPr/>
        <p:txBody>
          <a:bodyPr/>
          <a:lstStyle/>
          <a:p>
            <a:pPr marL="0" indent="0">
              <a:buNone/>
            </a:pPr>
            <a:r>
              <a:rPr lang="en-GB" dirty="0"/>
              <a:t>[A] How is Ramadan the perfect month for training the heart?</a:t>
            </a:r>
          </a:p>
          <a:p>
            <a:pPr marL="0" indent="0">
              <a:buNone/>
            </a:pPr>
            <a:endParaRPr lang="en-GB" dirty="0"/>
          </a:p>
        </p:txBody>
      </p:sp>
      <p:graphicFrame>
        <p:nvGraphicFramePr>
          <p:cNvPr id="4" name="Diagram 3">
            <a:extLst>
              <a:ext uri="{FF2B5EF4-FFF2-40B4-BE49-F238E27FC236}">
                <a16:creationId xmlns:a16="http://schemas.microsoft.com/office/drawing/2014/main" id="{363D30BF-BD79-4153-9F10-A6D640FD7F26}"/>
              </a:ext>
            </a:extLst>
          </p:cNvPr>
          <p:cNvGraphicFramePr/>
          <p:nvPr>
            <p:extLst>
              <p:ext uri="{D42A27DB-BD31-4B8C-83A1-F6EECF244321}">
                <p14:modId xmlns:p14="http://schemas.microsoft.com/office/powerpoint/2010/main" val="1477474194"/>
              </p:ext>
            </p:extLst>
          </p:nvPr>
        </p:nvGraphicFramePr>
        <p:xfrm>
          <a:off x="3124200" y="2971800"/>
          <a:ext cx="5486400" cy="361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128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Developing </a:t>
            </a:r>
            <a:r>
              <a:rPr lang="en-GB" dirty="0" err="1"/>
              <a:t>Ikhlas</a:t>
            </a:r>
            <a:r>
              <a:rPr lang="en-GB" dirty="0"/>
              <a:t> in Ramadhan</a:t>
            </a:r>
            <a:br>
              <a:rPr lang="en-GB" dirty="0"/>
            </a:br>
            <a:endParaRPr lang="en-GB" dirty="0"/>
          </a:p>
        </p:txBody>
      </p:sp>
      <p:sp>
        <p:nvSpPr>
          <p:cNvPr id="3" name="Content Placeholder 2"/>
          <p:cNvSpPr>
            <a:spLocks noGrp="1"/>
          </p:cNvSpPr>
          <p:nvPr>
            <p:ph idx="1"/>
          </p:nvPr>
        </p:nvSpPr>
        <p:spPr>
          <a:xfrm>
            <a:off x="1828800" y="5141118"/>
            <a:ext cx="8382000" cy="1401763"/>
          </a:xfrm>
        </p:spPr>
        <p:txBody>
          <a:bodyPr>
            <a:normAutofit fontScale="92500" lnSpcReduction="20000"/>
          </a:bodyPr>
          <a:lstStyle/>
          <a:p>
            <a:r>
              <a:rPr lang="en-GB" dirty="0"/>
              <a:t>Fasting itself: renew your intention at every possible moment.</a:t>
            </a:r>
          </a:p>
          <a:p>
            <a:r>
              <a:rPr lang="en-GB" dirty="0"/>
              <a:t>Secret Deeds: Between you and Allah</a:t>
            </a:r>
          </a:p>
        </p:txBody>
      </p:sp>
      <p:pic>
        <p:nvPicPr>
          <p:cNvPr id="4" name="Picture 3">
            <a:extLst>
              <a:ext uri="{FF2B5EF4-FFF2-40B4-BE49-F238E27FC236}">
                <a16:creationId xmlns:a16="http://schemas.microsoft.com/office/drawing/2014/main" id="{7FD75CE6-8CAF-4D58-8F9D-5F650A35DC73}"/>
              </a:ext>
            </a:extLst>
          </p:cNvPr>
          <p:cNvPicPr>
            <a:picLocks noChangeAspect="1"/>
          </p:cNvPicPr>
          <p:nvPr/>
        </p:nvPicPr>
        <p:blipFill>
          <a:blip r:embed="rId2"/>
          <a:stretch>
            <a:fillRect/>
          </a:stretch>
        </p:blipFill>
        <p:spPr>
          <a:xfrm>
            <a:off x="3314700" y="1143001"/>
            <a:ext cx="5562600" cy="3708399"/>
          </a:xfrm>
          <a:prstGeom prst="rect">
            <a:avLst/>
          </a:prstGeom>
        </p:spPr>
      </p:pic>
    </p:spTree>
    <p:extLst>
      <p:ext uri="{BB962C8B-B14F-4D97-AF65-F5344CB8AC3E}">
        <p14:creationId xmlns:p14="http://schemas.microsoft.com/office/powerpoint/2010/main" val="109745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8C77-2B32-4162-B522-44F1459CA9DE}"/>
              </a:ext>
            </a:extLst>
          </p:cNvPr>
          <p:cNvSpPr>
            <a:spLocks noGrp="1"/>
          </p:cNvSpPr>
          <p:nvPr>
            <p:ph type="title"/>
          </p:nvPr>
        </p:nvSpPr>
        <p:spPr/>
        <p:txBody>
          <a:bodyPr>
            <a:normAutofit/>
          </a:bodyPr>
          <a:lstStyle/>
          <a:p>
            <a:r>
              <a:rPr lang="en-US" dirty="0"/>
              <a:t>Upping your </a:t>
            </a:r>
            <a:r>
              <a:rPr lang="en-US" dirty="0" err="1"/>
              <a:t>Niyyah</a:t>
            </a:r>
            <a:r>
              <a:rPr lang="en-US" dirty="0"/>
              <a:t> this Ramadhan</a:t>
            </a:r>
            <a:endParaRPr lang="en-GB" dirty="0"/>
          </a:p>
        </p:txBody>
      </p:sp>
      <p:sp>
        <p:nvSpPr>
          <p:cNvPr id="3" name="Content Placeholder 2">
            <a:extLst>
              <a:ext uri="{FF2B5EF4-FFF2-40B4-BE49-F238E27FC236}">
                <a16:creationId xmlns:a16="http://schemas.microsoft.com/office/drawing/2014/main" id="{53E5FCCE-3279-4039-A9BA-071E4C5F9670}"/>
              </a:ext>
            </a:extLst>
          </p:cNvPr>
          <p:cNvSpPr>
            <a:spLocks noGrp="1"/>
          </p:cNvSpPr>
          <p:nvPr>
            <p:ph idx="1"/>
          </p:nvPr>
        </p:nvSpPr>
        <p:spPr/>
        <p:txBody>
          <a:bodyPr>
            <a:normAutofit fontScale="70000" lnSpcReduction="20000"/>
          </a:bodyPr>
          <a:lstStyle/>
          <a:p>
            <a:pPr marL="0" indent="0">
              <a:buNone/>
            </a:pPr>
            <a:r>
              <a:rPr lang="en-US" dirty="0"/>
              <a:t>[A] What intentions can you have whilst you’re fasting? </a:t>
            </a:r>
          </a:p>
          <a:p>
            <a:endParaRPr lang="en-US" dirty="0"/>
          </a:p>
          <a:p>
            <a:pPr marL="514350" indent="-514350">
              <a:buFont typeface="+mj-lt"/>
              <a:buAutoNum type="arabicPeriod"/>
            </a:pPr>
            <a:r>
              <a:rPr lang="en-US" dirty="0"/>
              <a:t>There’s no equivalent to fasting</a:t>
            </a:r>
          </a:p>
          <a:p>
            <a:pPr marL="514350" indent="-514350">
              <a:buFont typeface="+mj-lt"/>
              <a:buAutoNum type="arabicPeriod"/>
            </a:pPr>
            <a:r>
              <a:rPr lang="en-US" dirty="0"/>
              <a:t>You’re doing s.th which Allah is storing a reward for: a surprise!</a:t>
            </a:r>
          </a:p>
          <a:p>
            <a:pPr marL="514350" indent="-514350">
              <a:buFont typeface="+mj-lt"/>
              <a:buAutoNum type="arabicPeriod"/>
            </a:pPr>
            <a:r>
              <a:rPr lang="en-US" dirty="0"/>
              <a:t>Your past sins will be forgiven</a:t>
            </a:r>
          </a:p>
          <a:p>
            <a:pPr marL="514350" indent="-514350">
              <a:buFont typeface="+mj-lt"/>
              <a:buAutoNum type="arabicPeriod"/>
            </a:pPr>
            <a:r>
              <a:rPr lang="en-US" dirty="0"/>
              <a:t>Fasting will intercede for you on the Day of Judgement</a:t>
            </a:r>
          </a:p>
          <a:p>
            <a:pPr marL="514350" indent="-514350">
              <a:buFont typeface="+mj-lt"/>
              <a:buAutoNum type="arabicPeriod"/>
            </a:pPr>
            <a:r>
              <a:rPr lang="en-US" dirty="0"/>
              <a:t>If you do </a:t>
            </a:r>
            <a:r>
              <a:rPr lang="en-US" dirty="0" err="1"/>
              <a:t>suhur</a:t>
            </a:r>
            <a:r>
              <a:rPr lang="en-US" dirty="0"/>
              <a:t>—Allah and His Angels send special </a:t>
            </a:r>
            <a:r>
              <a:rPr lang="en-US" dirty="0" err="1"/>
              <a:t>salam</a:t>
            </a:r>
            <a:r>
              <a:rPr lang="en-US" dirty="0"/>
              <a:t> on you</a:t>
            </a:r>
          </a:p>
          <a:p>
            <a:pPr marL="514350" indent="-514350">
              <a:buFont typeface="+mj-lt"/>
              <a:buAutoNum type="arabicPeriod"/>
            </a:pPr>
            <a:r>
              <a:rPr lang="en-US" dirty="0"/>
              <a:t>If you’re fasting and you die—you will enter Jannah</a:t>
            </a:r>
          </a:p>
          <a:p>
            <a:pPr marL="514350" indent="-514350">
              <a:buFont typeface="+mj-lt"/>
              <a:buAutoNum type="arabicPeriod"/>
            </a:pPr>
            <a:r>
              <a:rPr lang="en-US" dirty="0"/>
              <a:t>Your </a:t>
            </a:r>
            <a:r>
              <a:rPr lang="en-US" dirty="0" err="1"/>
              <a:t>du’a</a:t>
            </a:r>
            <a:r>
              <a:rPr lang="en-US" dirty="0"/>
              <a:t> will be accepted. When?</a:t>
            </a:r>
          </a:p>
          <a:p>
            <a:pPr marL="514350" indent="-514350">
              <a:buFont typeface="+mj-lt"/>
              <a:buAutoNum type="arabicPeriod"/>
            </a:pPr>
            <a:r>
              <a:rPr lang="en-US" dirty="0"/>
              <a:t>Two happiness: (1) At iftar (2) When meeting Allah (swt) </a:t>
            </a:r>
          </a:p>
          <a:p>
            <a:pPr marL="514350" indent="-514350">
              <a:buFont typeface="+mj-lt"/>
              <a:buAutoNum type="arabicPeriod"/>
            </a:pPr>
            <a:r>
              <a:rPr lang="en-US" dirty="0"/>
              <a:t>Your mouth smells better than musk by Allah</a:t>
            </a:r>
          </a:p>
          <a:p>
            <a:pPr marL="514350" indent="-514350">
              <a:buFont typeface="+mj-lt"/>
              <a:buAutoNum type="arabicPeriod"/>
            </a:pPr>
            <a:r>
              <a:rPr lang="en-US" dirty="0"/>
              <a:t>Your ranks will be raised in Jannah</a:t>
            </a:r>
            <a:endParaRPr lang="en-GB" dirty="0"/>
          </a:p>
        </p:txBody>
      </p:sp>
      <p:pic>
        <p:nvPicPr>
          <p:cNvPr id="5" name="Graphic 4" descr="Heart">
            <a:extLst>
              <a:ext uri="{FF2B5EF4-FFF2-40B4-BE49-F238E27FC236}">
                <a16:creationId xmlns:a16="http://schemas.microsoft.com/office/drawing/2014/main" id="{A0B3D0E4-EE0D-42B1-A6D2-7B63617EC2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0" y="4572000"/>
            <a:ext cx="329682" cy="329682"/>
          </a:xfrm>
          <a:prstGeom prst="rect">
            <a:avLst/>
          </a:prstGeom>
        </p:spPr>
      </p:pic>
    </p:spTree>
    <p:extLst>
      <p:ext uri="{BB962C8B-B14F-4D97-AF65-F5344CB8AC3E}">
        <p14:creationId xmlns:p14="http://schemas.microsoft.com/office/powerpoint/2010/main" val="170428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63AE-3C76-4F6B-BF3A-77D030CA3CB3}"/>
              </a:ext>
            </a:extLst>
          </p:cNvPr>
          <p:cNvSpPr>
            <a:spLocks noGrp="1"/>
          </p:cNvSpPr>
          <p:nvPr>
            <p:ph type="title"/>
          </p:nvPr>
        </p:nvSpPr>
        <p:spPr/>
        <p:txBody>
          <a:bodyPr/>
          <a:lstStyle/>
          <a:p>
            <a:r>
              <a:rPr lang="en-US" dirty="0"/>
              <a:t>The Blessings of </a:t>
            </a:r>
            <a:r>
              <a:rPr lang="en-US" dirty="0" err="1"/>
              <a:t>Suhur</a:t>
            </a:r>
            <a:endParaRPr lang="en-GB" dirty="0"/>
          </a:p>
        </p:txBody>
      </p:sp>
      <p:sp>
        <p:nvSpPr>
          <p:cNvPr id="3" name="Content Placeholder 2">
            <a:extLst>
              <a:ext uri="{FF2B5EF4-FFF2-40B4-BE49-F238E27FC236}">
                <a16:creationId xmlns:a16="http://schemas.microsoft.com/office/drawing/2014/main" id="{2B3FB381-50EA-4993-BC43-242B0A0CEA3B}"/>
              </a:ext>
            </a:extLst>
          </p:cNvPr>
          <p:cNvSpPr>
            <a:spLocks noGrp="1"/>
          </p:cNvSpPr>
          <p:nvPr>
            <p:ph idx="1"/>
          </p:nvPr>
        </p:nvSpPr>
        <p:spPr>
          <a:xfrm>
            <a:off x="3810000" y="1600200"/>
            <a:ext cx="6400800" cy="4983162"/>
          </a:xfrm>
        </p:spPr>
        <p:txBody>
          <a:bodyPr>
            <a:normAutofit fontScale="92500"/>
          </a:bodyPr>
          <a:lstStyle/>
          <a:p>
            <a:pPr lvl="0" rtl="0">
              <a:buFont typeface="Courier New" panose="02070309020205020404" pitchFamily="49" charset="0"/>
              <a:buChar char="o"/>
            </a:pPr>
            <a:r>
              <a:rPr lang="en-GB" sz="2200" dirty="0">
                <a:ea typeface="Times New Roman" panose="02020603050405020304" pitchFamily="18" charset="0"/>
                <a:cs typeface="Calibri Light" panose="020F0302020204030204" pitchFamily="34" charset="0"/>
              </a:rPr>
              <a:t>following the Sunnah</a:t>
            </a:r>
            <a:endParaRPr lang="en-GB" sz="2200" dirty="0">
              <a:ea typeface="Times New Roman" panose="02020603050405020304" pitchFamily="18" charset="0"/>
              <a:cs typeface="Times New Roman" panose="02020603050405020304" pitchFamily="18" charset="0"/>
            </a:endParaRPr>
          </a:p>
          <a:p>
            <a:pPr lvl="0">
              <a:buFont typeface="Courier New" panose="02070309020205020404" pitchFamily="49" charset="0"/>
              <a:buChar char="o"/>
            </a:pPr>
            <a:r>
              <a:rPr lang="en-GB" sz="2200" dirty="0">
                <a:ea typeface="Times New Roman" panose="02020603050405020304" pitchFamily="18" charset="0"/>
                <a:cs typeface="Calibri Light" panose="020F0302020204030204" pitchFamily="34" charset="0"/>
              </a:rPr>
              <a:t>differing from the People of the Book </a:t>
            </a:r>
            <a:endParaRPr lang="en-GB" sz="2200" dirty="0">
              <a:ea typeface="Times New Roman" panose="02020603050405020304" pitchFamily="18" charset="0"/>
              <a:cs typeface="Times New Roman" panose="02020603050405020304" pitchFamily="18" charset="0"/>
            </a:endParaRPr>
          </a:p>
          <a:p>
            <a:pPr lvl="0">
              <a:buFont typeface="Courier New" panose="02070309020205020404" pitchFamily="49" charset="0"/>
              <a:buChar char="o"/>
            </a:pPr>
            <a:r>
              <a:rPr lang="en-GB" sz="2200" dirty="0">
                <a:ea typeface="Times New Roman" panose="02020603050405020304" pitchFamily="18" charset="0"/>
                <a:cs typeface="Calibri Light" panose="020F0302020204030204" pitchFamily="34" charset="0"/>
              </a:rPr>
              <a:t>gives you strength to worship Allah</a:t>
            </a:r>
            <a:endParaRPr lang="en-GB" sz="2200" dirty="0">
              <a:ea typeface="Times New Roman" panose="02020603050405020304" pitchFamily="18" charset="0"/>
              <a:cs typeface="Times New Roman" panose="02020603050405020304" pitchFamily="18" charset="0"/>
            </a:endParaRPr>
          </a:p>
          <a:p>
            <a:pPr lvl="0">
              <a:buFont typeface="Courier New" panose="02070309020205020404" pitchFamily="49" charset="0"/>
              <a:buChar char="o"/>
            </a:pPr>
            <a:r>
              <a:rPr lang="en-GB" sz="2200" dirty="0">
                <a:ea typeface="Times New Roman" panose="02020603050405020304" pitchFamily="18" charset="0"/>
                <a:cs typeface="Calibri Light" panose="020F0302020204030204" pitchFamily="34" charset="0"/>
              </a:rPr>
              <a:t>increases your energy</a:t>
            </a:r>
            <a:endParaRPr lang="en-GB" sz="2200" dirty="0">
              <a:ea typeface="Times New Roman" panose="02020603050405020304" pitchFamily="18" charset="0"/>
              <a:cs typeface="Times New Roman" panose="02020603050405020304" pitchFamily="18" charset="0"/>
            </a:endParaRPr>
          </a:p>
          <a:p>
            <a:pPr lvl="0">
              <a:buFont typeface="Courier New" panose="02070309020205020404" pitchFamily="49" charset="0"/>
              <a:buChar char="o"/>
            </a:pPr>
            <a:r>
              <a:rPr lang="en-GB" sz="2200" dirty="0">
                <a:ea typeface="Times New Roman" panose="02020603050405020304" pitchFamily="18" charset="0"/>
                <a:cs typeface="Calibri Light" panose="020F0302020204030204" pitchFamily="34" charset="0"/>
              </a:rPr>
              <a:t>wards off bad attitude and poor character that may arise from hunger</a:t>
            </a:r>
            <a:endParaRPr lang="en-GB" sz="2200" dirty="0">
              <a:ea typeface="Times New Roman" panose="02020603050405020304" pitchFamily="18" charset="0"/>
              <a:cs typeface="Times New Roman" panose="02020603050405020304" pitchFamily="18" charset="0"/>
            </a:endParaRPr>
          </a:p>
          <a:p>
            <a:pPr lvl="0">
              <a:buFont typeface="Courier New" panose="02070309020205020404" pitchFamily="49" charset="0"/>
              <a:buChar char="o"/>
            </a:pPr>
            <a:r>
              <a:rPr lang="en-GB" sz="2200" dirty="0">
                <a:ea typeface="Times New Roman" panose="02020603050405020304" pitchFamily="18" charset="0"/>
                <a:cs typeface="Calibri Light" panose="020F0302020204030204" pitchFamily="34" charset="0"/>
              </a:rPr>
              <a:t>a means of giving charity to anyone who asks for it at that time; or is a means of them sharing your meal</a:t>
            </a:r>
            <a:endParaRPr lang="en-GB" sz="2200" dirty="0">
              <a:ea typeface="Times New Roman" panose="02020603050405020304" pitchFamily="18" charset="0"/>
              <a:cs typeface="Times New Roman" panose="02020603050405020304" pitchFamily="18" charset="0"/>
            </a:endParaRPr>
          </a:p>
          <a:p>
            <a:pPr lvl="0">
              <a:buFont typeface="Courier New" panose="02070309020205020404" pitchFamily="49" charset="0"/>
              <a:buChar char="o"/>
            </a:pPr>
            <a:r>
              <a:rPr lang="en-GB" sz="2200" dirty="0">
                <a:ea typeface="Times New Roman" panose="02020603050405020304" pitchFamily="18" charset="0"/>
                <a:cs typeface="Calibri Light" panose="020F0302020204030204" pitchFamily="34" charset="0"/>
              </a:rPr>
              <a:t>a means for you to remember Allah and ask Him at a time when it is </a:t>
            </a:r>
            <a:r>
              <a:rPr lang="en-US" sz="2200" dirty="0">
                <a:ea typeface="Times New Roman" panose="02020603050405020304" pitchFamily="18" charset="0"/>
                <a:cs typeface="Calibri Light" panose="020F0302020204030204" pitchFamily="34" charset="0"/>
              </a:rPr>
              <a:t>likely to be </a:t>
            </a:r>
            <a:r>
              <a:rPr lang="en-GB" sz="2200" dirty="0">
                <a:ea typeface="Times New Roman" panose="02020603050405020304" pitchFamily="18" charset="0"/>
                <a:cs typeface="Calibri Light" panose="020F0302020204030204" pitchFamily="34" charset="0"/>
              </a:rPr>
              <a:t>accepted</a:t>
            </a:r>
            <a:endParaRPr lang="en-GB" sz="2200" dirty="0">
              <a:ea typeface="Times New Roman" panose="02020603050405020304" pitchFamily="18" charset="0"/>
              <a:cs typeface="Times New Roman" panose="02020603050405020304" pitchFamily="18" charset="0"/>
            </a:endParaRPr>
          </a:p>
          <a:p>
            <a:pPr lvl="0">
              <a:buFont typeface="Courier New" panose="02070309020205020404" pitchFamily="49" charset="0"/>
              <a:buChar char="o"/>
            </a:pPr>
            <a:r>
              <a:rPr lang="en-GB" sz="2200" dirty="0">
                <a:ea typeface="Times New Roman" panose="02020603050405020304" pitchFamily="18" charset="0"/>
                <a:cs typeface="Calibri Light" panose="020F0302020204030204" pitchFamily="34" charset="0"/>
              </a:rPr>
              <a:t>allows you to make an intention of fasting, if you forgot to do so before sleeping.</a:t>
            </a:r>
            <a:endParaRPr lang="en-GB" sz="2200" dirty="0">
              <a:ea typeface="Times New Roman" panose="02020603050405020304" pitchFamily="18" charset="0"/>
              <a:cs typeface="Times New Roman" panose="02020603050405020304" pitchFamily="18" charset="0"/>
            </a:endParaRPr>
          </a:p>
          <a:p>
            <a:pPr marL="0" indent="0">
              <a:buNone/>
            </a:pPr>
            <a:r>
              <a:rPr lang="en-GB" sz="2000" i="1" dirty="0">
                <a:solidFill>
                  <a:srgbClr val="A7402C"/>
                </a:solidFill>
              </a:rPr>
              <a:t>(Adapted from </a:t>
            </a:r>
            <a:r>
              <a:rPr lang="en-GB" sz="2000" i="1" dirty="0" err="1">
                <a:solidFill>
                  <a:srgbClr val="A7402C"/>
                </a:solidFill>
              </a:rPr>
              <a:t>Fath</a:t>
            </a:r>
            <a:r>
              <a:rPr lang="en-GB" sz="2000" i="1" dirty="0">
                <a:solidFill>
                  <a:srgbClr val="A7402C"/>
                </a:solidFill>
              </a:rPr>
              <a:t> al-Bari; Ibn Hajar </a:t>
            </a:r>
            <a:r>
              <a:rPr lang="en-GB" sz="2000" i="1" dirty="0" err="1">
                <a:solidFill>
                  <a:srgbClr val="A7402C"/>
                </a:solidFill>
              </a:rPr>
              <a:t>rahimahullah</a:t>
            </a:r>
            <a:r>
              <a:rPr lang="en-GB" sz="2000" i="1" dirty="0">
                <a:solidFill>
                  <a:srgbClr val="A7402C"/>
                </a:solidFill>
              </a:rPr>
              <a:t>)</a:t>
            </a:r>
          </a:p>
        </p:txBody>
      </p:sp>
      <p:sp>
        <p:nvSpPr>
          <p:cNvPr id="5" name="TextBox 4">
            <a:extLst>
              <a:ext uri="{FF2B5EF4-FFF2-40B4-BE49-F238E27FC236}">
                <a16:creationId xmlns:a16="http://schemas.microsoft.com/office/drawing/2014/main" id="{7AC31C02-F203-485D-9D5D-72A053E0AA58}"/>
              </a:ext>
            </a:extLst>
          </p:cNvPr>
          <p:cNvSpPr txBox="1"/>
          <p:nvPr/>
        </p:nvSpPr>
        <p:spPr>
          <a:xfrm>
            <a:off x="1981200" y="831723"/>
            <a:ext cx="1219200" cy="3770263"/>
          </a:xfrm>
          <a:prstGeom prst="rect">
            <a:avLst/>
          </a:prstGeom>
          <a:noFill/>
        </p:spPr>
        <p:txBody>
          <a:bodyPr wrap="square" rtlCol="0">
            <a:spAutoFit/>
          </a:bodyPr>
          <a:lstStyle/>
          <a:p>
            <a:r>
              <a:rPr lang="en-GB" sz="23900" dirty="0">
                <a:solidFill>
                  <a:srgbClr val="F0D2A1"/>
                </a:solidFill>
                <a:latin typeface="Century" panose="02040604050505020304" pitchFamily="18" charset="0"/>
              </a:rPr>
              <a:t>“</a:t>
            </a:r>
          </a:p>
        </p:txBody>
      </p:sp>
    </p:spTree>
    <p:extLst>
      <p:ext uri="{BB962C8B-B14F-4D97-AF65-F5344CB8AC3E}">
        <p14:creationId xmlns:p14="http://schemas.microsoft.com/office/powerpoint/2010/main" val="225496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BFC6-76EA-4B52-9D70-0103D025A111}"/>
              </a:ext>
            </a:extLst>
          </p:cNvPr>
          <p:cNvSpPr>
            <a:spLocks noGrp="1"/>
          </p:cNvSpPr>
          <p:nvPr>
            <p:ph type="title"/>
          </p:nvPr>
        </p:nvSpPr>
        <p:spPr/>
        <p:txBody>
          <a:bodyPr/>
          <a:lstStyle/>
          <a:p>
            <a:r>
              <a:rPr lang="en-US" dirty="0"/>
              <a:t>LOs</a:t>
            </a:r>
            <a:endParaRPr lang="en-GB" dirty="0"/>
          </a:p>
        </p:txBody>
      </p:sp>
      <p:sp>
        <p:nvSpPr>
          <p:cNvPr id="3" name="Content Placeholder 2">
            <a:extLst>
              <a:ext uri="{FF2B5EF4-FFF2-40B4-BE49-F238E27FC236}">
                <a16:creationId xmlns:a16="http://schemas.microsoft.com/office/drawing/2014/main" id="{8F890BF1-F0F1-4212-B659-08458350BDC8}"/>
              </a:ext>
            </a:extLst>
          </p:cNvPr>
          <p:cNvSpPr>
            <a:spLocks noGrp="1"/>
          </p:cNvSpPr>
          <p:nvPr>
            <p:ph idx="1"/>
          </p:nvPr>
        </p:nvSpPr>
        <p:spPr/>
        <p:txBody>
          <a:bodyPr/>
          <a:lstStyle/>
          <a:p>
            <a:r>
              <a:rPr lang="en-US" dirty="0"/>
              <a:t>To extrapolate lessons from the </a:t>
            </a:r>
            <a:r>
              <a:rPr lang="en-US" dirty="0" err="1"/>
              <a:t>ayat</a:t>
            </a:r>
            <a:r>
              <a:rPr lang="en-US" dirty="0"/>
              <a:t> of fasting</a:t>
            </a:r>
          </a:p>
          <a:p>
            <a:r>
              <a:rPr lang="en-US" dirty="0"/>
              <a:t>To review the 3 levels of fasting</a:t>
            </a:r>
          </a:p>
          <a:p>
            <a:r>
              <a:rPr lang="en-US" dirty="0"/>
              <a:t>To draw up an action plan for Ramadan</a:t>
            </a:r>
          </a:p>
          <a:p>
            <a:endParaRPr lang="en-GB" dirty="0"/>
          </a:p>
        </p:txBody>
      </p:sp>
    </p:spTree>
    <p:extLst>
      <p:ext uri="{BB962C8B-B14F-4D97-AF65-F5344CB8AC3E}">
        <p14:creationId xmlns:p14="http://schemas.microsoft.com/office/powerpoint/2010/main" val="300391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0A16-C6AB-4BB5-9F27-3CF72F42779A}"/>
              </a:ext>
            </a:extLst>
          </p:cNvPr>
          <p:cNvSpPr>
            <a:spLocks noGrp="1"/>
          </p:cNvSpPr>
          <p:nvPr>
            <p:ph type="title"/>
          </p:nvPr>
        </p:nvSpPr>
        <p:spPr/>
        <p:txBody>
          <a:bodyPr/>
          <a:lstStyle/>
          <a:p>
            <a:r>
              <a:rPr lang="en-GB" dirty="0" err="1"/>
              <a:t>Laylat</a:t>
            </a:r>
            <a:r>
              <a:rPr lang="en-GB" dirty="0"/>
              <a:t> al-</a:t>
            </a:r>
            <a:r>
              <a:rPr lang="en-GB" dirty="0" err="1"/>
              <a:t>Qadr</a:t>
            </a:r>
            <a:endParaRPr lang="en-GB" dirty="0"/>
          </a:p>
        </p:txBody>
      </p:sp>
      <p:sp>
        <p:nvSpPr>
          <p:cNvPr id="3" name="Content Placeholder 2">
            <a:extLst>
              <a:ext uri="{FF2B5EF4-FFF2-40B4-BE49-F238E27FC236}">
                <a16:creationId xmlns:a16="http://schemas.microsoft.com/office/drawing/2014/main" id="{E095844D-34E6-4A6D-A316-321BDCAF9251}"/>
              </a:ext>
            </a:extLst>
          </p:cNvPr>
          <p:cNvSpPr>
            <a:spLocks noGrp="1"/>
          </p:cNvSpPr>
          <p:nvPr>
            <p:ph idx="1"/>
          </p:nvPr>
        </p:nvSpPr>
        <p:spPr/>
        <p:txBody>
          <a:bodyPr/>
          <a:lstStyle/>
          <a:p>
            <a:pPr marL="0" indent="0">
              <a:buNone/>
            </a:pPr>
            <a:r>
              <a:rPr lang="en-GB" dirty="0" err="1"/>
              <a:t>Qadr</a:t>
            </a:r>
            <a:r>
              <a:rPr lang="en-GB" dirty="0"/>
              <a:t>: (1) Decree (2) Glory &amp; Honour</a:t>
            </a:r>
          </a:p>
          <a:p>
            <a:pPr marL="0" indent="0">
              <a:buNone/>
            </a:pPr>
            <a:endParaRPr lang="en-GB" dirty="0"/>
          </a:p>
          <a:p>
            <a:r>
              <a:rPr lang="en-GB" dirty="0"/>
              <a:t>What is so special about this night?</a:t>
            </a:r>
          </a:p>
          <a:p>
            <a:r>
              <a:rPr lang="en-GB" dirty="0"/>
              <a:t>What is the reward for the </a:t>
            </a:r>
            <a:r>
              <a:rPr lang="en-GB" dirty="0" err="1"/>
              <a:t>qiyam</a:t>
            </a:r>
            <a:r>
              <a:rPr lang="en-GB" dirty="0"/>
              <a:t> of this night?</a:t>
            </a:r>
            <a:endParaRPr lang="ar-IQ" dirty="0"/>
          </a:p>
          <a:p>
            <a:r>
              <a:rPr lang="en-GB" dirty="0"/>
              <a:t>What is the </a:t>
            </a:r>
            <a:r>
              <a:rPr lang="en-GB" dirty="0" err="1"/>
              <a:t>du’a</a:t>
            </a:r>
            <a:r>
              <a:rPr lang="en-GB" dirty="0"/>
              <a:t> for this night?</a:t>
            </a:r>
          </a:p>
          <a:p>
            <a:r>
              <a:rPr lang="en-GB" dirty="0"/>
              <a:t>What does </a:t>
            </a:r>
            <a:r>
              <a:rPr lang="ar-EG" dirty="0"/>
              <a:t>العفو</a:t>
            </a:r>
            <a:r>
              <a:rPr lang="en-US" dirty="0"/>
              <a:t> mean?</a:t>
            </a:r>
          </a:p>
          <a:p>
            <a:endParaRPr lang="en-GB" dirty="0"/>
          </a:p>
        </p:txBody>
      </p:sp>
    </p:spTree>
    <p:extLst>
      <p:ext uri="{BB962C8B-B14F-4D97-AF65-F5344CB8AC3E}">
        <p14:creationId xmlns:p14="http://schemas.microsoft.com/office/powerpoint/2010/main" val="1564849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A466-D732-4B00-AA4C-DFF009A59C2D}"/>
              </a:ext>
            </a:extLst>
          </p:cNvPr>
          <p:cNvSpPr>
            <a:spLocks noGrp="1"/>
          </p:cNvSpPr>
          <p:nvPr>
            <p:ph type="title"/>
          </p:nvPr>
        </p:nvSpPr>
        <p:spPr/>
        <p:txBody>
          <a:bodyPr/>
          <a:lstStyle/>
          <a:p>
            <a:r>
              <a:rPr lang="en-US" dirty="0"/>
              <a:t>Ramadan: A Month of Training</a:t>
            </a:r>
            <a:endParaRPr lang="en-GB" dirty="0"/>
          </a:p>
        </p:txBody>
      </p:sp>
      <p:sp>
        <p:nvSpPr>
          <p:cNvPr id="3" name="Content Placeholder 2">
            <a:extLst>
              <a:ext uri="{FF2B5EF4-FFF2-40B4-BE49-F238E27FC236}">
                <a16:creationId xmlns:a16="http://schemas.microsoft.com/office/drawing/2014/main" id="{941BF6D0-415F-4A82-B3A0-039C724B8F53}"/>
              </a:ext>
            </a:extLst>
          </p:cNvPr>
          <p:cNvSpPr>
            <a:spLocks noGrp="1"/>
          </p:cNvSpPr>
          <p:nvPr>
            <p:ph idx="1"/>
          </p:nvPr>
        </p:nvSpPr>
        <p:spPr/>
        <p:txBody>
          <a:bodyPr/>
          <a:lstStyle/>
          <a:p>
            <a:pPr marL="0" indent="0">
              <a:buNone/>
            </a:pPr>
            <a:endParaRPr lang="en-GB" dirty="0"/>
          </a:p>
        </p:txBody>
      </p:sp>
      <p:graphicFrame>
        <p:nvGraphicFramePr>
          <p:cNvPr id="4" name="Diagram 3">
            <a:extLst>
              <a:ext uri="{FF2B5EF4-FFF2-40B4-BE49-F238E27FC236}">
                <a16:creationId xmlns:a16="http://schemas.microsoft.com/office/drawing/2014/main" id="{9FE02AE9-B364-4477-9BE7-C3270D28C23E}"/>
              </a:ext>
            </a:extLst>
          </p:cNvPr>
          <p:cNvGraphicFramePr/>
          <p:nvPr>
            <p:extLst>
              <p:ext uri="{D42A27DB-BD31-4B8C-83A1-F6EECF244321}">
                <p14:modId xmlns:p14="http://schemas.microsoft.com/office/powerpoint/2010/main" val="3121632430"/>
              </p:ext>
            </p:extLst>
          </p:nvPr>
        </p:nvGraphicFramePr>
        <p:xfrm>
          <a:off x="1981200" y="1397000"/>
          <a:ext cx="82296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417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68D0-7C23-4793-835B-D00027F6363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4A373EF-8F9D-46B0-BEC3-7C3EAAD46B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0"/>
            <a:ext cx="6827838" cy="6827838"/>
          </a:xfrm>
        </p:spPr>
      </p:pic>
    </p:spTree>
    <p:extLst>
      <p:ext uri="{BB962C8B-B14F-4D97-AF65-F5344CB8AC3E}">
        <p14:creationId xmlns:p14="http://schemas.microsoft.com/office/powerpoint/2010/main" val="71118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A7402C"/>
                </a:solidFill>
                <a:latin typeface="Cabin Medium" panose="00000600000000000000" pitchFamily="2" charset="0"/>
              </a:rPr>
              <a:t>[A]</a:t>
            </a:r>
          </a:p>
        </p:txBody>
      </p:sp>
      <p:sp>
        <p:nvSpPr>
          <p:cNvPr id="5" name="Text Placeholder 4">
            <a:extLst>
              <a:ext uri="{FF2B5EF4-FFF2-40B4-BE49-F238E27FC236}">
                <a16:creationId xmlns:a16="http://schemas.microsoft.com/office/drawing/2014/main" id="{2E5F402C-6ACB-4F12-8256-92E9385319B0}"/>
              </a:ext>
            </a:extLst>
          </p:cNvPr>
          <p:cNvSpPr>
            <a:spLocks noGrp="1"/>
          </p:cNvSpPr>
          <p:nvPr>
            <p:ph type="body" idx="1"/>
          </p:nvPr>
        </p:nvSpPr>
        <p:spPr/>
        <p:txBody>
          <a:bodyPr/>
          <a:lstStyle/>
          <a:p>
            <a:pPr algn="ctr"/>
            <a:r>
              <a:rPr lang="en-GB" dirty="0">
                <a:solidFill>
                  <a:srgbClr val="A7402C"/>
                </a:solidFill>
                <a:latin typeface="Cabin Medium" panose="00000600000000000000" pitchFamily="2" charset="0"/>
              </a:rPr>
              <a:t>Option 1</a:t>
            </a:r>
          </a:p>
        </p:txBody>
      </p:sp>
      <p:sp>
        <p:nvSpPr>
          <p:cNvPr id="3" name="Content Placeholder 2"/>
          <p:cNvSpPr>
            <a:spLocks noGrp="1"/>
          </p:cNvSpPr>
          <p:nvPr>
            <p:ph sz="half" idx="2"/>
          </p:nvPr>
        </p:nvSpPr>
        <p:spPr/>
        <p:txBody>
          <a:bodyPr/>
          <a:lstStyle/>
          <a:p>
            <a:r>
              <a:rPr lang="en-GB" dirty="0">
                <a:latin typeface="Cabin Medium" panose="00000600000000000000" pitchFamily="2" charset="0"/>
              </a:rPr>
              <a:t>Write an article for a local newspaper about Ramadan. Don’t forget to explain why Muslims fast.</a:t>
            </a:r>
          </a:p>
          <a:p>
            <a:endParaRPr lang="en-GB" dirty="0">
              <a:latin typeface="Cabin Medium" panose="00000600000000000000" pitchFamily="2" charset="0"/>
            </a:endParaRPr>
          </a:p>
          <a:p>
            <a:r>
              <a:rPr lang="en-GB" dirty="0">
                <a:latin typeface="Cabin Medium" panose="00000600000000000000" pitchFamily="2" charset="0"/>
              </a:rPr>
              <a:t>General/specific angle.</a:t>
            </a:r>
          </a:p>
        </p:txBody>
      </p:sp>
      <p:sp>
        <p:nvSpPr>
          <p:cNvPr id="6" name="Text Placeholder 5">
            <a:extLst>
              <a:ext uri="{FF2B5EF4-FFF2-40B4-BE49-F238E27FC236}">
                <a16:creationId xmlns:a16="http://schemas.microsoft.com/office/drawing/2014/main" id="{E46D1089-8ADE-4D2E-B1C1-E02ECC5B31AD}"/>
              </a:ext>
            </a:extLst>
          </p:cNvPr>
          <p:cNvSpPr>
            <a:spLocks noGrp="1"/>
          </p:cNvSpPr>
          <p:nvPr>
            <p:ph type="body" sz="quarter" idx="3"/>
          </p:nvPr>
        </p:nvSpPr>
        <p:spPr/>
        <p:txBody>
          <a:bodyPr/>
          <a:lstStyle/>
          <a:p>
            <a:pPr algn="ctr"/>
            <a:r>
              <a:rPr lang="en-GB" dirty="0">
                <a:solidFill>
                  <a:srgbClr val="A7402C"/>
                </a:solidFill>
                <a:latin typeface="Cabin Medium" panose="00000600000000000000" pitchFamily="2" charset="0"/>
              </a:rPr>
              <a:t>Option 2</a:t>
            </a:r>
          </a:p>
        </p:txBody>
      </p:sp>
      <p:sp>
        <p:nvSpPr>
          <p:cNvPr id="7" name="Content Placeholder 6">
            <a:extLst>
              <a:ext uri="{FF2B5EF4-FFF2-40B4-BE49-F238E27FC236}">
                <a16:creationId xmlns:a16="http://schemas.microsoft.com/office/drawing/2014/main" id="{10F5964A-3CBF-4AB3-AA1A-179A97880CCC}"/>
              </a:ext>
            </a:extLst>
          </p:cNvPr>
          <p:cNvSpPr>
            <a:spLocks noGrp="1"/>
          </p:cNvSpPr>
          <p:nvPr>
            <p:ph sz="quarter" idx="4"/>
          </p:nvPr>
        </p:nvSpPr>
        <p:spPr/>
        <p:txBody>
          <a:bodyPr/>
          <a:lstStyle/>
          <a:p>
            <a:r>
              <a:rPr lang="en-GB" dirty="0">
                <a:latin typeface="Cabin Medium" panose="00000600000000000000" pitchFamily="2" charset="0"/>
              </a:rPr>
              <a:t>Pick an action of the heart.</a:t>
            </a:r>
          </a:p>
          <a:p>
            <a:r>
              <a:rPr lang="en-GB" dirty="0">
                <a:latin typeface="Cabin Medium" panose="00000600000000000000" pitchFamily="2" charset="0"/>
              </a:rPr>
              <a:t>Design a journal page/infographic to help you cultivate and focus on this action in Ramadan. </a:t>
            </a:r>
          </a:p>
          <a:p>
            <a:r>
              <a:rPr lang="en-GB" dirty="0">
                <a:latin typeface="Cabin Medium" panose="00000600000000000000" pitchFamily="2" charset="0"/>
              </a:rPr>
              <a:t>Be as specific as possible.</a:t>
            </a:r>
          </a:p>
          <a:p>
            <a:r>
              <a:rPr lang="en-GB" dirty="0">
                <a:latin typeface="Cabin Medium" panose="00000600000000000000" pitchFamily="2" charset="0"/>
              </a:rPr>
              <a:t>Include key reminders. </a:t>
            </a:r>
          </a:p>
        </p:txBody>
      </p:sp>
    </p:spTree>
    <p:extLst>
      <p:ext uri="{BB962C8B-B14F-4D97-AF65-F5344CB8AC3E}">
        <p14:creationId xmlns:p14="http://schemas.microsoft.com/office/powerpoint/2010/main" val="352309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0A0E-D8FA-41CA-90D7-307008F66369}"/>
              </a:ext>
            </a:extLst>
          </p:cNvPr>
          <p:cNvSpPr>
            <a:spLocks noGrp="1"/>
          </p:cNvSpPr>
          <p:nvPr>
            <p:ph type="title"/>
          </p:nvPr>
        </p:nvSpPr>
        <p:spPr>
          <a:xfrm>
            <a:off x="1981200" y="274638"/>
            <a:ext cx="3657600" cy="1143000"/>
          </a:xfrm>
        </p:spPr>
        <p:txBody>
          <a:bodyPr/>
          <a:lstStyle/>
          <a:p>
            <a:pPr algn="l"/>
            <a:r>
              <a:rPr lang="en-US" dirty="0"/>
              <a:t>Plenary</a:t>
            </a:r>
            <a:endParaRPr lang="en-GB" dirty="0"/>
          </a:p>
        </p:txBody>
      </p:sp>
      <p:sp>
        <p:nvSpPr>
          <p:cNvPr id="3" name="Content Placeholder 2">
            <a:extLst>
              <a:ext uri="{FF2B5EF4-FFF2-40B4-BE49-F238E27FC236}">
                <a16:creationId xmlns:a16="http://schemas.microsoft.com/office/drawing/2014/main" id="{FC95A362-B9C6-44ED-9ABE-6C2CDD6CA3A9}"/>
              </a:ext>
            </a:extLst>
          </p:cNvPr>
          <p:cNvSpPr>
            <a:spLocks noGrp="1"/>
          </p:cNvSpPr>
          <p:nvPr>
            <p:ph idx="1"/>
          </p:nvPr>
        </p:nvSpPr>
        <p:spPr>
          <a:xfrm>
            <a:off x="1981200" y="1600201"/>
            <a:ext cx="4495800" cy="4525963"/>
          </a:xfrm>
        </p:spPr>
        <p:txBody>
          <a:bodyPr>
            <a:normAutofit fontScale="77500" lnSpcReduction="20000"/>
          </a:bodyPr>
          <a:lstStyle/>
          <a:p>
            <a:pPr marL="514350" indent="-514350">
              <a:buFont typeface="+mj-lt"/>
              <a:buAutoNum type="arabicParenR"/>
            </a:pPr>
            <a:r>
              <a:rPr lang="en-US" dirty="0"/>
              <a:t>How does Ramadan help you to purify your heart?</a:t>
            </a:r>
          </a:p>
          <a:p>
            <a:pPr marL="514350" indent="-514350">
              <a:buFont typeface="+mj-lt"/>
              <a:buAutoNum type="arabicParenR"/>
            </a:pPr>
            <a:r>
              <a:rPr lang="en-US" dirty="0"/>
              <a:t>How does Ramadan help you to attach your heart to Allah (swt)?</a:t>
            </a:r>
          </a:p>
          <a:p>
            <a:pPr marL="514350" indent="-514350">
              <a:buFont typeface="+mj-lt"/>
              <a:buAutoNum type="arabicParenR"/>
            </a:pPr>
            <a:r>
              <a:rPr lang="en-US" dirty="0"/>
              <a:t>What intentions can you have whilst you’re fasting? </a:t>
            </a:r>
            <a:endParaRPr lang="en-GB" dirty="0"/>
          </a:p>
          <a:p>
            <a:pPr marL="514350" indent="-514350">
              <a:buFont typeface="+mj-lt"/>
              <a:buAutoNum type="arabicParenR"/>
            </a:pPr>
            <a:r>
              <a:rPr lang="en-GB" dirty="0"/>
              <a:t>What is the meaning of ‘</a:t>
            </a:r>
            <a:r>
              <a:rPr lang="en-GB" dirty="0" err="1"/>
              <a:t>Afuwwun</a:t>
            </a:r>
            <a:r>
              <a:rPr lang="en-GB" dirty="0"/>
              <a:t>?</a:t>
            </a:r>
          </a:p>
          <a:p>
            <a:pPr marL="514350" indent="-514350">
              <a:buFont typeface="+mj-lt"/>
              <a:buAutoNum type="arabicParenR"/>
            </a:pPr>
            <a:r>
              <a:rPr lang="en-GB" dirty="0"/>
              <a:t>In what ways is </a:t>
            </a:r>
            <a:r>
              <a:rPr lang="en-GB" dirty="0" err="1"/>
              <a:t>suhur</a:t>
            </a:r>
            <a:r>
              <a:rPr lang="en-GB" dirty="0"/>
              <a:t> blessed?</a:t>
            </a:r>
          </a:p>
        </p:txBody>
      </p:sp>
      <p:pic>
        <p:nvPicPr>
          <p:cNvPr id="4" name="Picture 3">
            <a:extLst>
              <a:ext uri="{FF2B5EF4-FFF2-40B4-BE49-F238E27FC236}">
                <a16:creationId xmlns:a16="http://schemas.microsoft.com/office/drawing/2014/main" id="{3D1F7946-D82F-43D8-9E41-6FA7E6721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407" y="1295400"/>
            <a:ext cx="4159593" cy="5546124"/>
          </a:xfrm>
          <a:prstGeom prst="rect">
            <a:avLst/>
          </a:prstGeom>
        </p:spPr>
      </p:pic>
      <p:sp>
        <p:nvSpPr>
          <p:cNvPr id="5" name="TextBox 4">
            <a:extLst>
              <a:ext uri="{FF2B5EF4-FFF2-40B4-BE49-F238E27FC236}">
                <a16:creationId xmlns:a16="http://schemas.microsoft.com/office/drawing/2014/main" id="{EDF887B7-5E1D-40D8-A9A4-9BF2245B5EC2}"/>
              </a:ext>
            </a:extLst>
          </p:cNvPr>
          <p:cNvSpPr txBox="1"/>
          <p:nvPr/>
        </p:nvSpPr>
        <p:spPr>
          <a:xfrm>
            <a:off x="2209800" y="6126164"/>
            <a:ext cx="4038600" cy="461665"/>
          </a:xfrm>
          <a:prstGeom prst="rect">
            <a:avLst/>
          </a:prstGeom>
          <a:solidFill>
            <a:srgbClr val="F0D2A1"/>
          </a:solidFill>
        </p:spPr>
        <p:txBody>
          <a:bodyPr wrap="square" rtlCol="0">
            <a:spAutoFit/>
          </a:bodyPr>
          <a:lstStyle/>
          <a:p>
            <a:pPr algn="ctr"/>
            <a:r>
              <a:rPr lang="en-GB" sz="2400" i="1" dirty="0">
                <a:solidFill>
                  <a:srgbClr val="A7402C"/>
                </a:solidFill>
                <a:latin typeface="Cabin" panose="00000500000000000000" pitchFamily="2" charset="0"/>
              </a:rPr>
              <a:t>lifewithallah.com</a:t>
            </a:r>
          </a:p>
        </p:txBody>
      </p:sp>
    </p:spTree>
    <p:extLst>
      <p:ext uri="{BB962C8B-B14F-4D97-AF65-F5344CB8AC3E}">
        <p14:creationId xmlns:p14="http://schemas.microsoft.com/office/powerpoint/2010/main" val="364870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3" name="Content Placeholder 2"/>
          <p:cNvSpPr>
            <a:spLocks noGrp="1"/>
          </p:cNvSpPr>
          <p:nvPr>
            <p:ph idx="1"/>
          </p:nvPr>
        </p:nvSpPr>
        <p:spPr>
          <a:xfrm>
            <a:off x="1981200" y="1600201"/>
            <a:ext cx="7924800" cy="4525963"/>
          </a:xfrm>
        </p:spPr>
        <p:txBody>
          <a:bodyPr/>
          <a:lstStyle/>
          <a:p>
            <a:pPr marL="0" indent="0">
              <a:buNone/>
            </a:pPr>
            <a:r>
              <a:rPr lang="en-GB" dirty="0"/>
              <a:t>- What is the purpose of Fasting?</a:t>
            </a:r>
          </a:p>
          <a:p>
            <a:pPr marL="0" indent="0">
              <a:buNone/>
            </a:pPr>
            <a:r>
              <a:rPr lang="en-GB" dirty="0"/>
              <a:t>- What is the purpose of Ramadan?</a:t>
            </a:r>
          </a:p>
        </p:txBody>
      </p:sp>
    </p:spTree>
    <p:extLst>
      <p:ext uri="{BB962C8B-B14F-4D97-AF65-F5344CB8AC3E}">
        <p14:creationId xmlns:p14="http://schemas.microsoft.com/office/powerpoint/2010/main" val="57615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EDA53-3772-4671-9395-EA0D05E86003}"/>
              </a:ext>
            </a:extLst>
          </p:cNvPr>
          <p:cNvPicPr>
            <a:picLocks noChangeAspect="1"/>
          </p:cNvPicPr>
          <p:nvPr/>
        </p:nvPicPr>
        <p:blipFill rotWithShape="1">
          <a:blip r:embed="rId3"/>
          <a:srcRect r="7298"/>
          <a:stretch/>
        </p:blipFill>
        <p:spPr>
          <a:xfrm>
            <a:off x="-76200" y="-1138687"/>
            <a:ext cx="12268200" cy="9166429"/>
          </a:xfrm>
          <a:prstGeom prst="rect">
            <a:avLst/>
          </a:prstGeom>
        </p:spPr>
      </p:pic>
      <p:sp>
        <p:nvSpPr>
          <p:cNvPr id="3" name="Content Placeholder 2"/>
          <p:cNvSpPr>
            <a:spLocks noGrp="1"/>
          </p:cNvSpPr>
          <p:nvPr>
            <p:ph idx="1"/>
          </p:nvPr>
        </p:nvSpPr>
        <p:spPr>
          <a:xfrm>
            <a:off x="1600200" y="5622492"/>
            <a:ext cx="8991600" cy="944562"/>
          </a:xfrm>
          <a:solidFill>
            <a:srgbClr val="E7D0B7"/>
          </a:solidFill>
        </p:spPr>
        <p:txBody>
          <a:bodyPr>
            <a:normAutofit fontScale="85000" lnSpcReduction="10000"/>
          </a:bodyPr>
          <a:lstStyle/>
          <a:p>
            <a:pPr marL="0" indent="0" algn="ctr">
              <a:buNone/>
            </a:pPr>
            <a:r>
              <a:rPr lang="en-GB" dirty="0"/>
              <a:t>[A] Read through 2:183-7 and write down 5 key points of benefit which can be understood from these </a:t>
            </a:r>
            <a:r>
              <a:rPr lang="en-GB" dirty="0" err="1"/>
              <a:t>ayat</a:t>
            </a:r>
            <a:r>
              <a:rPr lang="en-GB" dirty="0"/>
              <a:t>.</a:t>
            </a:r>
          </a:p>
        </p:txBody>
      </p:sp>
      <p:sp>
        <p:nvSpPr>
          <p:cNvPr id="2" name="Title 1"/>
          <p:cNvSpPr>
            <a:spLocks noGrp="1"/>
          </p:cNvSpPr>
          <p:nvPr>
            <p:ph type="title"/>
          </p:nvPr>
        </p:nvSpPr>
        <p:spPr>
          <a:xfrm>
            <a:off x="914400" y="19594"/>
            <a:ext cx="3429000" cy="2451540"/>
          </a:xfrm>
          <a:noFill/>
        </p:spPr>
        <p:txBody>
          <a:bodyPr>
            <a:normAutofit/>
          </a:bodyPr>
          <a:lstStyle/>
          <a:p>
            <a:pPr algn="l">
              <a:lnSpc>
                <a:spcPts val="7000"/>
              </a:lnSpc>
            </a:pPr>
            <a:r>
              <a:rPr lang="en-GB" sz="6600" b="1" dirty="0">
                <a:solidFill>
                  <a:schemeClr val="bg1"/>
                </a:solidFill>
              </a:rPr>
              <a:t>Q</a:t>
            </a:r>
            <a:r>
              <a:rPr lang="en-GB" sz="6600" dirty="0">
                <a:solidFill>
                  <a:schemeClr val="bg1"/>
                </a:solidFill>
              </a:rPr>
              <a:t>uranic </a:t>
            </a:r>
            <a:r>
              <a:rPr lang="en-GB" sz="6600" b="1" dirty="0">
                <a:solidFill>
                  <a:schemeClr val="bg1"/>
                </a:solidFill>
              </a:rPr>
              <a:t>F</a:t>
            </a:r>
            <a:r>
              <a:rPr lang="en-GB" sz="6600" dirty="0">
                <a:solidFill>
                  <a:schemeClr val="bg1"/>
                </a:solidFill>
              </a:rPr>
              <a:t>ocus</a:t>
            </a:r>
          </a:p>
        </p:txBody>
      </p:sp>
    </p:spTree>
    <p:extLst>
      <p:ext uri="{BB962C8B-B14F-4D97-AF65-F5344CB8AC3E}">
        <p14:creationId xmlns:p14="http://schemas.microsoft.com/office/powerpoint/2010/main" val="341075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 What does your Ramadan look like?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4243420"/>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064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 and Allah: </a:t>
            </a:r>
            <a:br>
              <a:rPr lang="en-GB" dirty="0"/>
            </a:br>
            <a:r>
              <a:rPr lang="en-GB" sz="3100" i="1" dirty="0"/>
              <a:t>Tasting the Sweetness of ‘Ibadah</a:t>
            </a:r>
            <a:endParaRPr lang="en-GB"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3488598"/>
              </p:ext>
            </p:extLst>
          </p:nvPr>
        </p:nvGraphicFramePr>
        <p:xfrm>
          <a:off x="2011680" y="19050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76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 and People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396189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8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DBA93C-948C-4BB4-AEFA-AE426A53B87B}"/>
              </a:ext>
            </a:extLst>
          </p:cNvPr>
          <p:cNvPicPr>
            <a:picLocks noChangeAspect="1"/>
          </p:cNvPicPr>
          <p:nvPr/>
        </p:nvPicPr>
        <p:blipFill rotWithShape="1">
          <a:blip r:embed="rId3">
            <a:extLst>
              <a:ext uri="{28A0092B-C50C-407E-A947-70E740481C1C}">
                <a14:useLocalDpi xmlns:a14="http://schemas.microsoft.com/office/drawing/2010/main" val="0"/>
              </a:ext>
            </a:extLst>
          </a:blip>
          <a:srcRect r="11860"/>
          <a:stretch/>
        </p:blipFill>
        <p:spPr>
          <a:xfrm>
            <a:off x="1524001" y="1"/>
            <a:ext cx="9144001" cy="6916311"/>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523999" y="4191000"/>
            <a:ext cx="9144001" cy="2725311"/>
          </a:xfrm>
          <a:solidFill>
            <a:srgbClr val="F0D2A1"/>
          </a:solidFill>
        </p:spPr>
        <p:txBody>
          <a:bodyPr>
            <a:normAutofit fontScale="92500"/>
          </a:bodyPr>
          <a:lstStyle/>
          <a:p>
            <a:pPr marL="0" indent="0" algn="ctr" rtl="1">
              <a:lnSpc>
                <a:spcPct val="110000"/>
              </a:lnSpc>
              <a:buNone/>
            </a:pPr>
            <a:r>
              <a:rPr lang="ar-SA" sz="3600" dirty="0">
                <a:latin typeface="Calibri Light" panose="020F0302020204030204" pitchFamily="34" charset="0"/>
                <a:ea typeface="Times New Roman" panose="02020603050405020304" pitchFamily="18" charset="0"/>
                <a:cs typeface="Calibri Light" panose="020F0302020204030204" pitchFamily="34" charset="0"/>
              </a:rPr>
              <a:t>‏ </a:t>
            </a:r>
            <a:r>
              <a:rPr lang="en-GB" sz="3600" dirty="0">
                <a:latin typeface="Calibri Light" panose="020F0302020204030204" pitchFamily="34" charset="0"/>
                <a:ea typeface="Times New Roman" panose="02020603050405020304" pitchFamily="18" charset="0"/>
                <a:cs typeface="Calibri Light" panose="020F0302020204030204" pitchFamily="34" charset="0"/>
              </a:rPr>
              <a:t>"</a:t>
            </a:r>
            <a:r>
              <a:rPr lang="ar-SA" sz="3600" dirty="0">
                <a:latin typeface="Calibri Light" panose="020F0302020204030204" pitchFamily="34" charset="0"/>
                <a:ea typeface="Times New Roman" panose="02020603050405020304" pitchFamily="18" charset="0"/>
                <a:cs typeface="Calibri Light" panose="020F0302020204030204" pitchFamily="34" charset="0"/>
              </a:rPr>
              <a:t>‏ كُلُّ عَمَلِ ابْنِ آدَمَ يُضَاعَفُ الْحَسَنَةُ عَشْرُ أَمْثَالِهَا إِلَى سَبْعِمِائَةِ ضِعْفٍ قَالَ اللَّهُ عَزَّ وَجَلَّ إِلاَّ الصَّوْمَ فَإِنَّهُ لِي وَأَنَا أَجْزِي بِهِ يَدَعُ شَهْوَتَهُ وَطَعَامَهُ مِنْ أَجْلِي</a:t>
            </a:r>
            <a:r>
              <a:rPr lang="ar-EG" sz="3600" dirty="0">
                <a:latin typeface="Calibri Light" panose="020F0302020204030204" pitchFamily="34" charset="0"/>
                <a:ea typeface="Times New Roman" panose="02020603050405020304" pitchFamily="18" charset="0"/>
                <a:cs typeface="Calibri Light" panose="020F0302020204030204" pitchFamily="34" charset="0"/>
              </a:rPr>
              <a:t>،</a:t>
            </a:r>
            <a:r>
              <a:rPr lang="ar-SA" sz="3600" dirty="0">
                <a:latin typeface="Calibri Light" panose="020F0302020204030204" pitchFamily="34" charset="0"/>
                <a:ea typeface="Times New Roman" panose="02020603050405020304" pitchFamily="18" charset="0"/>
                <a:cs typeface="Calibri Light" panose="020F0302020204030204" pitchFamily="34" charset="0"/>
              </a:rPr>
              <a:t> لِلصَّائِمِ فَرْحَتَانِ فَرْحَةٌ عِنْدَ فِطْرِهِ وَفَرْحَةٌ عِنْدَ لِقَاءِ رَبِّهِ ‏.‏ وَلَخُلُوفُ فِيهِ أَطْيَبُ عِنْدَ اللَّهِ مِنْ رِيحِ الْمِسْكِ ‏</a:t>
            </a:r>
            <a:r>
              <a:rPr lang="en-GB" sz="3600" dirty="0">
                <a:latin typeface="Calibri Light" panose="020F0302020204030204" pitchFamily="34" charset="0"/>
                <a:ea typeface="Times New Roman" panose="02020603050405020304" pitchFamily="18" charset="0"/>
                <a:cs typeface="Calibri Light" panose="020F0302020204030204" pitchFamily="34" charset="0"/>
              </a:rPr>
              <a:t>"</a:t>
            </a:r>
            <a:r>
              <a:rPr lang="ar-SA" sz="3600" dirty="0">
                <a:latin typeface="Calibri Light" panose="020F0302020204030204" pitchFamily="34" charset="0"/>
                <a:ea typeface="Times New Roman" panose="02020603050405020304" pitchFamily="18" charset="0"/>
                <a:cs typeface="Calibri Light" panose="020F0302020204030204" pitchFamily="34" charset="0"/>
              </a:rPr>
              <a:t>‏ ‏.‏ </a:t>
            </a:r>
            <a:endParaRPr lang="en-GB" sz="3600" dirty="0">
              <a:latin typeface="Calibri Light" panose="020F0302020204030204" pitchFamily="34" charset="0"/>
              <a:ea typeface="Times New Roman" panose="02020603050405020304" pitchFamily="18" charset="0"/>
              <a:cs typeface="Calibri Light" panose="020F0302020204030204" pitchFamily="34" charset="0"/>
            </a:endParaRPr>
          </a:p>
          <a:p>
            <a:pPr algn="r" rtl="1"/>
            <a:endParaRPr lang="en-GB" dirty="0"/>
          </a:p>
        </p:txBody>
      </p:sp>
    </p:spTree>
    <p:extLst>
      <p:ext uri="{BB962C8B-B14F-4D97-AF65-F5344CB8AC3E}">
        <p14:creationId xmlns:p14="http://schemas.microsoft.com/office/powerpoint/2010/main" val="319504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3 Levels (Imam Ghazali)</a:t>
            </a:r>
            <a:endParaRPr lang="en-GB" dirty="0"/>
          </a:p>
        </p:txBody>
      </p:sp>
      <p:sp>
        <p:nvSpPr>
          <p:cNvPr id="3" name="Content Placeholder 2"/>
          <p:cNvSpPr>
            <a:spLocks noGrp="1"/>
          </p:cNvSpPr>
          <p:nvPr>
            <p:ph idx="1"/>
          </p:nvPr>
        </p:nvSpPr>
        <p:spPr/>
        <p:txBody>
          <a:bodyPr/>
          <a:lstStyle/>
          <a:p>
            <a:pPr marL="0" indent="0">
              <a:buNone/>
            </a:pPr>
            <a:endParaRPr lang="en-GB" dirty="0"/>
          </a:p>
        </p:txBody>
      </p:sp>
      <p:graphicFrame>
        <p:nvGraphicFramePr>
          <p:cNvPr id="4" name="Diagram 3"/>
          <p:cNvGraphicFramePr/>
          <p:nvPr>
            <p:extLst>
              <p:ext uri="{D42A27DB-BD31-4B8C-83A1-F6EECF244321}">
                <p14:modId xmlns:p14="http://schemas.microsoft.com/office/powerpoint/2010/main" val="379487081"/>
              </p:ext>
            </p:extLst>
          </p:nvPr>
        </p:nvGraphicFramePr>
        <p:xfrm>
          <a:off x="1631504" y="1700808"/>
          <a:ext cx="885698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6784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5">
      <a:majorFont>
        <a:latin typeface="pangea afrikan medium"/>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30251</TotalTime>
  <Words>2460</Words>
  <Application>Microsoft Office PowerPoint</Application>
  <PresentationFormat>Widescreen</PresentationFormat>
  <Paragraphs>228</Paragraphs>
  <Slides>24</Slides>
  <Notes>15</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24</vt:i4>
      </vt:variant>
    </vt:vector>
  </HeadingPairs>
  <TitlesOfParts>
    <vt:vector size="41" baseType="lpstr">
      <vt:lpstr>Century</vt:lpstr>
      <vt:lpstr>Sakkal Majalla</vt:lpstr>
      <vt:lpstr>Arial</vt:lpstr>
      <vt:lpstr>Times New Roman</vt:lpstr>
      <vt:lpstr>Gill Sans MT</vt:lpstr>
      <vt:lpstr>Pangea Afrikan Medium</vt:lpstr>
      <vt:lpstr>Calibri Light</vt:lpstr>
      <vt:lpstr>Economica</vt:lpstr>
      <vt:lpstr>Cabin Medium</vt:lpstr>
      <vt:lpstr>Calibri</vt:lpstr>
      <vt:lpstr>Cabin</vt:lpstr>
      <vt:lpstr>Inter</vt:lpstr>
      <vt:lpstr>Courier New</vt:lpstr>
      <vt:lpstr>Poppins Bold</vt:lpstr>
      <vt:lpstr>Office Theme</vt:lpstr>
      <vt:lpstr>1_Office Theme</vt:lpstr>
      <vt:lpstr>2_Office Theme</vt:lpstr>
      <vt:lpstr>PowerPoint Presentation</vt:lpstr>
      <vt:lpstr>LOs</vt:lpstr>
      <vt:lpstr>Starter</vt:lpstr>
      <vt:lpstr>Quranic Focus</vt:lpstr>
      <vt:lpstr>[A] What does your Ramadan look like?</vt:lpstr>
      <vt:lpstr>You and Allah:  Tasting the Sweetness of ‘Ibadah</vt:lpstr>
      <vt:lpstr>You and People</vt:lpstr>
      <vt:lpstr>PowerPoint Presentation</vt:lpstr>
      <vt:lpstr>The 3 Levels (Imam Ghazali)</vt:lpstr>
      <vt:lpstr>Review Questions</vt:lpstr>
      <vt:lpstr>[A] Ramadan Schedule</vt:lpstr>
      <vt:lpstr>PowerPoint Presentation</vt:lpstr>
      <vt:lpstr>LOs</vt:lpstr>
      <vt:lpstr>Starter</vt:lpstr>
      <vt:lpstr>PowerPoint Presentation</vt:lpstr>
      <vt:lpstr>Group Activity</vt:lpstr>
      <vt:lpstr>Developing Ikhlas in Ramadhan </vt:lpstr>
      <vt:lpstr>Upping your Niyyah this Ramadhan</vt:lpstr>
      <vt:lpstr>The Blessings of Suhur</vt:lpstr>
      <vt:lpstr>Laylat al-Qadr</vt:lpstr>
      <vt:lpstr>Ramadan: A Month of Training</vt:lpstr>
      <vt:lpstr>PowerPoint Presentation</vt:lpstr>
      <vt:lpstr>[A]</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Ramadhan</dc:title>
  <dc:creator>UA</dc:creator>
  <cp:lastModifiedBy>Zaeem Javaid</cp:lastModifiedBy>
  <cp:revision>55</cp:revision>
  <dcterms:created xsi:type="dcterms:W3CDTF">2006-08-16T00:00:00Z</dcterms:created>
  <dcterms:modified xsi:type="dcterms:W3CDTF">2026-02-02T12:34:59Z</dcterms:modified>
</cp:coreProperties>
</file>