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37"/>
  </p:notesMasterIdLst>
  <p:sldIdLst>
    <p:sldId id="325" r:id="rId2"/>
    <p:sldId id="351" r:id="rId3"/>
    <p:sldId id="324" r:id="rId4"/>
    <p:sldId id="345" r:id="rId5"/>
    <p:sldId id="349" r:id="rId6"/>
    <p:sldId id="343" r:id="rId7"/>
    <p:sldId id="296" r:id="rId8"/>
    <p:sldId id="312" r:id="rId9"/>
    <p:sldId id="329" r:id="rId10"/>
    <p:sldId id="269" r:id="rId11"/>
    <p:sldId id="294" r:id="rId12"/>
    <p:sldId id="270" r:id="rId13"/>
    <p:sldId id="295" r:id="rId14"/>
    <p:sldId id="314" r:id="rId15"/>
    <p:sldId id="287" r:id="rId16"/>
    <p:sldId id="282" r:id="rId17"/>
    <p:sldId id="285" r:id="rId18"/>
    <p:sldId id="334" r:id="rId19"/>
    <p:sldId id="344" r:id="rId20"/>
    <p:sldId id="298" r:id="rId21"/>
    <p:sldId id="352" r:id="rId22"/>
    <p:sldId id="335" r:id="rId23"/>
    <p:sldId id="339" r:id="rId24"/>
    <p:sldId id="297" r:id="rId25"/>
    <p:sldId id="284" r:id="rId26"/>
    <p:sldId id="353" r:id="rId27"/>
    <p:sldId id="302" r:id="rId28"/>
    <p:sldId id="304" r:id="rId29"/>
    <p:sldId id="355" r:id="rId30"/>
    <p:sldId id="305" r:id="rId31"/>
    <p:sldId id="309" r:id="rId32"/>
    <p:sldId id="330" r:id="rId33"/>
    <p:sldId id="348" r:id="rId34"/>
    <p:sldId id="331" r:id="rId35"/>
    <p:sldId id="332" r:id="rId36"/>
  </p:sldIdLst>
  <p:sldSz cx="12192000" cy="6858000"/>
  <p:notesSz cx="6858000" cy="9144000"/>
  <p:embeddedFontLst>
    <p:embeddedFont>
      <p:font typeface="Cabin" pitchFamily="2" charset="0"/>
      <p:regular r:id="rId38"/>
      <p:bold r:id="rId39"/>
      <p:italic r:id="rId40"/>
      <p:boldItalic r:id="rId41"/>
    </p:embeddedFont>
    <p:embeddedFont>
      <p:font typeface="Georgia Pro Black" panose="02040A02050405020203" pitchFamily="18" charset="0"/>
      <p:bold r:id="rId42"/>
      <p:boldItalic r:id="rId43"/>
    </p:embeddedFont>
    <p:embeddedFont>
      <p:font typeface="Inter" panose="020B0502030000000004" pitchFamily="34" charset="0"/>
      <p:regular r:id="rId44"/>
      <p:bold r:id="rId45"/>
    </p:embeddedFont>
    <p:embeddedFont>
      <p:font typeface="Kalinga" panose="020B0502040204020203" pitchFamily="34" charset="0"/>
      <p:regular r:id="rId46"/>
      <p:bold r:id="rId47"/>
    </p:embeddedFont>
    <p:embeddedFont>
      <p:font typeface="KFGQPC Arabic Symbols 01" panose="02000000000000000000" pitchFamily="2" charset="2"/>
      <p:regular r:id="rId48"/>
    </p:embeddedFont>
    <p:embeddedFont>
      <p:font typeface="Mulish" pitchFamily="2" charset="0"/>
      <p:regular r:id="rId49"/>
      <p:bold r:id="rId50"/>
      <p:italic r:id="rId51"/>
      <p:boldItalic r:id="rId52"/>
    </p:embeddedFont>
    <p:embeddedFont>
      <p:font typeface="Mulish Light" pitchFamily="2" charset="0"/>
      <p:regular r:id="rId53"/>
      <p:italic r:id="rId54"/>
    </p:embeddedFont>
    <p:embeddedFont>
      <p:font typeface="Open Sans" panose="020B0606030504020204" pitchFamily="34" charset="0"/>
      <p:regular r:id="rId55"/>
      <p:bold r:id="rId56"/>
      <p:italic r:id="rId57"/>
      <p:boldItalic r:id="rId58"/>
    </p:embeddedFont>
    <p:embeddedFont>
      <p:font typeface="Pangea Afrikan Medium" panose="020B0604000000000000" pitchFamily="34" charset="0"/>
      <p:regular r:id="rId59"/>
      <p:italic r:id="rId60"/>
    </p:embeddedFont>
    <p:embeddedFont>
      <p:font typeface="Pangea Afrikan SemiBold" panose="020B0704000000000000" pitchFamily="34" charset="0"/>
      <p:bold r:id="rId61"/>
      <p:boldItalic r:id="rId62"/>
    </p:embeddedFont>
    <p:embeddedFont>
      <p:font typeface="Poppins Bold" panose="00000800000000000000" pitchFamily="2" charset="0"/>
      <p:bold r:id="rId63"/>
    </p:embeddedFont>
    <p:embeddedFont>
      <p:font typeface="Sakkal Majalla" panose="02000000000000000000" pitchFamily="2" charset="-78"/>
      <p:regular r:id="rId64"/>
      <p:bold r:id="rId6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6D0"/>
    <a:srgbClr val="C6DFF6"/>
    <a:srgbClr val="0D3558"/>
    <a:srgbClr val="FDBA16"/>
    <a:srgbClr val="00B4B1"/>
    <a:srgbClr val="F0977C"/>
    <a:srgbClr val="FDE5DB"/>
    <a:srgbClr val="EBA188"/>
    <a:srgbClr val="000000"/>
    <a:srgbClr val="E9D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99F9C3-8345-4CC5-A524-21940AF992A7}" v="161" dt="2026-02-02T11:21:33.257"/>
    <p1510:client id="{8DBC2696-09A8-4A7A-AF69-9E3BA850856D}" v="10" dt="2026-02-02T14:09:45.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5" autoAdjust="0"/>
    <p:restoredTop sz="77112" autoAdjust="0"/>
  </p:normalViewPr>
  <p:slideViewPr>
    <p:cSldViewPr snapToGrid="0">
      <p:cViewPr varScale="1">
        <p:scale>
          <a:sx n="110" d="100"/>
          <a:sy n="110" d="100"/>
        </p:scale>
        <p:origin x="555" y="57"/>
      </p:cViewPr>
      <p:guideLst/>
    </p:cSldViewPr>
  </p:slideViewPr>
  <p:notesTextViewPr>
    <p:cViewPr>
      <p:scale>
        <a:sx n="1" d="1"/>
        <a:sy n="1" d="1"/>
      </p:scale>
      <p:origin x="0" y="0"/>
    </p:cViewPr>
  </p:notesTextViewPr>
  <p:sorterViewPr>
    <p:cViewPr>
      <p:scale>
        <a:sx n="100" d="100"/>
        <a:sy n="100" d="100"/>
      </p:scale>
      <p:origin x="0" y="-5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5.fntdata"/><Relationship Id="rId47" Type="http://schemas.openxmlformats.org/officeDocument/2006/relationships/font" Target="fonts/font10.fntdata"/><Relationship Id="rId63" Type="http://schemas.openxmlformats.org/officeDocument/2006/relationships/font" Target="fonts/font26.fntdata"/><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2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font" Target="fonts/font2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2.fntdata"/><Relationship Id="rId34" Type="http://schemas.openxmlformats.org/officeDocument/2006/relationships/slide" Target="slides/slide33.xml"/><Relationship Id="rId50" Type="http://schemas.openxmlformats.org/officeDocument/2006/relationships/font" Target="fonts/font13.fntdata"/><Relationship Id="rId55"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eem Javaid" userId="6620a48c0a62430c" providerId="LiveId" clId="{228494AA-43CC-4C50-B8BD-7E03AF10BEF0}"/>
    <pc:docChg chg="undo custSel addSld delSld modSld sldOrd modMainMaster modNotesMaster">
      <pc:chgData name="Zaeem Javaid" userId="6620a48c0a62430c" providerId="LiveId" clId="{228494AA-43CC-4C50-B8BD-7E03AF10BEF0}" dt="2026-02-02T14:09:45.304" v="866"/>
      <pc:docMkLst>
        <pc:docMk/>
      </pc:docMkLst>
      <pc:sldChg chg="addSp delSp modSp del mod setBg modNotes">
        <pc:chgData name="Zaeem Javaid" userId="6620a48c0a62430c" providerId="LiveId" clId="{228494AA-43CC-4C50-B8BD-7E03AF10BEF0}" dt="2026-02-02T10:53:22.704" v="475" actId="47"/>
        <pc:sldMkLst>
          <pc:docMk/>
          <pc:sldMk cId="1668274199" sldId="256"/>
        </pc:sldMkLst>
        <pc:spChg chg="mod">
          <ac:chgData name="Zaeem Javaid" userId="6620a48c0a62430c" providerId="LiveId" clId="{228494AA-43CC-4C50-B8BD-7E03AF10BEF0}" dt="2026-02-02T10:23:37.978" v="47" actId="1076"/>
          <ac:spMkLst>
            <pc:docMk/>
            <pc:sldMk cId="1668274199" sldId="256"/>
            <ac:spMk id="2" creationId="{00F7409E-28F1-4F15-8803-A499588324CD}"/>
          </ac:spMkLst>
        </pc:spChg>
        <pc:spChg chg="mod">
          <ac:chgData name="Zaeem Javaid" userId="6620a48c0a62430c" providerId="LiveId" clId="{228494AA-43CC-4C50-B8BD-7E03AF10BEF0}" dt="2026-02-02T10:22:21.533" v="37" actId="14100"/>
          <ac:spMkLst>
            <pc:docMk/>
            <pc:sldMk cId="1668274199" sldId="256"/>
            <ac:spMk id="4" creationId="{AD8D9555-BEBE-4459-BA7D-B450381DEE24}"/>
          </ac:spMkLst>
        </pc:spChg>
        <pc:spChg chg="add mod">
          <ac:chgData name="Zaeem Javaid" userId="6620a48c0a62430c" providerId="LiveId" clId="{228494AA-43CC-4C50-B8BD-7E03AF10BEF0}" dt="2026-02-02T10:23:51.379" v="51" actId="1076"/>
          <ac:spMkLst>
            <pc:docMk/>
            <pc:sldMk cId="1668274199" sldId="256"/>
            <ac:spMk id="5" creationId="{8E3F109D-2669-93E2-ED44-D3BC3F855FC7}"/>
          </ac:spMkLst>
        </pc:spChg>
        <pc:picChg chg="del mod">
          <ac:chgData name="Zaeem Javaid" userId="6620a48c0a62430c" providerId="LiveId" clId="{228494AA-43CC-4C50-B8BD-7E03AF10BEF0}" dt="2026-02-02T10:22:28.513" v="38" actId="478"/>
          <ac:picMkLst>
            <pc:docMk/>
            <pc:sldMk cId="1668274199" sldId="256"/>
            <ac:picMk id="6" creationId="{3F52BAAF-303C-4A92-956C-FE30358A5921}"/>
          </ac:picMkLst>
        </pc:picChg>
      </pc:sldChg>
      <pc:sldChg chg="modSp modNotes">
        <pc:chgData name="Zaeem Javaid" userId="6620a48c0a62430c" providerId="LiveId" clId="{228494AA-43CC-4C50-B8BD-7E03AF10BEF0}" dt="2026-02-02T10:18:31.207" v="0"/>
        <pc:sldMkLst>
          <pc:docMk/>
          <pc:sldMk cId="3966784366" sldId="269"/>
        </pc:sldMkLst>
        <pc:spChg chg="mod">
          <ac:chgData name="Zaeem Javaid" userId="6620a48c0a62430c" providerId="LiveId" clId="{228494AA-43CC-4C50-B8BD-7E03AF10BEF0}" dt="2026-02-02T10:18:31.207" v="0"/>
          <ac:spMkLst>
            <pc:docMk/>
            <pc:sldMk cId="3966784366" sldId="269"/>
            <ac:spMk id="2" creationId="{00000000-0000-0000-0000-000000000000}"/>
          </ac:spMkLst>
        </pc:spChg>
        <pc:spChg chg="mod">
          <ac:chgData name="Zaeem Javaid" userId="6620a48c0a62430c" providerId="LiveId" clId="{228494AA-43CC-4C50-B8BD-7E03AF10BEF0}" dt="2026-02-02T10:18:31.207" v="0"/>
          <ac:spMkLst>
            <pc:docMk/>
            <pc:sldMk cId="3966784366" sldId="269"/>
            <ac:spMk id="3" creationId="{00000000-0000-0000-0000-000000000000}"/>
          </ac:spMkLst>
        </pc:spChg>
        <pc:graphicFrameChg chg="mod">
          <ac:chgData name="Zaeem Javaid" userId="6620a48c0a62430c" providerId="LiveId" clId="{228494AA-43CC-4C50-B8BD-7E03AF10BEF0}" dt="2026-02-02T10:18:31.207" v="0"/>
          <ac:graphicFrameMkLst>
            <pc:docMk/>
            <pc:sldMk cId="3966784366" sldId="269"/>
            <ac:graphicFrameMk id="4" creationId="{00000000-0000-0000-0000-000000000000}"/>
          </ac:graphicFrameMkLst>
        </pc:graphicFrameChg>
      </pc:sldChg>
      <pc:sldChg chg="modSp mod modNotes">
        <pc:chgData name="Zaeem Javaid" userId="6620a48c0a62430c" providerId="LiveId" clId="{228494AA-43CC-4C50-B8BD-7E03AF10BEF0}" dt="2026-02-02T11:05:23.129" v="577" actId="1076"/>
        <pc:sldMkLst>
          <pc:docMk/>
          <pc:sldMk cId="3183711909" sldId="270"/>
        </pc:sldMkLst>
        <pc:spChg chg="mod">
          <ac:chgData name="Zaeem Javaid" userId="6620a48c0a62430c" providerId="LiveId" clId="{228494AA-43CC-4C50-B8BD-7E03AF10BEF0}" dt="2026-02-02T10:18:31.207" v="0"/>
          <ac:spMkLst>
            <pc:docMk/>
            <pc:sldMk cId="3183711909" sldId="270"/>
            <ac:spMk id="2" creationId="{00000000-0000-0000-0000-000000000000}"/>
          </ac:spMkLst>
        </pc:spChg>
        <pc:graphicFrameChg chg="mod modGraphic">
          <ac:chgData name="Zaeem Javaid" userId="6620a48c0a62430c" providerId="LiveId" clId="{228494AA-43CC-4C50-B8BD-7E03AF10BEF0}" dt="2026-02-02T11:05:23.129" v="577" actId="1076"/>
          <ac:graphicFrameMkLst>
            <pc:docMk/>
            <pc:sldMk cId="3183711909" sldId="270"/>
            <ac:graphicFrameMk id="4" creationId="{00000000-0000-0000-0000-000000000000}"/>
          </ac:graphicFrameMkLst>
        </pc:graphicFrameChg>
      </pc:sldChg>
      <pc:sldChg chg="addSp delSp modSp mod">
        <pc:chgData name="Zaeem Javaid" userId="6620a48c0a62430c" providerId="LiveId" clId="{228494AA-43CC-4C50-B8BD-7E03AF10BEF0}" dt="2026-02-02T11:08:21.043" v="716" actId="20577"/>
        <pc:sldMkLst>
          <pc:docMk/>
          <pc:sldMk cId="3862072289" sldId="282"/>
        </pc:sldMkLst>
        <pc:spChg chg="mod">
          <ac:chgData name="Zaeem Javaid" userId="6620a48c0a62430c" providerId="LiveId" clId="{228494AA-43CC-4C50-B8BD-7E03AF10BEF0}" dt="2026-02-02T10:18:31.207" v="0"/>
          <ac:spMkLst>
            <pc:docMk/>
            <pc:sldMk cId="3862072289" sldId="282"/>
            <ac:spMk id="2" creationId="{DE64F47F-E24E-494E-9ECA-1B81A9832294}"/>
          </ac:spMkLst>
        </pc:spChg>
        <pc:spChg chg="mod">
          <ac:chgData name="Zaeem Javaid" userId="6620a48c0a62430c" providerId="LiveId" clId="{228494AA-43CC-4C50-B8BD-7E03AF10BEF0}" dt="2026-02-02T11:05:51.998" v="592"/>
          <ac:spMkLst>
            <pc:docMk/>
            <pc:sldMk cId="3862072289" sldId="282"/>
            <ac:spMk id="3" creationId="{A323AF44-AABB-40A4-B180-E78D200FDFEF}"/>
          </ac:spMkLst>
        </pc:spChg>
        <pc:spChg chg="add mod">
          <ac:chgData name="Zaeem Javaid" userId="6620a48c0a62430c" providerId="LiveId" clId="{228494AA-43CC-4C50-B8BD-7E03AF10BEF0}" dt="2026-02-02T11:08:21.043" v="716" actId="20577"/>
          <ac:spMkLst>
            <pc:docMk/>
            <pc:sldMk cId="3862072289" sldId="282"/>
            <ac:spMk id="4" creationId="{66D98ECB-8B41-FA4D-0D80-F601A8810596}"/>
          </ac:spMkLst>
        </pc:spChg>
        <pc:spChg chg="mod">
          <ac:chgData name="Zaeem Javaid" userId="6620a48c0a62430c" providerId="LiveId" clId="{228494AA-43CC-4C50-B8BD-7E03AF10BEF0}" dt="2026-02-02T11:07:26.182" v="676" actId="108"/>
          <ac:spMkLst>
            <pc:docMk/>
            <pc:sldMk cId="3862072289" sldId="282"/>
            <ac:spMk id="5" creationId="{B3BB8F0B-0C07-41CC-9E6C-D8E7B9597DE7}"/>
          </ac:spMkLst>
        </pc:spChg>
        <pc:spChg chg="mod">
          <ac:chgData name="Zaeem Javaid" userId="6620a48c0a62430c" providerId="LiveId" clId="{228494AA-43CC-4C50-B8BD-7E03AF10BEF0}" dt="2026-02-02T11:07:30.127" v="677" actId="108"/>
          <ac:spMkLst>
            <pc:docMk/>
            <pc:sldMk cId="3862072289" sldId="282"/>
            <ac:spMk id="6" creationId="{40DE10B7-EE23-4DD8-82C5-38EBC656A708}"/>
          </ac:spMkLst>
        </pc:spChg>
        <pc:spChg chg="mod">
          <ac:chgData name="Zaeem Javaid" userId="6620a48c0a62430c" providerId="LiveId" clId="{228494AA-43CC-4C50-B8BD-7E03AF10BEF0}" dt="2026-02-02T11:06:02.656" v="609"/>
          <ac:spMkLst>
            <pc:docMk/>
            <pc:sldMk cId="3862072289" sldId="282"/>
            <ac:spMk id="7" creationId="{F4F75231-C7D6-45F5-9D6A-2171FEF7D2ED}"/>
          </ac:spMkLst>
        </pc:spChg>
        <pc:spChg chg="del mod">
          <ac:chgData name="Zaeem Javaid" userId="6620a48c0a62430c" providerId="LiveId" clId="{228494AA-43CC-4C50-B8BD-7E03AF10BEF0}" dt="2026-02-02T11:08:10.789" v="683" actId="478"/>
          <ac:spMkLst>
            <pc:docMk/>
            <pc:sldMk cId="3862072289" sldId="282"/>
            <ac:spMk id="8" creationId="{5D2DA4B4-7888-4AA9-B0B4-A5A26C9C5393}"/>
          </ac:spMkLst>
        </pc:spChg>
      </pc:sldChg>
      <pc:sldChg chg="modSp">
        <pc:chgData name="Zaeem Javaid" userId="6620a48c0a62430c" providerId="LiveId" clId="{228494AA-43CC-4C50-B8BD-7E03AF10BEF0}" dt="2026-02-02T10:18:31.207" v="0"/>
        <pc:sldMkLst>
          <pc:docMk/>
          <pc:sldMk cId="4064144299" sldId="284"/>
        </pc:sldMkLst>
        <pc:spChg chg="mod">
          <ac:chgData name="Zaeem Javaid" userId="6620a48c0a62430c" providerId="LiveId" clId="{228494AA-43CC-4C50-B8BD-7E03AF10BEF0}" dt="2026-02-02T10:18:31.207" v="0"/>
          <ac:spMkLst>
            <pc:docMk/>
            <pc:sldMk cId="4064144299" sldId="284"/>
            <ac:spMk id="2" creationId="{A57A1665-9EA6-4D28-8406-6E1E5264FE21}"/>
          </ac:spMkLst>
        </pc:spChg>
        <pc:spChg chg="mod">
          <ac:chgData name="Zaeem Javaid" userId="6620a48c0a62430c" providerId="LiveId" clId="{228494AA-43CC-4C50-B8BD-7E03AF10BEF0}" dt="2026-02-02T10:18:31.207" v="0"/>
          <ac:spMkLst>
            <pc:docMk/>
            <pc:sldMk cId="4064144299" sldId="284"/>
            <ac:spMk id="3" creationId="{72ACD7B1-1BF4-4B77-9056-68429C0E1A81}"/>
          </ac:spMkLst>
        </pc:spChg>
        <pc:spChg chg="mod">
          <ac:chgData name="Zaeem Javaid" userId="6620a48c0a62430c" providerId="LiveId" clId="{228494AA-43CC-4C50-B8BD-7E03AF10BEF0}" dt="2026-02-02T10:18:31.207" v="0"/>
          <ac:spMkLst>
            <pc:docMk/>
            <pc:sldMk cId="4064144299" sldId="284"/>
            <ac:spMk id="4" creationId="{D794D142-9B0B-497A-9228-5F706AC852A9}"/>
          </ac:spMkLst>
        </pc:spChg>
      </pc:sldChg>
      <pc:sldChg chg="addSp delSp modSp mod">
        <pc:chgData name="Zaeem Javaid" userId="6620a48c0a62430c" providerId="LiveId" clId="{228494AA-43CC-4C50-B8BD-7E03AF10BEF0}" dt="2026-02-02T11:09:04.765" v="727" actId="2711"/>
        <pc:sldMkLst>
          <pc:docMk/>
          <pc:sldMk cId="2708632103" sldId="285"/>
        </pc:sldMkLst>
        <pc:spChg chg="del mod">
          <ac:chgData name="Zaeem Javaid" userId="6620a48c0a62430c" providerId="LiveId" clId="{228494AA-43CC-4C50-B8BD-7E03AF10BEF0}" dt="2026-02-02T11:08:27.011" v="717" actId="478"/>
          <ac:spMkLst>
            <pc:docMk/>
            <pc:sldMk cId="2708632103" sldId="285"/>
            <ac:spMk id="2" creationId="{4CA40E5E-C37C-4629-AC11-8D2A84B944A7}"/>
          </ac:spMkLst>
        </pc:spChg>
        <pc:spChg chg="mod">
          <ac:chgData name="Zaeem Javaid" userId="6620a48c0a62430c" providerId="LiveId" clId="{228494AA-43CC-4C50-B8BD-7E03AF10BEF0}" dt="2026-02-02T11:06:22.672" v="623"/>
          <ac:spMkLst>
            <pc:docMk/>
            <pc:sldMk cId="2708632103" sldId="285"/>
            <ac:spMk id="3" creationId="{D6AF379D-ABE9-4692-82A4-C6D0BA17508B}"/>
          </ac:spMkLst>
        </pc:spChg>
        <pc:spChg chg="mod">
          <ac:chgData name="Zaeem Javaid" userId="6620a48c0a62430c" providerId="LiveId" clId="{228494AA-43CC-4C50-B8BD-7E03AF10BEF0}" dt="2026-02-02T11:08:58.823" v="726" actId="2711"/>
          <ac:spMkLst>
            <pc:docMk/>
            <pc:sldMk cId="2708632103" sldId="285"/>
            <ac:spMk id="5" creationId="{0E16B184-DA17-4CDC-8917-C6CE190B57E5}"/>
          </ac:spMkLst>
        </pc:spChg>
        <pc:spChg chg="mod">
          <ac:chgData name="Zaeem Javaid" userId="6620a48c0a62430c" providerId="LiveId" clId="{228494AA-43CC-4C50-B8BD-7E03AF10BEF0}" dt="2026-02-02T11:09:04.765" v="727" actId="2711"/>
          <ac:spMkLst>
            <pc:docMk/>
            <pc:sldMk cId="2708632103" sldId="285"/>
            <ac:spMk id="6" creationId="{9EB09321-93E7-428A-B691-3D340CBBEF2B}"/>
          </ac:spMkLst>
        </pc:spChg>
        <pc:spChg chg="mod">
          <ac:chgData name="Zaeem Javaid" userId="6620a48c0a62430c" providerId="LiveId" clId="{228494AA-43CC-4C50-B8BD-7E03AF10BEF0}" dt="2026-02-02T11:06:29.746" v="637"/>
          <ac:spMkLst>
            <pc:docMk/>
            <pc:sldMk cId="2708632103" sldId="285"/>
            <ac:spMk id="7" creationId="{6428A339-AF04-49EA-BA27-681EB471B9B7}"/>
          </ac:spMkLst>
        </pc:spChg>
        <pc:spChg chg="add del mod">
          <ac:chgData name="Zaeem Javaid" userId="6620a48c0a62430c" providerId="LiveId" clId="{228494AA-43CC-4C50-B8BD-7E03AF10BEF0}" dt="2026-02-02T11:08:31.010" v="719" actId="478"/>
          <ac:spMkLst>
            <pc:docMk/>
            <pc:sldMk cId="2708632103" sldId="285"/>
            <ac:spMk id="8" creationId="{1D174331-8358-1EB0-1E8C-96458D196740}"/>
          </ac:spMkLst>
        </pc:spChg>
        <pc:spChg chg="add del mod">
          <ac:chgData name="Zaeem Javaid" userId="6620a48c0a62430c" providerId="LiveId" clId="{228494AA-43CC-4C50-B8BD-7E03AF10BEF0}" dt="2026-02-02T11:08:31.010" v="719" actId="478"/>
          <ac:spMkLst>
            <pc:docMk/>
            <pc:sldMk cId="2708632103" sldId="285"/>
            <ac:spMk id="9" creationId="{26027429-49EC-F42D-FAB4-C8F6909ABED1}"/>
          </ac:spMkLst>
        </pc:spChg>
        <pc:spChg chg="add mod">
          <ac:chgData name="Zaeem Javaid" userId="6620a48c0a62430c" providerId="LiveId" clId="{228494AA-43CC-4C50-B8BD-7E03AF10BEF0}" dt="2026-02-02T11:08:31.534" v="720"/>
          <ac:spMkLst>
            <pc:docMk/>
            <pc:sldMk cId="2708632103" sldId="285"/>
            <ac:spMk id="10" creationId="{7ADDD6B9-4296-77C8-01EB-4BE5047843BA}"/>
          </ac:spMkLst>
        </pc:spChg>
        <pc:spChg chg="add mod">
          <ac:chgData name="Zaeem Javaid" userId="6620a48c0a62430c" providerId="LiveId" clId="{228494AA-43CC-4C50-B8BD-7E03AF10BEF0}" dt="2026-02-02T11:08:38.860" v="721"/>
          <ac:spMkLst>
            <pc:docMk/>
            <pc:sldMk cId="2708632103" sldId="285"/>
            <ac:spMk id="11" creationId="{9F79DE8A-8C8F-47A5-59AF-058687E8DBE8}"/>
          </ac:spMkLst>
        </pc:spChg>
      </pc:sldChg>
      <pc:sldChg chg="modSp mod">
        <pc:chgData name="Zaeem Javaid" userId="6620a48c0a62430c" providerId="LiveId" clId="{228494AA-43CC-4C50-B8BD-7E03AF10BEF0}" dt="2026-02-02T10:18:31.410" v="4" actId="27636"/>
        <pc:sldMkLst>
          <pc:docMk/>
          <pc:sldMk cId="1748581836" sldId="287"/>
        </pc:sldMkLst>
        <pc:spChg chg="mod">
          <ac:chgData name="Zaeem Javaid" userId="6620a48c0a62430c" providerId="LiveId" clId="{228494AA-43CC-4C50-B8BD-7E03AF10BEF0}" dt="2026-02-02T10:18:31.207" v="0"/>
          <ac:spMkLst>
            <pc:docMk/>
            <pc:sldMk cId="1748581836" sldId="287"/>
            <ac:spMk id="7" creationId="{AF1A1FB0-150F-4599-9C4B-B5244F44004F}"/>
          </ac:spMkLst>
        </pc:spChg>
        <pc:spChg chg="mod">
          <ac:chgData name="Zaeem Javaid" userId="6620a48c0a62430c" providerId="LiveId" clId="{228494AA-43CC-4C50-B8BD-7E03AF10BEF0}" dt="2026-02-02T10:18:31.410" v="4" actId="27636"/>
          <ac:spMkLst>
            <pc:docMk/>
            <pc:sldMk cId="1748581836" sldId="287"/>
            <ac:spMk id="8" creationId="{AD829164-CD05-4BF2-AA78-5FD060532AEA}"/>
          </ac:spMkLst>
        </pc:spChg>
      </pc:sldChg>
      <pc:sldChg chg="addSp delSp modSp mod">
        <pc:chgData name="Zaeem Javaid" userId="6620a48c0a62430c" providerId="LiveId" clId="{228494AA-43CC-4C50-B8BD-7E03AF10BEF0}" dt="2026-02-02T11:01:55.624" v="552" actId="207"/>
        <pc:sldMkLst>
          <pc:docMk/>
          <pc:sldMk cId="3228001423" sldId="294"/>
        </pc:sldMkLst>
        <pc:spChg chg="mod">
          <ac:chgData name="Zaeem Javaid" userId="6620a48c0a62430c" providerId="LiveId" clId="{228494AA-43CC-4C50-B8BD-7E03AF10BEF0}" dt="2026-02-02T11:01:55.624" v="552" actId="207"/>
          <ac:spMkLst>
            <pc:docMk/>
            <pc:sldMk cId="3228001423" sldId="294"/>
            <ac:spMk id="2" creationId="{00000000-0000-0000-0000-000000000000}"/>
          </ac:spMkLst>
        </pc:spChg>
        <pc:spChg chg="mod">
          <ac:chgData name="Zaeem Javaid" userId="6620a48c0a62430c" providerId="LiveId" clId="{228494AA-43CC-4C50-B8BD-7E03AF10BEF0}" dt="2026-02-02T11:01:00.848" v="549" actId="1076"/>
          <ac:spMkLst>
            <pc:docMk/>
            <pc:sldMk cId="3228001423" sldId="294"/>
            <ac:spMk id="3" creationId="{00000000-0000-0000-0000-000000000000}"/>
          </ac:spMkLst>
        </pc:spChg>
        <pc:picChg chg="add mod ord modCrop">
          <ac:chgData name="Zaeem Javaid" userId="6620a48c0a62430c" providerId="LiveId" clId="{228494AA-43CC-4C50-B8BD-7E03AF10BEF0}" dt="2026-02-02T11:00:51.622" v="546" actId="1076"/>
          <ac:picMkLst>
            <pc:docMk/>
            <pc:sldMk cId="3228001423" sldId="294"/>
            <ac:picMk id="5" creationId="{50BE294A-161A-357F-87BE-75C61F205241}"/>
          </ac:picMkLst>
        </pc:picChg>
        <pc:picChg chg="del mod">
          <ac:chgData name="Zaeem Javaid" userId="6620a48c0a62430c" providerId="LiveId" clId="{228494AA-43CC-4C50-B8BD-7E03AF10BEF0}" dt="2026-02-02T10:59:54.888" v="528" actId="478"/>
          <ac:picMkLst>
            <pc:docMk/>
            <pc:sldMk cId="3228001423" sldId="294"/>
            <ac:picMk id="6146" creationId="{00000000-0000-0000-0000-000000000000}"/>
          </ac:picMkLst>
        </pc:picChg>
      </pc:sldChg>
      <pc:sldChg chg="modSp mod">
        <pc:chgData name="Zaeem Javaid" userId="6620a48c0a62430c" providerId="LiveId" clId="{228494AA-43CC-4C50-B8BD-7E03AF10BEF0}" dt="2026-02-02T11:05:08.358" v="575" actId="732"/>
        <pc:sldMkLst>
          <pc:docMk/>
          <pc:sldMk cId="1646211031" sldId="295"/>
        </pc:sldMkLst>
        <pc:spChg chg="mod">
          <ac:chgData name="Zaeem Javaid" userId="6620a48c0a62430c" providerId="LiveId" clId="{228494AA-43CC-4C50-B8BD-7E03AF10BEF0}" dt="2026-02-02T10:18:31.207" v="0"/>
          <ac:spMkLst>
            <pc:docMk/>
            <pc:sldMk cId="1646211031" sldId="295"/>
            <ac:spMk id="2" creationId="{00000000-0000-0000-0000-000000000000}"/>
          </ac:spMkLst>
        </pc:spChg>
        <pc:spChg chg="mod">
          <ac:chgData name="Zaeem Javaid" userId="6620a48c0a62430c" providerId="LiveId" clId="{228494AA-43CC-4C50-B8BD-7E03AF10BEF0}" dt="2026-02-02T11:02:52.383" v="560" actId="3064"/>
          <ac:spMkLst>
            <pc:docMk/>
            <pc:sldMk cId="1646211031" sldId="295"/>
            <ac:spMk id="3" creationId="{00000000-0000-0000-0000-000000000000}"/>
          </ac:spMkLst>
        </pc:spChg>
        <pc:picChg chg="mod">
          <ac:chgData name="Zaeem Javaid" userId="6620a48c0a62430c" providerId="LiveId" clId="{228494AA-43CC-4C50-B8BD-7E03AF10BEF0}" dt="2026-02-02T11:05:08.358" v="575" actId="732"/>
          <ac:picMkLst>
            <pc:docMk/>
            <pc:sldMk cId="1646211031" sldId="295"/>
            <ac:picMk id="4" creationId="{4CD28A1E-55A5-49A7-84C6-D099EA47D0B2}"/>
          </ac:picMkLst>
        </pc:picChg>
      </pc:sldChg>
      <pc:sldChg chg="modSp">
        <pc:chgData name="Zaeem Javaid" userId="6620a48c0a62430c" providerId="LiveId" clId="{228494AA-43CC-4C50-B8BD-7E03AF10BEF0}" dt="2026-02-02T10:18:31.207" v="0"/>
        <pc:sldMkLst>
          <pc:docMk/>
          <pc:sldMk cId="2889569068" sldId="296"/>
        </pc:sldMkLst>
        <pc:spChg chg="mod">
          <ac:chgData name="Zaeem Javaid" userId="6620a48c0a62430c" providerId="LiveId" clId="{228494AA-43CC-4C50-B8BD-7E03AF10BEF0}" dt="2026-02-02T10:18:31.207" v="0"/>
          <ac:spMkLst>
            <pc:docMk/>
            <pc:sldMk cId="2889569068" sldId="296"/>
            <ac:spMk id="7" creationId="{20CF7276-B8E0-4CFD-A1B0-468EE2D93319}"/>
          </ac:spMkLst>
        </pc:spChg>
        <pc:spChg chg="mod">
          <ac:chgData name="Zaeem Javaid" userId="6620a48c0a62430c" providerId="LiveId" clId="{228494AA-43CC-4C50-B8BD-7E03AF10BEF0}" dt="2026-02-02T10:18:31.207" v="0"/>
          <ac:spMkLst>
            <pc:docMk/>
            <pc:sldMk cId="2889569068" sldId="296"/>
            <ac:spMk id="8" creationId="{93A94F72-3EE9-4E85-8533-E6EB56C8354C}"/>
          </ac:spMkLst>
        </pc:spChg>
      </pc:sldChg>
      <pc:sldChg chg="modSp">
        <pc:chgData name="Zaeem Javaid" userId="6620a48c0a62430c" providerId="LiveId" clId="{228494AA-43CC-4C50-B8BD-7E03AF10BEF0}" dt="2026-02-02T11:15:54.429" v="788"/>
        <pc:sldMkLst>
          <pc:docMk/>
          <pc:sldMk cId="3159424395" sldId="297"/>
        </pc:sldMkLst>
        <pc:spChg chg="mod">
          <ac:chgData name="Zaeem Javaid" userId="6620a48c0a62430c" providerId="LiveId" clId="{228494AA-43CC-4C50-B8BD-7E03AF10BEF0}" dt="2026-02-02T10:18:31.207" v="0"/>
          <ac:spMkLst>
            <pc:docMk/>
            <pc:sldMk cId="3159424395" sldId="297"/>
            <ac:spMk id="2" creationId="{E151EE22-C0DE-47F6-B8D6-7B4EAAA7E194}"/>
          </ac:spMkLst>
        </pc:spChg>
        <pc:spChg chg="mod">
          <ac:chgData name="Zaeem Javaid" userId="6620a48c0a62430c" providerId="LiveId" clId="{228494AA-43CC-4C50-B8BD-7E03AF10BEF0}" dt="2026-02-02T10:18:31.207" v="0"/>
          <ac:spMkLst>
            <pc:docMk/>
            <pc:sldMk cId="3159424395" sldId="297"/>
            <ac:spMk id="3" creationId="{B39AEC32-80E8-4D58-A66C-648732F39DB4}"/>
          </ac:spMkLst>
        </pc:spChg>
        <pc:graphicFrameChg chg="mod">
          <ac:chgData name="Zaeem Javaid" userId="6620a48c0a62430c" providerId="LiveId" clId="{228494AA-43CC-4C50-B8BD-7E03AF10BEF0}" dt="2026-02-02T11:15:54.429" v="788"/>
          <ac:graphicFrameMkLst>
            <pc:docMk/>
            <pc:sldMk cId="3159424395" sldId="297"/>
            <ac:graphicFrameMk id="4" creationId="{CA132694-3659-44FD-9D57-707DC2B63CD2}"/>
          </ac:graphicFrameMkLst>
        </pc:graphicFrameChg>
      </pc:sldChg>
      <pc:sldChg chg="modSp">
        <pc:chgData name="Zaeem Javaid" userId="6620a48c0a62430c" providerId="LiveId" clId="{228494AA-43CC-4C50-B8BD-7E03AF10BEF0}" dt="2026-02-02T10:18:31.207" v="0"/>
        <pc:sldMkLst>
          <pc:docMk/>
          <pc:sldMk cId="2969307623" sldId="298"/>
        </pc:sldMkLst>
        <pc:spChg chg="mod">
          <ac:chgData name="Zaeem Javaid" userId="6620a48c0a62430c" providerId="LiveId" clId="{228494AA-43CC-4C50-B8BD-7E03AF10BEF0}" dt="2026-02-02T10:18:31.207" v="0"/>
          <ac:spMkLst>
            <pc:docMk/>
            <pc:sldMk cId="2969307623" sldId="298"/>
            <ac:spMk id="2" creationId="{C870B03A-080C-408E-8B67-955222A99005}"/>
          </ac:spMkLst>
        </pc:spChg>
        <pc:spChg chg="mod">
          <ac:chgData name="Zaeem Javaid" userId="6620a48c0a62430c" providerId="LiveId" clId="{228494AA-43CC-4C50-B8BD-7E03AF10BEF0}" dt="2026-02-02T10:18:31.207" v="0"/>
          <ac:spMkLst>
            <pc:docMk/>
            <pc:sldMk cId="2969307623" sldId="298"/>
            <ac:spMk id="3" creationId="{2F0A321A-7AB1-4927-8884-47C18CC1F6B3}"/>
          </ac:spMkLst>
        </pc:spChg>
      </pc:sldChg>
      <pc:sldChg chg="modSp mod modNotes">
        <pc:chgData name="Zaeem Javaid" userId="6620a48c0a62430c" providerId="LiveId" clId="{228494AA-43CC-4C50-B8BD-7E03AF10BEF0}" dt="2026-02-02T11:17:47.039" v="802" actId="732"/>
        <pc:sldMkLst>
          <pc:docMk/>
          <pc:sldMk cId="2502398709" sldId="302"/>
        </pc:sldMkLst>
        <pc:spChg chg="mod">
          <ac:chgData name="Zaeem Javaid" userId="6620a48c0a62430c" providerId="LiveId" clId="{228494AA-43CC-4C50-B8BD-7E03AF10BEF0}" dt="2026-02-02T11:17:29.721" v="797" actId="207"/>
          <ac:spMkLst>
            <pc:docMk/>
            <pc:sldMk cId="2502398709" sldId="302"/>
            <ac:spMk id="5" creationId="{4AD0A120-0CDB-46AC-B59F-AB4265069D8D}"/>
          </ac:spMkLst>
        </pc:spChg>
        <pc:spChg chg="mod">
          <ac:chgData name="Zaeem Javaid" userId="6620a48c0a62430c" providerId="LiveId" clId="{228494AA-43CC-4C50-B8BD-7E03AF10BEF0}" dt="2026-02-02T11:17:32.404" v="798" actId="1076"/>
          <ac:spMkLst>
            <pc:docMk/>
            <pc:sldMk cId="2502398709" sldId="302"/>
            <ac:spMk id="6" creationId="{49D0C3B4-2EA3-4427-B468-AD79265504B6}"/>
          </ac:spMkLst>
        </pc:spChg>
        <pc:spChg chg="mod">
          <ac:chgData name="Zaeem Javaid" userId="6620a48c0a62430c" providerId="LiveId" clId="{228494AA-43CC-4C50-B8BD-7E03AF10BEF0}" dt="2026-02-02T11:17:36.843" v="800" actId="1076"/>
          <ac:spMkLst>
            <pc:docMk/>
            <pc:sldMk cId="2502398709" sldId="302"/>
            <ac:spMk id="8" creationId="{0903E913-E901-4E07-8502-C3BC8B9B852D}"/>
          </ac:spMkLst>
        </pc:spChg>
        <pc:picChg chg="mod modCrop">
          <ac:chgData name="Zaeem Javaid" userId="6620a48c0a62430c" providerId="LiveId" clId="{228494AA-43CC-4C50-B8BD-7E03AF10BEF0}" dt="2026-02-02T11:17:47.039" v="802" actId="732"/>
          <ac:picMkLst>
            <pc:docMk/>
            <pc:sldMk cId="2502398709" sldId="302"/>
            <ac:picMk id="7" creationId="{B817E75B-8884-4E3C-B5CB-E3C2B75E2A21}"/>
          </ac:picMkLst>
        </pc:picChg>
      </pc:sldChg>
      <pc:sldChg chg="modSp mod modNotes">
        <pc:chgData name="Zaeem Javaid" userId="6620a48c0a62430c" providerId="LiveId" clId="{228494AA-43CC-4C50-B8BD-7E03AF10BEF0}" dt="2026-02-02T11:17:53.600" v="804" actId="1076"/>
        <pc:sldMkLst>
          <pc:docMk/>
          <pc:sldMk cId="227161958" sldId="304"/>
        </pc:sldMkLst>
        <pc:spChg chg="mod">
          <ac:chgData name="Zaeem Javaid" userId="6620a48c0a62430c" providerId="LiveId" clId="{228494AA-43CC-4C50-B8BD-7E03AF10BEF0}" dt="2026-02-02T11:17:53.600" v="804" actId="1076"/>
          <ac:spMkLst>
            <pc:docMk/>
            <pc:sldMk cId="227161958" sldId="304"/>
            <ac:spMk id="2" creationId="{375ACA44-C9A9-4CD5-AA4B-DE34A7568C66}"/>
          </ac:spMkLst>
        </pc:spChg>
        <pc:spChg chg="mod">
          <ac:chgData name="Zaeem Javaid" userId="6620a48c0a62430c" providerId="LiveId" clId="{228494AA-43CC-4C50-B8BD-7E03AF10BEF0}" dt="2026-02-02T10:18:31.207" v="0"/>
          <ac:spMkLst>
            <pc:docMk/>
            <pc:sldMk cId="227161958" sldId="304"/>
            <ac:spMk id="3" creationId="{E6625805-6301-471B-A8AA-F6313FE34871}"/>
          </ac:spMkLst>
        </pc:spChg>
        <pc:spChg chg="mod">
          <ac:chgData name="Zaeem Javaid" userId="6620a48c0a62430c" providerId="LiveId" clId="{228494AA-43CC-4C50-B8BD-7E03AF10BEF0}" dt="2026-02-02T10:18:31.207" v="0"/>
          <ac:spMkLst>
            <pc:docMk/>
            <pc:sldMk cId="227161958" sldId="304"/>
            <ac:spMk id="5" creationId="{F50FA0A2-7754-4F08-8EE6-E6C48601EAB9}"/>
          </ac:spMkLst>
        </pc:spChg>
        <pc:spChg chg="mod">
          <ac:chgData name="Zaeem Javaid" userId="6620a48c0a62430c" providerId="LiveId" clId="{228494AA-43CC-4C50-B8BD-7E03AF10BEF0}" dt="2026-02-02T10:18:31.207" v="0"/>
          <ac:spMkLst>
            <pc:docMk/>
            <pc:sldMk cId="227161958" sldId="304"/>
            <ac:spMk id="6" creationId="{EDF56E17-F37F-4755-9DD8-202C47DA2029}"/>
          </ac:spMkLst>
        </pc:spChg>
        <pc:graphicFrameChg chg="mod">
          <ac:chgData name="Zaeem Javaid" userId="6620a48c0a62430c" providerId="LiveId" clId="{228494AA-43CC-4C50-B8BD-7E03AF10BEF0}" dt="2026-02-02T10:18:31.207" v="0"/>
          <ac:graphicFrameMkLst>
            <pc:docMk/>
            <pc:sldMk cId="227161958" sldId="304"/>
            <ac:graphicFrameMk id="4" creationId="{9388DE83-3DD8-48DC-B3EC-38D8B838DB6E}"/>
          </ac:graphicFrameMkLst>
        </pc:graphicFrameChg>
      </pc:sldChg>
      <pc:sldChg chg="addSp delSp modSp mod">
        <pc:chgData name="Zaeem Javaid" userId="6620a48c0a62430c" providerId="LiveId" clId="{228494AA-43CC-4C50-B8BD-7E03AF10BEF0}" dt="2026-02-02T11:20:47.299" v="832" actId="478"/>
        <pc:sldMkLst>
          <pc:docMk/>
          <pc:sldMk cId="3410712278" sldId="305"/>
        </pc:sldMkLst>
        <pc:spChg chg="mod">
          <ac:chgData name="Zaeem Javaid" userId="6620a48c0a62430c" providerId="LiveId" clId="{228494AA-43CC-4C50-B8BD-7E03AF10BEF0}" dt="2026-02-02T10:18:31.207" v="0"/>
          <ac:spMkLst>
            <pc:docMk/>
            <pc:sldMk cId="3410712278" sldId="305"/>
            <ac:spMk id="2" creationId="{B94C46DD-D5CC-4FE4-965B-B38364D0BF6A}"/>
          </ac:spMkLst>
        </pc:spChg>
        <pc:spChg chg="del mod">
          <ac:chgData name="Zaeem Javaid" userId="6620a48c0a62430c" providerId="LiveId" clId="{228494AA-43CC-4C50-B8BD-7E03AF10BEF0}" dt="2026-02-02T11:20:19.239" v="822" actId="21"/>
          <ac:spMkLst>
            <pc:docMk/>
            <pc:sldMk cId="3410712278" sldId="305"/>
            <ac:spMk id="3" creationId="{3464D599-3544-4730-B6E0-6264B001949E}"/>
          </ac:spMkLst>
        </pc:spChg>
        <pc:spChg chg="mod">
          <ac:chgData name="Zaeem Javaid" userId="6620a48c0a62430c" providerId="LiveId" clId="{228494AA-43CC-4C50-B8BD-7E03AF10BEF0}" dt="2026-02-02T11:20:32.086" v="825" actId="1076"/>
          <ac:spMkLst>
            <pc:docMk/>
            <pc:sldMk cId="3410712278" sldId="305"/>
            <ac:spMk id="4" creationId="{69FF0ABD-5BFB-4429-BE56-BF823A4BC6F2}"/>
          </ac:spMkLst>
        </pc:spChg>
        <pc:spChg chg="add del mod">
          <ac:chgData name="Zaeem Javaid" userId="6620a48c0a62430c" providerId="LiveId" clId="{228494AA-43CC-4C50-B8BD-7E03AF10BEF0}" dt="2026-02-02T11:20:47.299" v="832" actId="478"/>
          <ac:spMkLst>
            <pc:docMk/>
            <pc:sldMk cId="3410712278" sldId="305"/>
            <ac:spMk id="6" creationId="{BEBF2D43-CF2D-8838-9899-A0F91FB3D29B}"/>
          </ac:spMkLst>
        </pc:spChg>
        <pc:spChg chg="add mod">
          <ac:chgData name="Zaeem Javaid" userId="6620a48c0a62430c" providerId="LiveId" clId="{228494AA-43CC-4C50-B8BD-7E03AF10BEF0}" dt="2026-02-02T11:20:37.810" v="831" actId="1036"/>
          <ac:spMkLst>
            <pc:docMk/>
            <pc:sldMk cId="3410712278" sldId="305"/>
            <ac:spMk id="7" creationId="{3464D599-3544-4730-B6E0-6264B001949E}"/>
          </ac:spMkLst>
        </pc:spChg>
      </pc:sldChg>
      <pc:sldChg chg="modSp mod">
        <pc:chgData name="Zaeem Javaid" userId="6620a48c0a62430c" providerId="LiveId" clId="{228494AA-43CC-4C50-B8BD-7E03AF10BEF0}" dt="2026-02-02T11:21:08.445" v="849" actId="20577"/>
        <pc:sldMkLst>
          <pc:docMk/>
          <pc:sldMk cId="3576117904" sldId="309"/>
        </pc:sldMkLst>
        <pc:spChg chg="mod">
          <ac:chgData name="Zaeem Javaid" userId="6620a48c0a62430c" providerId="LiveId" clId="{228494AA-43CC-4C50-B8BD-7E03AF10BEF0}" dt="2026-02-02T10:18:31.207" v="0"/>
          <ac:spMkLst>
            <pc:docMk/>
            <pc:sldMk cId="3576117904" sldId="309"/>
            <ac:spMk id="2" creationId="{51CFD1DD-CAE7-49A6-AA2C-4FFD4218F849}"/>
          </ac:spMkLst>
        </pc:spChg>
        <pc:spChg chg="mod">
          <ac:chgData name="Zaeem Javaid" userId="6620a48c0a62430c" providerId="LiveId" clId="{228494AA-43CC-4C50-B8BD-7E03AF10BEF0}" dt="2026-02-02T10:18:31.207" v="0"/>
          <ac:spMkLst>
            <pc:docMk/>
            <pc:sldMk cId="3576117904" sldId="309"/>
            <ac:spMk id="3" creationId="{6DF0FD3D-51A0-44AF-9B48-703DCA05EB09}"/>
          </ac:spMkLst>
        </pc:spChg>
        <pc:graphicFrameChg chg="mod modGraphic">
          <ac:chgData name="Zaeem Javaid" userId="6620a48c0a62430c" providerId="LiveId" clId="{228494AA-43CC-4C50-B8BD-7E03AF10BEF0}" dt="2026-02-02T11:21:08.445" v="849" actId="20577"/>
          <ac:graphicFrameMkLst>
            <pc:docMk/>
            <pc:sldMk cId="3576117904" sldId="309"/>
            <ac:graphicFrameMk id="4" creationId="{22110773-8870-4205-8196-9750739D2C55}"/>
          </ac:graphicFrameMkLst>
        </pc:graphicFrameChg>
      </pc:sldChg>
      <pc:sldChg chg="modSp modNotes">
        <pc:chgData name="Zaeem Javaid" userId="6620a48c0a62430c" providerId="LiveId" clId="{228494AA-43CC-4C50-B8BD-7E03AF10BEF0}" dt="2026-02-02T10:18:31.207" v="0"/>
        <pc:sldMkLst>
          <pc:docMk/>
          <pc:sldMk cId="4009918131" sldId="312"/>
        </pc:sldMkLst>
        <pc:spChg chg="mod">
          <ac:chgData name="Zaeem Javaid" userId="6620a48c0a62430c" providerId="LiveId" clId="{228494AA-43CC-4C50-B8BD-7E03AF10BEF0}" dt="2026-02-02T10:18:31.207" v="0"/>
          <ac:spMkLst>
            <pc:docMk/>
            <pc:sldMk cId="4009918131" sldId="312"/>
            <ac:spMk id="2" creationId="{D3625072-9478-4216-9968-B8B61AC19EE5}"/>
          </ac:spMkLst>
        </pc:spChg>
        <pc:spChg chg="mod">
          <ac:chgData name="Zaeem Javaid" userId="6620a48c0a62430c" providerId="LiveId" clId="{228494AA-43CC-4C50-B8BD-7E03AF10BEF0}" dt="2026-02-02T10:18:31.207" v="0"/>
          <ac:spMkLst>
            <pc:docMk/>
            <pc:sldMk cId="4009918131" sldId="312"/>
            <ac:spMk id="3" creationId="{684FE8D6-8D4E-4C63-8A4F-BA7AEAADED0B}"/>
          </ac:spMkLst>
        </pc:spChg>
        <pc:spChg chg="mod">
          <ac:chgData name="Zaeem Javaid" userId="6620a48c0a62430c" providerId="LiveId" clId="{228494AA-43CC-4C50-B8BD-7E03AF10BEF0}" dt="2026-02-02T10:18:31.207" v="0"/>
          <ac:spMkLst>
            <pc:docMk/>
            <pc:sldMk cId="4009918131" sldId="312"/>
            <ac:spMk id="4" creationId="{B0A2CA9B-7656-4DB2-938D-AA96A781B512}"/>
          </ac:spMkLst>
        </pc:spChg>
        <pc:spChg chg="mod">
          <ac:chgData name="Zaeem Javaid" userId="6620a48c0a62430c" providerId="LiveId" clId="{228494AA-43CC-4C50-B8BD-7E03AF10BEF0}" dt="2026-02-02T10:18:31.207" v="0"/>
          <ac:spMkLst>
            <pc:docMk/>
            <pc:sldMk cId="4009918131" sldId="312"/>
            <ac:spMk id="6" creationId="{92160737-7FF2-4B82-8AC8-AA9E84FFD890}"/>
          </ac:spMkLst>
        </pc:spChg>
        <pc:picChg chg="mod">
          <ac:chgData name="Zaeem Javaid" userId="6620a48c0a62430c" providerId="LiveId" clId="{228494AA-43CC-4C50-B8BD-7E03AF10BEF0}" dt="2026-02-02T10:18:31.207" v="0"/>
          <ac:picMkLst>
            <pc:docMk/>
            <pc:sldMk cId="4009918131" sldId="312"/>
            <ac:picMk id="5" creationId="{EE71EB27-518B-4800-B330-184A121C7D36}"/>
          </ac:picMkLst>
        </pc:picChg>
      </pc:sldChg>
      <pc:sldChg chg="modSp">
        <pc:chgData name="Zaeem Javaid" userId="6620a48c0a62430c" providerId="LiveId" clId="{228494AA-43CC-4C50-B8BD-7E03AF10BEF0}" dt="2026-02-02T10:18:31.207" v="0"/>
        <pc:sldMkLst>
          <pc:docMk/>
          <pc:sldMk cId="3869379366" sldId="314"/>
        </pc:sldMkLst>
        <pc:spChg chg="mod">
          <ac:chgData name="Zaeem Javaid" userId="6620a48c0a62430c" providerId="LiveId" clId="{228494AA-43CC-4C50-B8BD-7E03AF10BEF0}" dt="2026-02-02T10:18:31.207" v="0"/>
          <ac:spMkLst>
            <pc:docMk/>
            <pc:sldMk cId="3869379366" sldId="314"/>
            <ac:spMk id="2" creationId="{73B5E41E-964B-4CFC-9BC2-6CB6472ADE10}"/>
          </ac:spMkLst>
        </pc:spChg>
        <pc:spChg chg="mod">
          <ac:chgData name="Zaeem Javaid" userId="6620a48c0a62430c" providerId="LiveId" clId="{228494AA-43CC-4C50-B8BD-7E03AF10BEF0}" dt="2026-02-02T10:18:31.207" v="0"/>
          <ac:spMkLst>
            <pc:docMk/>
            <pc:sldMk cId="3869379366" sldId="314"/>
            <ac:spMk id="3" creationId="{5C998FDA-58D8-4EB9-8353-9C6F1E928BAD}"/>
          </ac:spMkLst>
        </pc:spChg>
      </pc:sldChg>
      <pc:sldChg chg="addSp delSp modSp mod">
        <pc:chgData name="Zaeem Javaid" userId="6620a48c0a62430c" providerId="LiveId" clId="{228494AA-43CC-4C50-B8BD-7E03AF10BEF0}" dt="2026-02-02T10:53:40.238" v="478"/>
        <pc:sldMkLst>
          <pc:docMk/>
          <pc:sldMk cId="3741986558" sldId="324"/>
        </pc:sldMkLst>
        <pc:spChg chg="mod">
          <ac:chgData name="Zaeem Javaid" userId="6620a48c0a62430c" providerId="LiveId" clId="{228494AA-43CC-4C50-B8BD-7E03AF10BEF0}" dt="2026-02-02T10:18:31.207" v="0"/>
          <ac:spMkLst>
            <pc:docMk/>
            <pc:sldMk cId="3741986558" sldId="324"/>
            <ac:spMk id="2" creationId="{2EF6BD97-EBE0-409C-8A81-F4745D1619C7}"/>
          </ac:spMkLst>
        </pc:spChg>
        <pc:spChg chg="del mod">
          <ac:chgData name="Zaeem Javaid" userId="6620a48c0a62430c" providerId="LiveId" clId="{228494AA-43CC-4C50-B8BD-7E03AF10BEF0}" dt="2026-02-02T10:33:50.076" v="56" actId="26606"/>
          <ac:spMkLst>
            <pc:docMk/>
            <pc:sldMk cId="3741986558" sldId="324"/>
            <ac:spMk id="3" creationId="{2F273957-90F7-4E6B-814B-70347BF1E729}"/>
          </ac:spMkLst>
        </pc:spChg>
        <pc:graphicFrameChg chg="add mod modGraphic">
          <ac:chgData name="Zaeem Javaid" userId="6620a48c0a62430c" providerId="LiveId" clId="{228494AA-43CC-4C50-B8BD-7E03AF10BEF0}" dt="2026-02-02T10:53:40.238" v="478"/>
          <ac:graphicFrameMkLst>
            <pc:docMk/>
            <pc:sldMk cId="3741986558" sldId="324"/>
            <ac:graphicFrameMk id="5" creationId="{7DB2D0D1-2679-AAF5-CB7F-D0F88DB45326}"/>
          </ac:graphicFrameMkLst>
        </pc:graphicFrameChg>
      </pc:sldChg>
      <pc:sldChg chg="modSp mod modNotes">
        <pc:chgData name="Zaeem Javaid" userId="6620a48c0a62430c" providerId="LiveId" clId="{228494AA-43CC-4C50-B8BD-7E03AF10BEF0}" dt="2026-02-02T10:18:31.352" v="1" actId="27636"/>
        <pc:sldMkLst>
          <pc:docMk/>
          <pc:sldMk cId="1197692496" sldId="325"/>
        </pc:sldMkLst>
        <pc:spChg chg="mod">
          <ac:chgData name="Zaeem Javaid" userId="6620a48c0a62430c" providerId="LiveId" clId="{228494AA-43CC-4C50-B8BD-7E03AF10BEF0}" dt="2026-02-02T10:18:31.207" v="0"/>
          <ac:spMkLst>
            <pc:docMk/>
            <pc:sldMk cId="1197692496" sldId="325"/>
            <ac:spMk id="2" creationId="{00000000-0000-0000-0000-000000000000}"/>
          </ac:spMkLst>
        </pc:spChg>
        <pc:spChg chg="mod">
          <ac:chgData name="Zaeem Javaid" userId="6620a48c0a62430c" providerId="LiveId" clId="{228494AA-43CC-4C50-B8BD-7E03AF10BEF0}" dt="2026-02-02T10:18:31.352" v="1" actId="27636"/>
          <ac:spMkLst>
            <pc:docMk/>
            <pc:sldMk cId="1197692496" sldId="325"/>
            <ac:spMk id="3" creationId="{00000000-0000-0000-0000-000000000000}"/>
          </ac:spMkLst>
        </pc:spChg>
        <pc:graphicFrameChg chg="mod">
          <ac:chgData name="Zaeem Javaid" userId="6620a48c0a62430c" providerId="LiveId" clId="{228494AA-43CC-4C50-B8BD-7E03AF10BEF0}" dt="2026-02-02T10:18:31.207" v="0"/>
          <ac:graphicFrameMkLst>
            <pc:docMk/>
            <pc:sldMk cId="1197692496" sldId="325"/>
            <ac:graphicFrameMk id="7" creationId="{DADB59CF-9A2E-4725-ACF9-9305BD6CF9F2}"/>
          </ac:graphicFrameMkLst>
        </pc:graphicFrameChg>
        <pc:picChg chg="mod">
          <ac:chgData name="Zaeem Javaid" userId="6620a48c0a62430c" providerId="LiveId" clId="{228494AA-43CC-4C50-B8BD-7E03AF10BEF0}" dt="2026-02-02T10:18:31.207" v="0"/>
          <ac:picMkLst>
            <pc:docMk/>
            <pc:sldMk cId="1197692496" sldId="325"/>
            <ac:picMk id="6" creationId="{9481C82C-D8F2-44E1-92C7-E5DDDCC48BDC}"/>
          </ac:picMkLst>
        </pc:picChg>
      </pc:sldChg>
      <pc:sldChg chg="modSp mod modNotes">
        <pc:chgData name="Zaeem Javaid" userId="6620a48c0a62430c" providerId="LiveId" clId="{228494AA-43CC-4C50-B8BD-7E03AF10BEF0}" dt="2026-02-02T10:58:20.029" v="521" actId="14100"/>
        <pc:sldMkLst>
          <pc:docMk/>
          <pc:sldMk cId="2609096530" sldId="329"/>
        </pc:sldMkLst>
        <pc:spChg chg="mod">
          <ac:chgData name="Zaeem Javaid" userId="6620a48c0a62430c" providerId="LiveId" clId="{228494AA-43CC-4C50-B8BD-7E03AF10BEF0}" dt="2026-02-02T10:18:31.207" v="0"/>
          <ac:spMkLst>
            <pc:docMk/>
            <pc:sldMk cId="2609096530" sldId="329"/>
            <ac:spMk id="5" creationId="{36AA170F-0F35-4B1D-83CA-090AB9685ECD}"/>
          </ac:spMkLst>
        </pc:spChg>
        <pc:spChg chg="mod">
          <ac:chgData name="Zaeem Javaid" userId="6620a48c0a62430c" providerId="LiveId" clId="{228494AA-43CC-4C50-B8BD-7E03AF10BEF0}" dt="2026-02-02T10:18:31.207" v="0"/>
          <ac:spMkLst>
            <pc:docMk/>
            <pc:sldMk cId="2609096530" sldId="329"/>
            <ac:spMk id="7" creationId="{49D96250-4908-42F0-A007-BD0BD17CE8AC}"/>
          </ac:spMkLst>
        </pc:spChg>
        <pc:spChg chg="mod">
          <ac:chgData name="Zaeem Javaid" userId="6620a48c0a62430c" providerId="LiveId" clId="{228494AA-43CC-4C50-B8BD-7E03AF10BEF0}" dt="2026-02-02T10:18:31.207" v="0"/>
          <ac:spMkLst>
            <pc:docMk/>
            <pc:sldMk cId="2609096530" sldId="329"/>
            <ac:spMk id="8" creationId="{E55C87E0-CE14-4952-AB78-95DBBB03D2F2}"/>
          </ac:spMkLst>
        </pc:spChg>
        <pc:spChg chg="mod">
          <ac:chgData name="Zaeem Javaid" userId="6620a48c0a62430c" providerId="LiveId" clId="{228494AA-43CC-4C50-B8BD-7E03AF10BEF0}" dt="2026-02-02T10:58:20.029" v="521" actId="14100"/>
          <ac:spMkLst>
            <pc:docMk/>
            <pc:sldMk cId="2609096530" sldId="329"/>
            <ac:spMk id="9" creationId="{59741960-1E7D-4E15-A7A6-F18F0C68FA16}"/>
          </ac:spMkLst>
        </pc:spChg>
        <pc:spChg chg="mod">
          <ac:chgData name="Zaeem Javaid" userId="6620a48c0a62430c" providerId="LiveId" clId="{228494AA-43CC-4C50-B8BD-7E03AF10BEF0}" dt="2026-02-02T10:18:31.207" v="0"/>
          <ac:spMkLst>
            <pc:docMk/>
            <pc:sldMk cId="2609096530" sldId="329"/>
            <ac:spMk id="11" creationId="{DE5DF8F0-B248-4DDA-95AF-F7AEA0EB0E7C}"/>
          </ac:spMkLst>
        </pc:spChg>
        <pc:picChg chg="mod">
          <ac:chgData name="Zaeem Javaid" userId="6620a48c0a62430c" providerId="LiveId" clId="{228494AA-43CC-4C50-B8BD-7E03AF10BEF0}" dt="2026-02-02T10:18:31.207" v="0"/>
          <ac:picMkLst>
            <pc:docMk/>
            <pc:sldMk cId="2609096530" sldId="329"/>
            <ac:picMk id="10" creationId="{AC9C0D9E-768B-47B5-9914-4F3331F9E07C}"/>
          </ac:picMkLst>
        </pc:picChg>
      </pc:sldChg>
      <pc:sldChg chg="modSp mod modNotes">
        <pc:chgData name="Zaeem Javaid" userId="6620a48c0a62430c" providerId="LiveId" clId="{228494AA-43CC-4C50-B8BD-7E03AF10BEF0}" dt="2026-02-02T10:18:31.602" v="16" actId="27636"/>
        <pc:sldMkLst>
          <pc:docMk/>
          <pc:sldMk cId="1840953505" sldId="330"/>
        </pc:sldMkLst>
        <pc:spChg chg="mod">
          <ac:chgData name="Zaeem Javaid" userId="6620a48c0a62430c" providerId="LiveId" clId="{228494AA-43CC-4C50-B8BD-7E03AF10BEF0}" dt="2026-02-02T10:18:31.207" v="0"/>
          <ac:spMkLst>
            <pc:docMk/>
            <pc:sldMk cId="1840953505" sldId="330"/>
            <ac:spMk id="2" creationId="{51CFD1DD-CAE7-49A6-AA2C-4FFD4218F849}"/>
          </ac:spMkLst>
        </pc:spChg>
        <pc:spChg chg="mod">
          <ac:chgData name="Zaeem Javaid" userId="6620a48c0a62430c" providerId="LiveId" clId="{228494AA-43CC-4C50-B8BD-7E03AF10BEF0}" dt="2026-02-02T10:18:31.602" v="16" actId="27636"/>
          <ac:spMkLst>
            <pc:docMk/>
            <pc:sldMk cId="1840953505" sldId="330"/>
            <ac:spMk id="3" creationId="{6DF0FD3D-51A0-44AF-9B48-703DCA05EB09}"/>
          </ac:spMkLst>
        </pc:spChg>
        <pc:spChg chg="mod">
          <ac:chgData name="Zaeem Javaid" userId="6620a48c0a62430c" providerId="LiveId" clId="{228494AA-43CC-4C50-B8BD-7E03AF10BEF0}" dt="2026-02-02T10:18:31.207" v="0"/>
          <ac:spMkLst>
            <pc:docMk/>
            <pc:sldMk cId="1840953505" sldId="330"/>
            <ac:spMk id="5" creationId="{1B91C7E8-254F-49A3-A23A-1645FFADB0C8}"/>
          </ac:spMkLst>
        </pc:spChg>
        <pc:picChg chg="mod">
          <ac:chgData name="Zaeem Javaid" userId="6620a48c0a62430c" providerId="LiveId" clId="{228494AA-43CC-4C50-B8BD-7E03AF10BEF0}" dt="2026-02-02T10:18:31.207" v="0"/>
          <ac:picMkLst>
            <pc:docMk/>
            <pc:sldMk cId="1840953505" sldId="330"/>
            <ac:picMk id="4" creationId="{053D93F8-1C55-417C-A805-FA7F94053C62}"/>
          </ac:picMkLst>
        </pc:picChg>
      </pc:sldChg>
      <pc:sldChg chg="modSp mod modNotes">
        <pc:chgData name="Zaeem Javaid" userId="6620a48c0a62430c" providerId="LiveId" clId="{228494AA-43CC-4C50-B8BD-7E03AF10BEF0}" dt="2026-02-02T11:21:47.739" v="856" actId="207"/>
        <pc:sldMkLst>
          <pc:docMk/>
          <pc:sldMk cId="2324347313" sldId="331"/>
        </pc:sldMkLst>
        <pc:spChg chg="mod">
          <ac:chgData name="Zaeem Javaid" userId="6620a48c0a62430c" providerId="LiveId" clId="{228494AA-43CC-4C50-B8BD-7E03AF10BEF0}" dt="2026-02-02T11:21:41.961" v="854" actId="1076"/>
          <ac:spMkLst>
            <pc:docMk/>
            <pc:sldMk cId="2324347313" sldId="331"/>
            <ac:spMk id="2" creationId="{6A74622E-C3F1-48AF-BD5B-CC0559B76A57}"/>
          </ac:spMkLst>
        </pc:spChg>
        <pc:spChg chg="mod">
          <ac:chgData name="Zaeem Javaid" userId="6620a48c0a62430c" providerId="LiveId" clId="{228494AA-43CC-4C50-B8BD-7E03AF10BEF0}" dt="2026-02-02T11:21:47.739" v="856" actId="207"/>
          <ac:spMkLst>
            <pc:docMk/>
            <pc:sldMk cId="2324347313" sldId="331"/>
            <ac:spMk id="3" creationId="{D9146F31-F839-4D53-A7F0-51BA54C95B39}"/>
          </ac:spMkLst>
        </pc:spChg>
        <pc:picChg chg="mod">
          <ac:chgData name="Zaeem Javaid" userId="6620a48c0a62430c" providerId="LiveId" clId="{228494AA-43CC-4C50-B8BD-7E03AF10BEF0}" dt="2026-02-02T11:21:33.257" v="852" actId="732"/>
          <ac:picMkLst>
            <pc:docMk/>
            <pc:sldMk cId="2324347313" sldId="331"/>
            <ac:picMk id="4" creationId="{0763B8F6-36FE-4684-8FF3-183229970773}"/>
          </ac:picMkLst>
        </pc:picChg>
      </pc:sldChg>
      <pc:sldChg chg="modSp mod modNotes">
        <pc:chgData name="Zaeem Javaid" userId="6620a48c0a62430c" providerId="LiveId" clId="{228494AA-43CC-4C50-B8BD-7E03AF10BEF0}" dt="2026-02-02T10:18:31.616" v="18" actId="27636"/>
        <pc:sldMkLst>
          <pc:docMk/>
          <pc:sldMk cId="101565797" sldId="332"/>
        </pc:sldMkLst>
        <pc:spChg chg="mod">
          <ac:chgData name="Zaeem Javaid" userId="6620a48c0a62430c" providerId="LiveId" clId="{228494AA-43CC-4C50-B8BD-7E03AF10BEF0}" dt="2026-02-02T10:18:31.207" v="0"/>
          <ac:spMkLst>
            <pc:docMk/>
            <pc:sldMk cId="101565797" sldId="332"/>
            <ac:spMk id="2" creationId="{5A5E440A-007D-4475-B761-845E712C9506}"/>
          </ac:spMkLst>
        </pc:spChg>
        <pc:spChg chg="mod">
          <ac:chgData name="Zaeem Javaid" userId="6620a48c0a62430c" providerId="LiveId" clId="{228494AA-43CC-4C50-B8BD-7E03AF10BEF0}" dt="2026-02-02T10:18:31.616" v="18" actId="27636"/>
          <ac:spMkLst>
            <pc:docMk/>
            <pc:sldMk cId="101565797" sldId="332"/>
            <ac:spMk id="3" creationId="{6BAB0A0C-77C2-4D5A-8875-78BA4CD00B9C}"/>
          </ac:spMkLst>
        </pc:spChg>
      </pc:sldChg>
      <pc:sldChg chg="addSp delSp modSp mod">
        <pc:chgData name="Zaeem Javaid" userId="6620a48c0a62430c" providerId="LiveId" clId="{228494AA-43CC-4C50-B8BD-7E03AF10BEF0}" dt="2026-02-02T11:08:52.643" v="725" actId="1076"/>
        <pc:sldMkLst>
          <pc:docMk/>
          <pc:sldMk cId="641528803" sldId="334"/>
        </pc:sldMkLst>
        <pc:spChg chg="del mod">
          <ac:chgData name="Zaeem Javaid" userId="6620a48c0a62430c" providerId="LiveId" clId="{228494AA-43CC-4C50-B8BD-7E03AF10BEF0}" dt="2026-02-02T11:08:43.233" v="722" actId="478"/>
          <ac:spMkLst>
            <pc:docMk/>
            <pc:sldMk cId="641528803" sldId="334"/>
            <ac:spMk id="2" creationId="{4CA40E5E-C37C-4629-AC11-8D2A84B944A7}"/>
          </ac:spMkLst>
        </pc:spChg>
        <pc:spChg chg="mod">
          <ac:chgData name="Zaeem Javaid" userId="6620a48c0a62430c" providerId="LiveId" clId="{228494AA-43CC-4C50-B8BD-7E03AF10BEF0}" dt="2026-02-02T11:06:57.207" v="671" actId="14100"/>
          <ac:spMkLst>
            <pc:docMk/>
            <pc:sldMk cId="641528803" sldId="334"/>
            <ac:spMk id="3" creationId="{D6AF379D-ABE9-4692-82A4-C6D0BA17508B}"/>
          </ac:spMkLst>
        </pc:spChg>
        <pc:spChg chg="mod">
          <ac:chgData name="Zaeem Javaid" userId="6620a48c0a62430c" providerId="LiveId" clId="{228494AA-43CC-4C50-B8BD-7E03AF10BEF0}" dt="2026-02-02T11:07:15.553" v="674" actId="404"/>
          <ac:spMkLst>
            <pc:docMk/>
            <pc:sldMk cId="641528803" sldId="334"/>
            <ac:spMk id="5" creationId="{0E16B184-DA17-4CDC-8917-C6CE190B57E5}"/>
          </ac:spMkLst>
        </pc:spChg>
        <pc:spChg chg="mod">
          <ac:chgData name="Zaeem Javaid" userId="6620a48c0a62430c" providerId="LiveId" clId="{228494AA-43CC-4C50-B8BD-7E03AF10BEF0}" dt="2026-02-02T11:07:21.496" v="675" actId="108"/>
          <ac:spMkLst>
            <pc:docMk/>
            <pc:sldMk cId="641528803" sldId="334"/>
            <ac:spMk id="6" creationId="{9EB09321-93E7-428A-B691-3D340CBBEF2B}"/>
          </ac:spMkLst>
        </pc:spChg>
        <pc:spChg chg="mod">
          <ac:chgData name="Zaeem Javaid" userId="6620a48c0a62430c" providerId="LiveId" clId="{228494AA-43CC-4C50-B8BD-7E03AF10BEF0}" dt="2026-02-02T11:06:57.207" v="671" actId="14100"/>
          <ac:spMkLst>
            <pc:docMk/>
            <pc:sldMk cId="641528803" sldId="334"/>
            <ac:spMk id="7" creationId="{6428A339-AF04-49EA-BA27-681EB471B9B7}"/>
          </ac:spMkLst>
        </pc:spChg>
        <pc:spChg chg="add del mod">
          <ac:chgData name="Zaeem Javaid" userId="6620a48c0a62430c" providerId="LiveId" clId="{228494AA-43CC-4C50-B8BD-7E03AF10BEF0}" dt="2026-02-02T11:08:46.652" v="724"/>
          <ac:spMkLst>
            <pc:docMk/>
            <pc:sldMk cId="641528803" sldId="334"/>
            <ac:spMk id="8" creationId="{3CBC3A17-58F5-B43E-3D42-2D9E82793247}"/>
          </ac:spMkLst>
        </pc:spChg>
        <pc:spChg chg="mod">
          <ac:chgData name="Zaeem Javaid" userId="6620a48c0a62430c" providerId="LiveId" clId="{228494AA-43CC-4C50-B8BD-7E03AF10BEF0}" dt="2026-02-02T11:08:52.643" v="725" actId="1076"/>
          <ac:spMkLst>
            <pc:docMk/>
            <pc:sldMk cId="641528803" sldId="334"/>
            <ac:spMk id="9" creationId="{55CBBF8B-37C2-4FB4-904D-84C3A8011974}"/>
          </ac:spMkLst>
        </pc:spChg>
        <pc:spChg chg="add mod">
          <ac:chgData name="Zaeem Javaid" userId="6620a48c0a62430c" providerId="LiveId" clId="{228494AA-43CC-4C50-B8BD-7E03AF10BEF0}" dt="2026-02-02T11:08:43.805" v="723"/>
          <ac:spMkLst>
            <pc:docMk/>
            <pc:sldMk cId="641528803" sldId="334"/>
            <ac:spMk id="10" creationId="{843811C0-C8EC-7192-FE24-5D0C2E624AF5}"/>
          </ac:spMkLst>
        </pc:spChg>
        <pc:spChg chg="add mod">
          <ac:chgData name="Zaeem Javaid" userId="6620a48c0a62430c" providerId="LiveId" clId="{228494AA-43CC-4C50-B8BD-7E03AF10BEF0}" dt="2026-02-02T11:08:46.652" v="724"/>
          <ac:spMkLst>
            <pc:docMk/>
            <pc:sldMk cId="641528803" sldId="334"/>
            <ac:spMk id="11" creationId="{6B9639D5-821A-1804-96C3-C54EDEA39B1A}"/>
          </ac:spMkLst>
        </pc:spChg>
      </pc:sldChg>
      <pc:sldChg chg="modSp mod modNotes">
        <pc:chgData name="Zaeem Javaid" userId="6620a48c0a62430c" providerId="LiveId" clId="{228494AA-43CC-4C50-B8BD-7E03AF10BEF0}" dt="2026-02-02T11:12:04.608" v="774" actId="14100"/>
        <pc:sldMkLst>
          <pc:docMk/>
          <pc:sldMk cId="0" sldId="335"/>
        </pc:sldMkLst>
        <pc:spChg chg="mod">
          <ac:chgData name="Zaeem Javaid" userId="6620a48c0a62430c" providerId="LiveId" clId="{228494AA-43CC-4C50-B8BD-7E03AF10BEF0}" dt="2026-02-02T11:09:50.125" v="747" actId="1076"/>
          <ac:spMkLst>
            <pc:docMk/>
            <pc:sldMk cId="0" sldId="335"/>
            <ac:spMk id="2" creationId="{00000000-0000-0000-0000-000000000000}"/>
          </ac:spMkLst>
        </pc:spChg>
        <pc:spChg chg="mod">
          <ac:chgData name="Zaeem Javaid" userId="6620a48c0a62430c" providerId="LiveId" clId="{228494AA-43CC-4C50-B8BD-7E03AF10BEF0}" dt="2026-02-02T11:10:23.249" v="749" actId="1076"/>
          <ac:spMkLst>
            <pc:docMk/>
            <pc:sldMk cId="0" sldId="335"/>
            <ac:spMk id="3" creationId="{0CAC66FC-D823-458F-B218-FB8B9A484CCA}"/>
          </ac:spMkLst>
        </pc:spChg>
        <pc:spChg chg="mod">
          <ac:chgData name="Zaeem Javaid" userId="6620a48c0a62430c" providerId="LiveId" clId="{228494AA-43CC-4C50-B8BD-7E03AF10BEF0}" dt="2026-02-02T11:10:28.609" v="750" actId="2711"/>
          <ac:spMkLst>
            <pc:docMk/>
            <pc:sldMk cId="0" sldId="335"/>
            <ac:spMk id="69" creationId="{60C4F1FA-ACF1-43E2-BF84-B2293D3E3C4B}"/>
          </ac:spMkLst>
        </pc:spChg>
        <pc:spChg chg="mod">
          <ac:chgData name="Zaeem Javaid" userId="6620a48c0a62430c" providerId="LiveId" clId="{228494AA-43CC-4C50-B8BD-7E03AF10BEF0}" dt="2026-02-02T11:10:40.712" v="752" actId="1076"/>
          <ac:spMkLst>
            <pc:docMk/>
            <pc:sldMk cId="0" sldId="335"/>
            <ac:spMk id="70" creationId="{B3D2271F-FDDA-43FC-81AE-39BE7ED66C27}"/>
          </ac:spMkLst>
        </pc:spChg>
        <pc:spChg chg="mod">
          <ac:chgData name="Zaeem Javaid" userId="6620a48c0a62430c" providerId="LiveId" clId="{228494AA-43CC-4C50-B8BD-7E03AF10BEF0}" dt="2026-02-02T11:11:13.093" v="762" actId="1076"/>
          <ac:spMkLst>
            <pc:docMk/>
            <pc:sldMk cId="0" sldId="335"/>
            <ac:spMk id="71" creationId="{D0A7989B-72EA-45B8-B3F5-C4924E77EAB9}"/>
          </ac:spMkLst>
        </pc:spChg>
        <pc:spChg chg="mod">
          <ac:chgData name="Zaeem Javaid" userId="6620a48c0a62430c" providerId="LiveId" clId="{228494AA-43CC-4C50-B8BD-7E03AF10BEF0}" dt="2026-02-02T11:11:01.378" v="758" actId="1076"/>
          <ac:spMkLst>
            <pc:docMk/>
            <pc:sldMk cId="0" sldId="335"/>
            <ac:spMk id="72" creationId="{FD96D961-78DC-497D-9FE0-6D4DB9004872}"/>
          </ac:spMkLst>
        </pc:spChg>
        <pc:spChg chg="mod">
          <ac:chgData name="Zaeem Javaid" userId="6620a48c0a62430c" providerId="LiveId" clId="{228494AA-43CC-4C50-B8BD-7E03AF10BEF0}" dt="2026-02-02T11:10:53.048" v="755" actId="1076"/>
          <ac:spMkLst>
            <pc:docMk/>
            <pc:sldMk cId="0" sldId="335"/>
            <ac:spMk id="73" creationId="{2D620195-44B5-4D94-9F86-525ECCFD2BDA}"/>
          </ac:spMkLst>
        </pc:spChg>
        <pc:spChg chg="mod">
          <ac:chgData name="Zaeem Javaid" userId="6620a48c0a62430c" providerId="LiveId" clId="{228494AA-43CC-4C50-B8BD-7E03AF10BEF0}" dt="2026-02-02T11:11:22.770" v="765" actId="1076"/>
          <ac:spMkLst>
            <pc:docMk/>
            <pc:sldMk cId="0" sldId="335"/>
            <ac:spMk id="74" creationId="{ADC14CA2-4D79-4DFD-BE5B-6A92600A9B96}"/>
          </ac:spMkLst>
        </pc:spChg>
        <pc:spChg chg="mod">
          <ac:chgData name="Zaeem Javaid" userId="6620a48c0a62430c" providerId="LiveId" clId="{228494AA-43CC-4C50-B8BD-7E03AF10BEF0}" dt="2026-02-02T11:11:30.615" v="767" actId="1076"/>
          <ac:spMkLst>
            <pc:docMk/>
            <pc:sldMk cId="0" sldId="335"/>
            <ac:spMk id="75" creationId="{E1BEF6FD-432A-4C07-9C36-011A65044317}"/>
          </ac:spMkLst>
        </pc:spChg>
        <pc:spChg chg="mod">
          <ac:chgData name="Zaeem Javaid" userId="6620a48c0a62430c" providerId="LiveId" clId="{228494AA-43CC-4C50-B8BD-7E03AF10BEF0}" dt="2026-02-02T11:11:42.315" v="769" actId="1076"/>
          <ac:spMkLst>
            <pc:docMk/>
            <pc:sldMk cId="0" sldId="335"/>
            <ac:spMk id="76" creationId="{177955AB-C5B9-420A-8DE4-9969666FD78C}"/>
          </ac:spMkLst>
        </pc:spChg>
        <pc:spChg chg="mod">
          <ac:chgData name="Zaeem Javaid" userId="6620a48c0a62430c" providerId="LiveId" clId="{228494AA-43CC-4C50-B8BD-7E03AF10BEF0}" dt="2026-02-02T10:18:31.207" v="0"/>
          <ac:spMkLst>
            <pc:docMk/>
            <pc:sldMk cId="0" sldId="335"/>
            <ac:spMk id="2052" creationId="{00000000-0000-0000-0000-000000000000}"/>
          </ac:spMkLst>
        </pc:spChg>
        <pc:spChg chg="mod">
          <ac:chgData name="Zaeem Javaid" userId="6620a48c0a62430c" providerId="LiveId" clId="{228494AA-43CC-4C50-B8BD-7E03AF10BEF0}" dt="2026-02-02T11:11:48.624" v="770" actId="2711"/>
          <ac:spMkLst>
            <pc:docMk/>
            <pc:sldMk cId="0" sldId="335"/>
            <ac:spMk id="2092" creationId="{00000000-0000-0000-0000-000000000000}"/>
          </ac:spMkLst>
        </pc:spChg>
        <pc:spChg chg="mod">
          <ac:chgData name="Zaeem Javaid" userId="6620a48c0a62430c" providerId="LiveId" clId="{228494AA-43CC-4C50-B8BD-7E03AF10BEF0}" dt="2026-02-02T11:12:04.608" v="774" actId="14100"/>
          <ac:spMkLst>
            <pc:docMk/>
            <pc:sldMk cId="0" sldId="335"/>
            <ac:spMk id="2093" creationId="{00000000-0000-0000-0000-000000000000}"/>
          </ac:spMkLst>
        </pc:spChg>
        <pc:spChg chg="mod">
          <ac:chgData name="Zaeem Javaid" userId="6620a48c0a62430c" providerId="LiveId" clId="{228494AA-43CC-4C50-B8BD-7E03AF10BEF0}" dt="2026-02-02T11:11:57.822" v="772" actId="1076"/>
          <ac:spMkLst>
            <pc:docMk/>
            <pc:sldMk cId="0" sldId="335"/>
            <ac:spMk id="2094" creationId="{00000000-0000-0000-0000-000000000000}"/>
          </ac:spMkLst>
        </pc:spChg>
        <pc:spChg chg="mod">
          <ac:chgData name="Zaeem Javaid" userId="6620a48c0a62430c" providerId="LiveId" clId="{228494AA-43CC-4C50-B8BD-7E03AF10BEF0}" dt="2026-02-02T10:18:31.207" v="0"/>
          <ac:spMkLst>
            <pc:docMk/>
            <pc:sldMk cId="0" sldId="335"/>
            <ac:spMk id="2097" creationId="{00000000-0000-0000-0000-000000000000}"/>
          </ac:spMkLst>
        </pc:spChg>
        <pc:spChg chg="mod">
          <ac:chgData name="Zaeem Javaid" userId="6620a48c0a62430c" providerId="LiveId" clId="{228494AA-43CC-4C50-B8BD-7E03AF10BEF0}" dt="2026-02-02T10:18:31.207" v="0"/>
          <ac:spMkLst>
            <pc:docMk/>
            <pc:sldMk cId="0" sldId="335"/>
            <ac:spMk id="2100" creationId="{00000000-0000-0000-0000-000000000000}"/>
          </ac:spMkLst>
        </pc:spChg>
        <pc:spChg chg="mod">
          <ac:chgData name="Zaeem Javaid" userId="6620a48c0a62430c" providerId="LiveId" clId="{228494AA-43CC-4C50-B8BD-7E03AF10BEF0}" dt="2026-02-02T10:18:31.207" v="0"/>
          <ac:spMkLst>
            <pc:docMk/>
            <pc:sldMk cId="0" sldId="335"/>
            <ac:spMk id="2108" creationId="{00000000-0000-0000-0000-000000000000}"/>
          </ac:spMkLst>
        </pc:spChg>
        <pc:spChg chg="mod">
          <ac:chgData name="Zaeem Javaid" userId="6620a48c0a62430c" providerId="LiveId" clId="{228494AA-43CC-4C50-B8BD-7E03AF10BEF0}" dt="2026-02-02T10:18:31.207" v="0"/>
          <ac:spMkLst>
            <pc:docMk/>
            <pc:sldMk cId="0" sldId="335"/>
            <ac:spMk id="2114" creationId="{00000000-0000-0000-0000-000000000000}"/>
          </ac:spMkLst>
        </pc:spChg>
        <pc:spChg chg="mod">
          <ac:chgData name="Zaeem Javaid" userId="6620a48c0a62430c" providerId="LiveId" clId="{228494AA-43CC-4C50-B8BD-7E03AF10BEF0}" dt="2026-02-02T10:18:31.207" v="0"/>
          <ac:spMkLst>
            <pc:docMk/>
            <pc:sldMk cId="0" sldId="335"/>
            <ac:spMk id="2291" creationId="{00000000-0000-0000-0000-000000000000}"/>
          </ac:spMkLst>
        </pc:spChg>
        <pc:spChg chg="mod">
          <ac:chgData name="Zaeem Javaid" userId="6620a48c0a62430c" providerId="LiveId" clId="{228494AA-43CC-4C50-B8BD-7E03AF10BEF0}" dt="2026-02-02T10:18:31.207" v="0"/>
          <ac:spMkLst>
            <pc:docMk/>
            <pc:sldMk cId="0" sldId="335"/>
            <ac:spMk id="2312" creationId="{00000000-0000-0000-0000-000000000000}"/>
          </ac:spMkLst>
        </pc:spChg>
        <pc:spChg chg="mod">
          <ac:chgData name="Zaeem Javaid" userId="6620a48c0a62430c" providerId="LiveId" clId="{228494AA-43CC-4C50-B8BD-7E03AF10BEF0}" dt="2026-02-02T10:18:31.207" v="0"/>
          <ac:spMkLst>
            <pc:docMk/>
            <pc:sldMk cId="0" sldId="335"/>
            <ac:spMk id="2319" creationId="{00000000-0000-0000-0000-000000000000}"/>
          </ac:spMkLst>
        </pc:spChg>
      </pc:sldChg>
      <pc:sldChg chg="modSp del mod modNotes">
        <pc:chgData name="Zaeem Javaid" userId="6620a48c0a62430c" providerId="LiveId" clId="{228494AA-43CC-4C50-B8BD-7E03AF10BEF0}" dt="2026-02-02T11:20:11.028" v="821" actId="47"/>
        <pc:sldMkLst>
          <pc:docMk/>
          <pc:sldMk cId="2841778942" sldId="336"/>
        </pc:sldMkLst>
        <pc:spChg chg="mod">
          <ac:chgData name="Zaeem Javaid" userId="6620a48c0a62430c" providerId="LiveId" clId="{228494AA-43CC-4C50-B8BD-7E03AF10BEF0}" dt="2026-02-02T10:18:31.207" v="0"/>
          <ac:spMkLst>
            <pc:docMk/>
            <pc:sldMk cId="2841778942" sldId="336"/>
            <ac:spMk id="2" creationId="{C7D36E0D-D2E0-4104-81C1-7B74B163F042}"/>
          </ac:spMkLst>
        </pc:spChg>
        <pc:spChg chg="mod">
          <ac:chgData name="Zaeem Javaid" userId="6620a48c0a62430c" providerId="LiveId" clId="{228494AA-43CC-4C50-B8BD-7E03AF10BEF0}" dt="2026-02-02T10:18:31.568" v="14" actId="27636"/>
          <ac:spMkLst>
            <pc:docMk/>
            <pc:sldMk cId="2841778942" sldId="336"/>
            <ac:spMk id="3" creationId="{73EAF7B3-E265-4F63-BB13-0CE3112317EA}"/>
          </ac:spMkLst>
        </pc:spChg>
      </pc:sldChg>
      <pc:sldChg chg="modSp del">
        <pc:chgData name="Zaeem Javaid" userId="6620a48c0a62430c" providerId="LiveId" clId="{228494AA-43CC-4C50-B8BD-7E03AF10BEF0}" dt="2026-02-02T11:09:38.460" v="744" actId="47"/>
        <pc:sldMkLst>
          <pc:docMk/>
          <pc:sldMk cId="2502424127" sldId="338"/>
        </pc:sldMkLst>
        <pc:spChg chg="mod">
          <ac:chgData name="Zaeem Javaid" userId="6620a48c0a62430c" providerId="LiveId" clId="{228494AA-43CC-4C50-B8BD-7E03AF10BEF0}" dt="2026-02-02T10:18:31.207" v="0"/>
          <ac:spMkLst>
            <pc:docMk/>
            <pc:sldMk cId="2502424127" sldId="338"/>
            <ac:spMk id="2" creationId="{00F7409E-28F1-4F15-8803-A499588324CD}"/>
          </ac:spMkLst>
        </pc:spChg>
        <pc:spChg chg="mod">
          <ac:chgData name="Zaeem Javaid" userId="6620a48c0a62430c" providerId="LiveId" clId="{228494AA-43CC-4C50-B8BD-7E03AF10BEF0}" dt="2026-02-02T10:18:31.207" v="0"/>
          <ac:spMkLst>
            <pc:docMk/>
            <pc:sldMk cId="2502424127" sldId="338"/>
            <ac:spMk id="4" creationId="{AD8D9555-BEBE-4459-BA7D-B450381DEE24}"/>
          </ac:spMkLst>
        </pc:spChg>
        <pc:picChg chg="mod">
          <ac:chgData name="Zaeem Javaid" userId="6620a48c0a62430c" providerId="LiveId" clId="{228494AA-43CC-4C50-B8BD-7E03AF10BEF0}" dt="2026-02-02T10:18:31.207" v="0"/>
          <ac:picMkLst>
            <pc:docMk/>
            <pc:sldMk cId="2502424127" sldId="338"/>
            <ac:picMk id="6" creationId="{3F52BAAF-303C-4A92-956C-FE30358A5921}"/>
          </ac:picMkLst>
        </pc:picChg>
      </pc:sldChg>
      <pc:sldChg chg="addSp delSp modSp mod">
        <pc:chgData name="Zaeem Javaid" userId="6620a48c0a62430c" providerId="LiveId" clId="{228494AA-43CC-4C50-B8BD-7E03AF10BEF0}" dt="2026-02-02T11:15:22.048" v="785" actId="404"/>
        <pc:sldMkLst>
          <pc:docMk/>
          <pc:sldMk cId="2978618855" sldId="339"/>
        </pc:sldMkLst>
        <pc:spChg chg="mod">
          <ac:chgData name="Zaeem Javaid" userId="6620a48c0a62430c" providerId="LiveId" clId="{228494AA-43CC-4C50-B8BD-7E03AF10BEF0}" dt="2026-02-02T10:18:31.207" v="0"/>
          <ac:spMkLst>
            <pc:docMk/>
            <pc:sldMk cId="2978618855" sldId="339"/>
            <ac:spMk id="2" creationId="{2EF6BD97-EBE0-409C-8A81-F4745D1619C7}"/>
          </ac:spMkLst>
        </pc:spChg>
        <pc:spChg chg="del mod">
          <ac:chgData name="Zaeem Javaid" userId="6620a48c0a62430c" providerId="LiveId" clId="{228494AA-43CC-4C50-B8BD-7E03AF10BEF0}" dt="2026-02-02T11:14:02.548" v="777" actId="12084"/>
          <ac:spMkLst>
            <pc:docMk/>
            <pc:sldMk cId="2978618855" sldId="339"/>
            <ac:spMk id="3" creationId="{2F273957-90F7-4E6B-814B-70347BF1E729}"/>
          </ac:spMkLst>
        </pc:spChg>
        <pc:graphicFrameChg chg="add del modGraphic">
          <ac:chgData name="Zaeem Javaid" userId="6620a48c0a62430c" providerId="LiveId" clId="{228494AA-43CC-4C50-B8BD-7E03AF10BEF0}" dt="2026-02-02T11:13:45.129" v="776" actId="478"/>
          <ac:graphicFrameMkLst>
            <pc:docMk/>
            <pc:sldMk cId="2978618855" sldId="339"/>
            <ac:graphicFrameMk id="4" creationId="{45FA0422-3957-460B-BD83-4413AD2CD378}"/>
          </ac:graphicFrameMkLst>
        </pc:graphicFrameChg>
        <pc:graphicFrameChg chg="add mod modGraphic">
          <ac:chgData name="Zaeem Javaid" userId="6620a48c0a62430c" providerId="LiveId" clId="{228494AA-43CC-4C50-B8BD-7E03AF10BEF0}" dt="2026-02-02T11:15:22.048" v="785" actId="404"/>
          <ac:graphicFrameMkLst>
            <pc:docMk/>
            <pc:sldMk cId="2978618855" sldId="339"/>
            <ac:graphicFrameMk id="5" creationId="{6F1B717D-CCCA-61D8-5DF6-B65186105A55}"/>
          </ac:graphicFrameMkLst>
        </pc:graphicFrameChg>
      </pc:sldChg>
      <pc:sldChg chg="modSp del mod">
        <pc:chgData name="Zaeem Javaid" userId="6620a48c0a62430c" providerId="LiveId" clId="{228494AA-43CC-4C50-B8BD-7E03AF10BEF0}" dt="2026-02-02T11:20:10.952" v="820" actId="47"/>
        <pc:sldMkLst>
          <pc:docMk/>
          <pc:sldMk cId="3186109054" sldId="340"/>
        </pc:sldMkLst>
        <pc:spChg chg="mod">
          <ac:chgData name="Zaeem Javaid" userId="6620a48c0a62430c" providerId="LiveId" clId="{228494AA-43CC-4C50-B8BD-7E03AF10BEF0}" dt="2026-02-02T10:18:31.207" v="0"/>
          <ac:spMkLst>
            <pc:docMk/>
            <pc:sldMk cId="3186109054" sldId="340"/>
            <ac:spMk id="2" creationId="{C5CAD9E2-FC14-443A-944A-FC9C39955C72}"/>
          </ac:spMkLst>
        </pc:spChg>
        <pc:spChg chg="mod">
          <ac:chgData name="Zaeem Javaid" userId="6620a48c0a62430c" providerId="LiveId" clId="{228494AA-43CC-4C50-B8BD-7E03AF10BEF0}" dt="2026-02-02T10:21:11.737" v="30" actId="27636"/>
          <ac:spMkLst>
            <pc:docMk/>
            <pc:sldMk cId="3186109054" sldId="340"/>
            <ac:spMk id="3" creationId="{BF9C00F0-0EC0-4DFD-80DF-0C7337793D20}"/>
          </ac:spMkLst>
        </pc:spChg>
      </pc:sldChg>
      <pc:sldChg chg="modSp mod setBg modNotes">
        <pc:chgData name="Zaeem Javaid" userId="6620a48c0a62430c" providerId="LiveId" clId="{228494AA-43CC-4C50-B8BD-7E03AF10BEF0}" dt="2026-02-02T10:58:01.120" v="520" actId="1076"/>
        <pc:sldMkLst>
          <pc:docMk/>
          <pc:sldMk cId="277235355" sldId="343"/>
        </pc:sldMkLst>
        <pc:spChg chg="mod">
          <ac:chgData name="Zaeem Javaid" userId="6620a48c0a62430c" providerId="LiveId" clId="{228494AA-43CC-4C50-B8BD-7E03AF10BEF0}" dt="2026-02-02T10:57:44.249" v="504" actId="1076"/>
          <ac:spMkLst>
            <pc:docMk/>
            <pc:sldMk cId="277235355" sldId="343"/>
            <ac:spMk id="2" creationId="{C5CAD9E2-FC14-443A-944A-FC9C39955C72}"/>
          </ac:spMkLst>
        </pc:spChg>
        <pc:spChg chg="mod">
          <ac:chgData name="Zaeem Javaid" userId="6620a48c0a62430c" providerId="LiveId" clId="{228494AA-43CC-4C50-B8BD-7E03AF10BEF0}" dt="2026-02-02T10:58:01.120" v="520" actId="1076"/>
          <ac:spMkLst>
            <pc:docMk/>
            <pc:sldMk cId="277235355" sldId="343"/>
            <ac:spMk id="3" creationId="{BF9C00F0-0EC0-4DFD-80DF-0C7337793D20}"/>
          </ac:spMkLst>
        </pc:spChg>
      </pc:sldChg>
      <pc:sldChg chg="modSp">
        <pc:chgData name="Zaeem Javaid" userId="6620a48c0a62430c" providerId="LiveId" clId="{228494AA-43CC-4C50-B8BD-7E03AF10BEF0}" dt="2026-02-02T10:18:31.207" v="0"/>
        <pc:sldMkLst>
          <pc:docMk/>
          <pc:sldMk cId="2973214475" sldId="344"/>
        </pc:sldMkLst>
        <pc:spChg chg="mod">
          <ac:chgData name="Zaeem Javaid" userId="6620a48c0a62430c" providerId="LiveId" clId="{228494AA-43CC-4C50-B8BD-7E03AF10BEF0}" dt="2026-02-02T10:18:31.207" v="0"/>
          <ac:spMkLst>
            <pc:docMk/>
            <pc:sldMk cId="2973214475" sldId="344"/>
            <ac:spMk id="2" creationId="{F3C5A0E0-0BEB-4C6E-84BC-1AAB04A723CF}"/>
          </ac:spMkLst>
        </pc:spChg>
        <pc:spChg chg="mod">
          <ac:chgData name="Zaeem Javaid" userId="6620a48c0a62430c" providerId="LiveId" clId="{228494AA-43CC-4C50-B8BD-7E03AF10BEF0}" dt="2026-02-02T10:18:31.207" v="0"/>
          <ac:spMkLst>
            <pc:docMk/>
            <pc:sldMk cId="2973214475" sldId="344"/>
            <ac:spMk id="3" creationId="{F06C6C76-25FE-45CB-89DF-70F870C8EAB7}"/>
          </ac:spMkLst>
        </pc:spChg>
      </pc:sldChg>
      <pc:sldChg chg="modSp mod modNotes">
        <pc:chgData name="Zaeem Javaid" userId="6620a48c0a62430c" providerId="LiveId" clId="{228494AA-43CC-4C50-B8BD-7E03AF10BEF0}" dt="2026-02-02T10:55:36.061" v="497" actId="948"/>
        <pc:sldMkLst>
          <pc:docMk/>
          <pc:sldMk cId="98850485" sldId="345"/>
        </pc:sldMkLst>
        <pc:spChg chg="mod">
          <ac:chgData name="Zaeem Javaid" userId="6620a48c0a62430c" providerId="LiveId" clId="{228494AA-43CC-4C50-B8BD-7E03AF10BEF0}" dt="2026-02-02T10:18:31.207" v="0"/>
          <ac:spMkLst>
            <pc:docMk/>
            <pc:sldMk cId="98850485" sldId="345"/>
            <ac:spMk id="7" creationId="{49D96250-4908-42F0-A007-BD0BD17CE8AC}"/>
          </ac:spMkLst>
        </pc:spChg>
        <pc:spChg chg="mod">
          <ac:chgData name="Zaeem Javaid" userId="6620a48c0a62430c" providerId="LiveId" clId="{228494AA-43CC-4C50-B8BD-7E03AF10BEF0}" dt="2026-02-02T10:55:36.061" v="497" actId="948"/>
          <ac:spMkLst>
            <pc:docMk/>
            <pc:sldMk cId="98850485" sldId="345"/>
            <ac:spMk id="8" creationId="{53F5C437-2136-4351-988A-0D48A448F11E}"/>
          </ac:spMkLst>
        </pc:spChg>
      </pc:sldChg>
      <pc:sldChg chg="modSp del mod modNotes">
        <pc:chgData name="Zaeem Javaid" userId="6620a48c0a62430c" providerId="LiveId" clId="{228494AA-43CC-4C50-B8BD-7E03AF10BEF0}" dt="2026-02-02T11:16:52.508" v="795" actId="47"/>
        <pc:sldMkLst>
          <pc:docMk/>
          <pc:sldMk cId="2872060417" sldId="347"/>
        </pc:sldMkLst>
        <pc:spChg chg="mod">
          <ac:chgData name="Zaeem Javaid" userId="6620a48c0a62430c" providerId="LiveId" clId="{228494AA-43CC-4C50-B8BD-7E03AF10BEF0}" dt="2026-02-02T10:18:31.207" v="0"/>
          <ac:spMkLst>
            <pc:docMk/>
            <pc:sldMk cId="2872060417" sldId="347"/>
            <ac:spMk id="2" creationId="{C5CAD9E2-FC14-443A-944A-FC9C39955C72}"/>
          </ac:spMkLst>
        </pc:spChg>
        <pc:spChg chg="mod">
          <ac:chgData name="Zaeem Javaid" userId="6620a48c0a62430c" providerId="LiveId" clId="{228494AA-43CC-4C50-B8BD-7E03AF10BEF0}" dt="2026-02-02T11:16:06.430" v="790" actId="27636"/>
          <ac:spMkLst>
            <pc:docMk/>
            <pc:sldMk cId="2872060417" sldId="347"/>
            <ac:spMk id="3" creationId="{BF9C00F0-0EC0-4DFD-80DF-0C7337793D20}"/>
          </ac:spMkLst>
        </pc:spChg>
      </pc:sldChg>
      <pc:sldChg chg="modSp">
        <pc:chgData name="Zaeem Javaid" userId="6620a48c0a62430c" providerId="LiveId" clId="{228494AA-43CC-4C50-B8BD-7E03AF10BEF0}" dt="2026-02-02T10:18:31.207" v="0"/>
        <pc:sldMkLst>
          <pc:docMk/>
          <pc:sldMk cId="1604843716" sldId="348"/>
        </pc:sldMkLst>
        <pc:spChg chg="mod">
          <ac:chgData name="Zaeem Javaid" userId="6620a48c0a62430c" providerId="LiveId" clId="{228494AA-43CC-4C50-B8BD-7E03AF10BEF0}" dt="2026-02-02T10:18:31.207" v="0"/>
          <ac:spMkLst>
            <pc:docMk/>
            <pc:sldMk cId="1604843716" sldId="348"/>
            <ac:spMk id="2" creationId="{BC2C882C-3E41-4C42-A7C9-09A682758A3D}"/>
          </ac:spMkLst>
        </pc:spChg>
        <pc:spChg chg="mod">
          <ac:chgData name="Zaeem Javaid" userId="6620a48c0a62430c" providerId="LiveId" clId="{228494AA-43CC-4C50-B8BD-7E03AF10BEF0}" dt="2026-02-02T10:18:31.207" v="0"/>
          <ac:spMkLst>
            <pc:docMk/>
            <pc:sldMk cId="1604843716" sldId="348"/>
            <ac:spMk id="3" creationId="{105FA648-DCAE-40AA-8393-173AD9986972}"/>
          </ac:spMkLst>
        </pc:spChg>
      </pc:sldChg>
      <pc:sldChg chg="modSp mod modNotes">
        <pc:chgData name="Zaeem Javaid" userId="6620a48c0a62430c" providerId="LiveId" clId="{228494AA-43CC-4C50-B8BD-7E03AF10BEF0}" dt="2026-02-02T10:55:10.194" v="496" actId="14100"/>
        <pc:sldMkLst>
          <pc:docMk/>
          <pc:sldMk cId="4083761826" sldId="349"/>
        </pc:sldMkLst>
        <pc:spChg chg="mod">
          <ac:chgData name="Zaeem Javaid" userId="6620a48c0a62430c" providerId="LiveId" clId="{228494AA-43CC-4C50-B8BD-7E03AF10BEF0}" dt="2026-02-02T10:18:31.207" v="0"/>
          <ac:spMkLst>
            <pc:docMk/>
            <pc:sldMk cId="4083761826" sldId="349"/>
            <ac:spMk id="7" creationId="{49D96250-4908-42F0-A007-BD0BD17CE8AC}"/>
          </ac:spMkLst>
        </pc:spChg>
        <pc:spChg chg="mod">
          <ac:chgData name="Zaeem Javaid" userId="6620a48c0a62430c" providerId="LiveId" clId="{228494AA-43CC-4C50-B8BD-7E03AF10BEF0}" dt="2026-02-02T10:55:10.194" v="496" actId="14100"/>
          <ac:spMkLst>
            <pc:docMk/>
            <pc:sldMk cId="4083761826" sldId="349"/>
            <ac:spMk id="8" creationId="{53F5C437-2136-4351-988A-0D48A448F11E}"/>
          </ac:spMkLst>
        </pc:spChg>
      </pc:sldChg>
      <pc:sldChg chg="addSp delSp modSp new del mod setBg">
        <pc:chgData name="Zaeem Javaid" userId="6620a48c0a62430c" providerId="LiveId" clId="{228494AA-43CC-4C50-B8BD-7E03AF10BEF0}" dt="2026-02-02T10:50:25.177" v="455" actId="47"/>
        <pc:sldMkLst>
          <pc:docMk/>
          <pc:sldMk cId="2958399294" sldId="350"/>
        </pc:sldMkLst>
        <pc:spChg chg="mod">
          <ac:chgData name="Zaeem Javaid" userId="6620a48c0a62430c" providerId="LiveId" clId="{228494AA-43CC-4C50-B8BD-7E03AF10BEF0}" dt="2026-02-02T10:45:45.983" v="89" actId="14100"/>
          <ac:spMkLst>
            <pc:docMk/>
            <pc:sldMk cId="2958399294" sldId="350"/>
            <ac:spMk id="2" creationId="{0D3F5CB3-2636-033A-2622-D1B62DF1986F}"/>
          </ac:spMkLst>
        </pc:spChg>
        <pc:spChg chg="mod">
          <ac:chgData name="Zaeem Javaid" userId="6620a48c0a62430c" providerId="LiveId" clId="{228494AA-43CC-4C50-B8BD-7E03AF10BEF0}" dt="2026-02-02T10:45:49.265" v="90" actId="14100"/>
          <ac:spMkLst>
            <pc:docMk/>
            <pc:sldMk cId="2958399294" sldId="350"/>
            <ac:spMk id="3" creationId="{6FAE65B5-4A98-CC55-590D-7BC9114201B1}"/>
          </ac:spMkLst>
        </pc:spChg>
        <pc:spChg chg="add">
          <ac:chgData name="Zaeem Javaid" userId="6620a48c0a62430c" providerId="LiveId" clId="{228494AA-43CC-4C50-B8BD-7E03AF10BEF0}" dt="2026-02-02T10:45:04.769" v="82" actId="26606"/>
          <ac:spMkLst>
            <pc:docMk/>
            <pc:sldMk cId="2958399294" sldId="350"/>
            <ac:spMk id="12" creationId="{0671A8AE-40A1-4631-A6B8-581AFF065482}"/>
          </ac:spMkLst>
        </pc:spChg>
        <pc:spChg chg="add">
          <ac:chgData name="Zaeem Javaid" userId="6620a48c0a62430c" providerId="LiveId" clId="{228494AA-43CC-4C50-B8BD-7E03AF10BEF0}" dt="2026-02-02T10:45:04.769" v="82" actId="26606"/>
          <ac:spMkLst>
            <pc:docMk/>
            <pc:sldMk cId="2958399294" sldId="350"/>
            <ac:spMk id="14" creationId="{AB58EF07-17C2-48CF-ABB0-EEF1F17CB8F0}"/>
          </ac:spMkLst>
        </pc:spChg>
        <pc:spChg chg="add">
          <ac:chgData name="Zaeem Javaid" userId="6620a48c0a62430c" providerId="LiveId" clId="{228494AA-43CC-4C50-B8BD-7E03AF10BEF0}" dt="2026-02-02T10:45:04.769" v="82" actId="26606"/>
          <ac:spMkLst>
            <pc:docMk/>
            <pc:sldMk cId="2958399294" sldId="350"/>
            <ac:spMk id="16" creationId="{AF2F604E-43BE-4DC3-B983-E071523364F8}"/>
          </ac:spMkLst>
        </pc:spChg>
        <pc:spChg chg="add">
          <ac:chgData name="Zaeem Javaid" userId="6620a48c0a62430c" providerId="LiveId" clId="{228494AA-43CC-4C50-B8BD-7E03AF10BEF0}" dt="2026-02-02T10:45:04.769" v="82" actId="26606"/>
          <ac:spMkLst>
            <pc:docMk/>
            <pc:sldMk cId="2958399294" sldId="350"/>
            <ac:spMk id="18" creationId="{08C9B587-E65E-4B52-B37C-ABEBB6E87928}"/>
          </ac:spMkLst>
        </pc:spChg>
        <pc:picChg chg="add del">
          <ac:chgData name="Zaeem Javaid" userId="6620a48c0a62430c" providerId="LiveId" clId="{228494AA-43CC-4C50-B8BD-7E03AF10BEF0}" dt="2026-02-02T10:31:02.310" v="54" actId="478"/>
          <ac:picMkLst>
            <pc:docMk/>
            <pc:sldMk cId="2958399294" sldId="350"/>
            <ac:picMk id="5" creationId="{90336F6C-6EF3-C12D-239B-87233AE41273}"/>
          </ac:picMkLst>
        </pc:picChg>
        <pc:picChg chg="add mod ord">
          <ac:chgData name="Zaeem Javaid" userId="6620a48c0a62430c" providerId="LiveId" clId="{228494AA-43CC-4C50-B8BD-7E03AF10BEF0}" dt="2026-02-02T10:45:33.006" v="86" actId="1076"/>
          <ac:picMkLst>
            <pc:docMk/>
            <pc:sldMk cId="2958399294" sldId="350"/>
            <ac:picMk id="7" creationId="{9C98BC2E-22E4-044B-86DC-1366BE67BF75}"/>
          </ac:picMkLst>
        </pc:picChg>
      </pc:sldChg>
      <pc:sldChg chg="addSp delSp modSp new mod modClrScheme chgLayout">
        <pc:chgData name="Zaeem Javaid" userId="6620a48c0a62430c" providerId="LiveId" clId="{228494AA-43CC-4C50-B8BD-7E03AF10BEF0}" dt="2026-02-02T10:53:15.936" v="473" actId="14100"/>
        <pc:sldMkLst>
          <pc:docMk/>
          <pc:sldMk cId="1569311697" sldId="351"/>
        </pc:sldMkLst>
        <pc:spChg chg="del mod ord">
          <ac:chgData name="Zaeem Javaid" userId="6620a48c0a62430c" providerId="LiveId" clId="{228494AA-43CC-4C50-B8BD-7E03AF10BEF0}" dt="2026-02-02T10:48:54.777" v="388" actId="700"/>
          <ac:spMkLst>
            <pc:docMk/>
            <pc:sldMk cId="1569311697" sldId="351"/>
            <ac:spMk id="2" creationId="{51F795E3-893F-A057-2899-15A671A9E61F}"/>
          </ac:spMkLst>
        </pc:spChg>
        <pc:spChg chg="del mod ord">
          <ac:chgData name="Zaeem Javaid" userId="6620a48c0a62430c" providerId="LiveId" clId="{228494AA-43CC-4C50-B8BD-7E03AF10BEF0}" dt="2026-02-02T10:48:54.777" v="388" actId="700"/>
          <ac:spMkLst>
            <pc:docMk/>
            <pc:sldMk cId="1569311697" sldId="351"/>
            <ac:spMk id="3" creationId="{7A0A3932-CE5D-655E-3F35-7292E54C59E1}"/>
          </ac:spMkLst>
        </pc:spChg>
        <pc:spChg chg="add mod ord">
          <ac:chgData name="Zaeem Javaid" userId="6620a48c0a62430c" providerId="LiveId" clId="{228494AA-43CC-4C50-B8BD-7E03AF10BEF0}" dt="2026-02-02T10:49:05.751" v="419" actId="171"/>
          <ac:spMkLst>
            <pc:docMk/>
            <pc:sldMk cId="1569311697" sldId="351"/>
            <ac:spMk id="5" creationId="{938AB166-DCB6-7AA8-452A-CD3D74D279FA}"/>
          </ac:spMkLst>
        </pc:spChg>
        <pc:spChg chg="add mod">
          <ac:chgData name="Zaeem Javaid" userId="6620a48c0a62430c" providerId="LiveId" clId="{228494AA-43CC-4C50-B8BD-7E03AF10BEF0}" dt="2026-02-02T10:49:13.547" v="438" actId="21"/>
          <ac:spMkLst>
            <pc:docMk/>
            <pc:sldMk cId="1569311697" sldId="351"/>
            <ac:spMk id="6" creationId="{CA869D8E-1DA6-AD86-D0AE-A515C854FFBD}"/>
          </ac:spMkLst>
        </pc:spChg>
        <pc:spChg chg="add mod ord">
          <ac:chgData name="Zaeem Javaid" userId="6620a48c0a62430c" providerId="LiveId" clId="{228494AA-43CC-4C50-B8BD-7E03AF10BEF0}" dt="2026-02-02T10:49:30.396" v="443" actId="14100"/>
          <ac:spMkLst>
            <pc:docMk/>
            <pc:sldMk cId="1569311697" sldId="351"/>
            <ac:spMk id="7" creationId="{DC7DC4E2-AB1E-B88D-98C8-0153097120FC}"/>
          </ac:spMkLst>
        </pc:spChg>
        <pc:spChg chg="add mod ord">
          <ac:chgData name="Zaeem Javaid" userId="6620a48c0a62430c" providerId="LiveId" clId="{228494AA-43CC-4C50-B8BD-7E03AF10BEF0}" dt="2026-02-02T10:53:15.936" v="473" actId="14100"/>
          <ac:spMkLst>
            <pc:docMk/>
            <pc:sldMk cId="1569311697" sldId="351"/>
            <ac:spMk id="8" creationId="{2F101304-F509-6B92-BA31-3F98C7C75633}"/>
          </ac:spMkLst>
        </pc:spChg>
        <pc:spChg chg="add mod">
          <ac:chgData name="Zaeem Javaid" userId="6620a48c0a62430c" providerId="LiveId" clId="{228494AA-43CC-4C50-B8BD-7E03AF10BEF0}" dt="2026-02-02T10:52:50.408" v="469" actId="207"/>
          <ac:spMkLst>
            <pc:docMk/>
            <pc:sldMk cId="1569311697" sldId="351"/>
            <ac:spMk id="12" creationId="{C7E445CB-BF7C-863E-6C1B-151C928DB679}"/>
          </ac:spMkLst>
        </pc:spChg>
        <pc:spChg chg="add mod">
          <ac:chgData name="Zaeem Javaid" userId="6620a48c0a62430c" providerId="LiveId" clId="{228494AA-43CC-4C50-B8BD-7E03AF10BEF0}" dt="2026-02-02T10:53:02.722" v="472" actId="1076"/>
          <ac:spMkLst>
            <pc:docMk/>
            <pc:sldMk cId="1569311697" sldId="351"/>
            <ac:spMk id="13" creationId="{5F32EB71-AF8E-837A-4007-B3150C303352}"/>
          </ac:spMkLst>
        </pc:spChg>
        <pc:picChg chg="add mod ord">
          <ac:chgData name="Zaeem Javaid" userId="6620a48c0a62430c" providerId="LiveId" clId="{228494AA-43CC-4C50-B8BD-7E03AF10BEF0}" dt="2026-02-02T10:49:08.748" v="437" actId="171"/>
          <ac:picMkLst>
            <pc:docMk/>
            <pc:sldMk cId="1569311697" sldId="351"/>
            <ac:picMk id="4" creationId="{852933A4-26B3-E5E2-DB6C-D6D9A3ADEA6F}"/>
          </ac:picMkLst>
        </pc:picChg>
        <pc:picChg chg="add del mod">
          <ac:chgData name="Zaeem Javaid" userId="6620a48c0a62430c" providerId="LiveId" clId="{228494AA-43CC-4C50-B8BD-7E03AF10BEF0}" dt="2026-02-02T10:51:11.031" v="458" actId="478"/>
          <ac:picMkLst>
            <pc:docMk/>
            <pc:sldMk cId="1569311697" sldId="351"/>
            <ac:picMk id="9" creationId="{365B7118-5270-E3B1-0123-B7A74EDEEEB4}"/>
          </ac:picMkLst>
        </pc:picChg>
        <pc:picChg chg="add mod">
          <ac:chgData name="Zaeem Javaid" userId="6620a48c0a62430c" providerId="LiveId" clId="{228494AA-43CC-4C50-B8BD-7E03AF10BEF0}" dt="2026-02-02T10:51:39.636" v="461" actId="1076"/>
          <ac:picMkLst>
            <pc:docMk/>
            <pc:sldMk cId="1569311697" sldId="351"/>
            <ac:picMk id="11" creationId="{98126B9A-1B64-3476-3851-9B49F558CF25}"/>
          </ac:picMkLst>
        </pc:picChg>
      </pc:sldChg>
      <pc:sldChg chg="modSp add mod">
        <pc:chgData name="Zaeem Javaid" userId="6620a48c0a62430c" providerId="LiveId" clId="{228494AA-43CC-4C50-B8BD-7E03AF10BEF0}" dt="2026-02-02T11:09:34.476" v="743" actId="20577"/>
        <pc:sldMkLst>
          <pc:docMk/>
          <pc:sldMk cId="1627801987" sldId="352"/>
        </pc:sldMkLst>
        <pc:spChg chg="mod">
          <ac:chgData name="Zaeem Javaid" userId="6620a48c0a62430c" providerId="LiveId" clId="{228494AA-43CC-4C50-B8BD-7E03AF10BEF0}" dt="2026-02-02T11:09:34.476" v="743" actId="20577"/>
          <ac:spMkLst>
            <pc:docMk/>
            <pc:sldMk cId="1627801987" sldId="352"/>
            <ac:spMk id="8" creationId="{3038EDD5-6291-A546-0F29-ED2A4844D598}"/>
          </ac:spMkLst>
        </pc:spChg>
      </pc:sldChg>
      <pc:sldChg chg="new del">
        <pc:chgData name="Zaeem Javaid" userId="6620a48c0a62430c" providerId="LiveId" clId="{228494AA-43CC-4C50-B8BD-7E03AF10BEF0}" dt="2026-02-02T10:53:21.634" v="474" actId="47"/>
        <pc:sldMkLst>
          <pc:docMk/>
          <pc:sldMk cId="4140819058" sldId="352"/>
        </pc:sldMkLst>
      </pc:sldChg>
      <pc:sldChg chg="modSp add mod setBg">
        <pc:chgData name="Zaeem Javaid" userId="6620a48c0a62430c" providerId="LiveId" clId="{228494AA-43CC-4C50-B8BD-7E03AF10BEF0}" dt="2026-02-02T11:16:48.312" v="794" actId="13926"/>
        <pc:sldMkLst>
          <pc:docMk/>
          <pc:sldMk cId="549963799" sldId="353"/>
        </pc:sldMkLst>
        <pc:spChg chg="mod">
          <ac:chgData name="Zaeem Javaid" userId="6620a48c0a62430c" providerId="LiveId" clId="{228494AA-43CC-4C50-B8BD-7E03AF10BEF0}" dt="2026-02-02T11:16:48.312" v="794" actId="13926"/>
          <ac:spMkLst>
            <pc:docMk/>
            <pc:sldMk cId="549963799" sldId="353"/>
            <ac:spMk id="3" creationId="{EC532472-FCFB-ECE7-FD38-C81EC358350D}"/>
          </ac:spMkLst>
        </pc:spChg>
      </pc:sldChg>
      <pc:sldChg chg="add del setBg">
        <pc:chgData name="Zaeem Javaid" userId="6620a48c0a62430c" providerId="LiveId" clId="{228494AA-43CC-4C50-B8BD-7E03AF10BEF0}" dt="2026-02-02T11:18:18.009" v="809" actId="47"/>
        <pc:sldMkLst>
          <pc:docMk/>
          <pc:sldMk cId="3233754421" sldId="354"/>
        </pc:sldMkLst>
      </pc:sldChg>
      <pc:sldChg chg="modSp add mod ord">
        <pc:chgData name="Zaeem Javaid" userId="6620a48c0a62430c" providerId="LiveId" clId="{228494AA-43CC-4C50-B8BD-7E03AF10BEF0}" dt="2026-02-02T11:18:39.132" v="819" actId="404"/>
        <pc:sldMkLst>
          <pc:docMk/>
          <pc:sldMk cId="3301870097" sldId="355"/>
        </pc:sldMkLst>
        <pc:spChg chg="mod">
          <ac:chgData name="Zaeem Javaid" userId="6620a48c0a62430c" providerId="LiveId" clId="{228494AA-43CC-4C50-B8BD-7E03AF10BEF0}" dt="2026-02-02T11:18:39.132" v="819" actId="404"/>
          <ac:spMkLst>
            <pc:docMk/>
            <pc:sldMk cId="3301870097" sldId="355"/>
            <ac:spMk id="3" creationId="{45739D5A-EB7C-1F11-A18D-B3F7F80128C0}"/>
          </ac:spMkLst>
        </pc:spChg>
      </pc:sldChg>
      <pc:sldMasterChg chg="modSp modSldLayout">
        <pc:chgData name="Zaeem Javaid" userId="6620a48c0a62430c" providerId="LiveId" clId="{228494AA-43CC-4C50-B8BD-7E03AF10BEF0}" dt="2026-02-02T10:18:31.207" v="0"/>
        <pc:sldMasterMkLst>
          <pc:docMk/>
          <pc:sldMasterMk cId="812492217" sldId="2147483660"/>
        </pc:sldMasterMkLst>
        <pc:spChg chg="mod">
          <ac:chgData name="Zaeem Javaid" userId="6620a48c0a62430c" providerId="LiveId" clId="{228494AA-43CC-4C50-B8BD-7E03AF10BEF0}" dt="2026-02-02T10:18:31.207" v="0"/>
          <ac:spMkLst>
            <pc:docMk/>
            <pc:sldMasterMk cId="812492217" sldId="2147483660"/>
            <ac:spMk id="2" creationId="{00000000-0000-0000-0000-000000000000}"/>
          </ac:spMkLst>
        </pc:spChg>
        <pc:spChg chg="mod">
          <ac:chgData name="Zaeem Javaid" userId="6620a48c0a62430c" providerId="LiveId" clId="{228494AA-43CC-4C50-B8BD-7E03AF10BEF0}" dt="2026-02-02T10:18:31.207" v="0"/>
          <ac:spMkLst>
            <pc:docMk/>
            <pc:sldMasterMk cId="812492217" sldId="2147483660"/>
            <ac:spMk id="3" creationId="{00000000-0000-0000-0000-000000000000}"/>
          </ac:spMkLst>
        </pc:spChg>
        <pc:spChg chg="mod">
          <ac:chgData name="Zaeem Javaid" userId="6620a48c0a62430c" providerId="LiveId" clId="{228494AA-43CC-4C50-B8BD-7E03AF10BEF0}" dt="2026-02-02T10:18:31.207" v="0"/>
          <ac:spMkLst>
            <pc:docMk/>
            <pc:sldMasterMk cId="812492217" sldId="2147483660"/>
            <ac:spMk id="4" creationId="{00000000-0000-0000-0000-000000000000}"/>
          </ac:spMkLst>
        </pc:spChg>
        <pc:spChg chg="mod">
          <ac:chgData name="Zaeem Javaid" userId="6620a48c0a62430c" providerId="LiveId" clId="{228494AA-43CC-4C50-B8BD-7E03AF10BEF0}" dt="2026-02-02T10:18:31.207" v="0"/>
          <ac:spMkLst>
            <pc:docMk/>
            <pc:sldMasterMk cId="812492217" sldId="2147483660"/>
            <ac:spMk id="5" creationId="{00000000-0000-0000-0000-000000000000}"/>
          </ac:spMkLst>
        </pc:spChg>
        <pc:spChg chg="mod">
          <ac:chgData name="Zaeem Javaid" userId="6620a48c0a62430c" providerId="LiveId" clId="{228494AA-43CC-4C50-B8BD-7E03AF10BEF0}" dt="2026-02-02T10:18:31.207" v="0"/>
          <ac:spMkLst>
            <pc:docMk/>
            <pc:sldMasterMk cId="812492217" sldId="2147483660"/>
            <ac:spMk id="6" creationId="{00000000-0000-0000-0000-000000000000}"/>
          </ac:spMkLst>
        </pc:spChg>
        <pc:sldLayoutChg chg="modSp">
          <pc:chgData name="Zaeem Javaid" userId="6620a48c0a62430c" providerId="LiveId" clId="{228494AA-43CC-4C50-B8BD-7E03AF10BEF0}" dt="2026-02-02T10:18:31.207" v="0"/>
          <pc:sldLayoutMkLst>
            <pc:docMk/>
            <pc:sldMasterMk cId="812492217" sldId="2147483660"/>
            <pc:sldLayoutMk cId="874479507" sldId="2147483661"/>
          </pc:sldLayoutMkLst>
          <pc:spChg chg="mod">
            <ac:chgData name="Zaeem Javaid" userId="6620a48c0a62430c" providerId="LiveId" clId="{228494AA-43CC-4C50-B8BD-7E03AF10BEF0}" dt="2026-02-02T10:18:31.207" v="0"/>
            <ac:spMkLst>
              <pc:docMk/>
              <pc:sldMasterMk cId="812492217" sldId="2147483660"/>
              <pc:sldLayoutMk cId="874479507" sldId="2147483661"/>
              <ac:spMk id="2" creationId="{00000000-0000-0000-0000-000000000000}"/>
            </ac:spMkLst>
          </pc:spChg>
          <pc:spChg chg="mod">
            <ac:chgData name="Zaeem Javaid" userId="6620a48c0a62430c" providerId="LiveId" clId="{228494AA-43CC-4C50-B8BD-7E03AF10BEF0}" dt="2026-02-02T10:18:31.207" v="0"/>
            <ac:spMkLst>
              <pc:docMk/>
              <pc:sldMasterMk cId="812492217" sldId="2147483660"/>
              <pc:sldLayoutMk cId="874479507" sldId="2147483661"/>
              <ac:spMk id="3" creationId="{00000000-0000-0000-0000-000000000000}"/>
            </ac:spMkLst>
          </pc:spChg>
        </pc:sldLayoutChg>
        <pc:sldLayoutChg chg="modSp">
          <pc:chgData name="Zaeem Javaid" userId="6620a48c0a62430c" providerId="LiveId" clId="{228494AA-43CC-4C50-B8BD-7E03AF10BEF0}" dt="2026-02-02T10:18:31.207" v="0"/>
          <pc:sldLayoutMkLst>
            <pc:docMk/>
            <pc:sldMasterMk cId="812492217" sldId="2147483660"/>
            <pc:sldLayoutMk cId="1146655100" sldId="2147483663"/>
          </pc:sldLayoutMkLst>
          <pc:spChg chg="mod">
            <ac:chgData name="Zaeem Javaid" userId="6620a48c0a62430c" providerId="LiveId" clId="{228494AA-43CC-4C50-B8BD-7E03AF10BEF0}" dt="2026-02-02T10:18:31.207" v="0"/>
            <ac:spMkLst>
              <pc:docMk/>
              <pc:sldMasterMk cId="812492217" sldId="2147483660"/>
              <pc:sldLayoutMk cId="1146655100" sldId="2147483663"/>
              <ac:spMk id="2" creationId="{00000000-0000-0000-0000-000000000000}"/>
            </ac:spMkLst>
          </pc:spChg>
          <pc:spChg chg="mod">
            <ac:chgData name="Zaeem Javaid" userId="6620a48c0a62430c" providerId="LiveId" clId="{228494AA-43CC-4C50-B8BD-7E03AF10BEF0}" dt="2026-02-02T10:18:31.207" v="0"/>
            <ac:spMkLst>
              <pc:docMk/>
              <pc:sldMasterMk cId="812492217" sldId="2147483660"/>
              <pc:sldLayoutMk cId="1146655100" sldId="2147483663"/>
              <ac:spMk id="3" creationId="{00000000-0000-0000-0000-000000000000}"/>
            </ac:spMkLst>
          </pc:spChg>
        </pc:sldLayoutChg>
        <pc:sldLayoutChg chg="modSp">
          <pc:chgData name="Zaeem Javaid" userId="6620a48c0a62430c" providerId="LiveId" clId="{228494AA-43CC-4C50-B8BD-7E03AF10BEF0}" dt="2026-02-02T10:18:31.207" v="0"/>
          <pc:sldLayoutMkLst>
            <pc:docMk/>
            <pc:sldMasterMk cId="812492217" sldId="2147483660"/>
            <pc:sldLayoutMk cId="2990103860" sldId="2147483664"/>
          </pc:sldLayoutMkLst>
          <pc:spChg chg="mod">
            <ac:chgData name="Zaeem Javaid" userId="6620a48c0a62430c" providerId="LiveId" clId="{228494AA-43CC-4C50-B8BD-7E03AF10BEF0}" dt="2026-02-02T10:18:31.207" v="0"/>
            <ac:spMkLst>
              <pc:docMk/>
              <pc:sldMasterMk cId="812492217" sldId="2147483660"/>
              <pc:sldLayoutMk cId="2990103860" sldId="2147483664"/>
              <ac:spMk id="3" creationId="{00000000-0000-0000-0000-000000000000}"/>
            </ac:spMkLst>
          </pc:spChg>
          <pc:spChg chg="mod">
            <ac:chgData name="Zaeem Javaid" userId="6620a48c0a62430c" providerId="LiveId" clId="{228494AA-43CC-4C50-B8BD-7E03AF10BEF0}" dt="2026-02-02T10:18:31.207" v="0"/>
            <ac:spMkLst>
              <pc:docMk/>
              <pc:sldMasterMk cId="812492217" sldId="2147483660"/>
              <pc:sldLayoutMk cId="2990103860" sldId="2147483664"/>
              <ac:spMk id="4" creationId="{00000000-0000-0000-0000-000000000000}"/>
            </ac:spMkLst>
          </pc:spChg>
        </pc:sldLayoutChg>
        <pc:sldLayoutChg chg="modSp">
          <pc:chgData name="Zaeem Javaid" userId="6620a48c0a62430c" providerId="LiveId" clId="{228494AA-43CC-4C50-B8BD-7E03AF10BEF0}" dt="2026-02-02T10:18:31.207" v="0"/>
          <pc:sldLayoutMkLst>
            <pc:docMk/>
            <pc:sldMasterMk cId="812492217" sldId="2147483660"/>
            <pc:sldLayoutMk cId="3294078587" sldId="2147483665"/>
          </pc:sldLayoutMkLst>
          <pc:spChg chg="mod">
            <ac:chgData name="Zaeem Javaid" userId="6620a48c0a62430c" providerId="LiveId" clId="{228494AA-43CC-4C50-B8BD-7E03AF10BEF0}" dt="2026-02-02T10:18:31.207" v="0"/>
            <ac:spMkLst>
              <pc:docMk/>
              <pc:sldMasterMk cId="812492217" sldId="2147483660"/>
              <pc:sldLayoutMk cId="3294078587" sldId="2147483665"/>
              <ac:spMk id="2" creationId="{00000000-0000-0000-0000-000000000000}"/>
            </ac:spMkLst>
          </pc:spChg>
          <pc:spChg chg="mod">
            <ac:chgData name="Zaeem Javaid" userId="6620a48c0a62430c" providerId="LiveId" clId="{228494AA-43CC-4C50-B8BD-7E03AF10BEF0}" dt="2026-02-02T10:18:31.207" v="0"/>
            <ac:spMkLst>
              <pc:docMk/>
              <pc:sldMasterMk cId="812492217" sldId="2147483660"/>
              <pc:sldLayoutMk cId="3294078587" sldId="2147483665"/>
              <ac:spMk id="3" creationId="{00000000-0000-0000-0000-000000000000}"/>
            </ac:spMkLst>
          </pc:spChg>
          <pc:spChg chg="mod">
            <ac:chgData name="Zaeem Javaid" userId="6620a48c0a62430c" providerId="LiveId" clId="{228494AA-43CC-4C50-B8BD-7E03AF10BEF0}" dt="2026-02-02T10:18:31.207" v="0"/>
            <ac:spMkLst>
              <pc:docMk/>
              <pc:sldMasterMk cId="812492217" sldId="2147483660"/>
              <pc:sldLayoutMk cId="3294078587" sldId="2147483665"/>
              <ac:spMk id="4" creationId="{00000000-0000-0000-0000-000000000000}"/>
            </ac:spMkLst>
          </pc:spChg>
          <pc:spChg chg="mod">
            <ac:chgData name="Zaeem Javaid" userId="6620a48c0a62430c" providerId="LiveId" clId="{228494AA-43CC-4C50-B8BD-7E03AF10BEF0}" dt="2026-02-02T10:18:31.207" v="0"/>
            <ac:spMkLst>
              <pc:docMk/>
              <pc:sldMasterMk cId="812492217" sldId="2147483660"/>
              <pc:sldLayoutMk cId="3294078587" sldId="2147483665"/>
              <ac:spMk id="5" creationId="{00000000-0000-0000-0000-000000000000}"/>
            </ac:spMkLst>
          </pc:spChg>
          <pc:spChg chg="mod">
            <ac:chgData name="Zaeem Javaid" userId="6620a48c0a62430c" providerId="LiveId" clId="{228494AA-43CC-4C50-B8BD-7E03AF10BEF0}" dt="2026-02-02T10:18:31.207" v="0"/>
            <ac:spMkLst>
              <pc:docMk/>
              <pc:sldMasterMk cId="812492217" sldId="2147483660"/>
              <pc:sldLayoutMk cId="3294078587" sldId="2147483665"/>
              <ac:spMk id="6" creationId="{00000000-0000-0000-0000-000000000000}"/>
            </ac:spMkLst>
          </pc:spChg>
        </pc:sldLayoutChg>
        <pc:sldLayoutChg chg="modSp">
          <pc:chgData name="Zaeem Javaid" userId="6620a48c0a62430c" providerId="LiveId" clId="{228494AA-43CC-4C50-B8BD-7E03AF10BEF0}" dt="2026-02-02T10:18:31.207" v="0"/>
          <pc:sldLayoutMkLst>
            <pc:docMk/>
            <pc:sldMasterMk cId="812492217" sldId="2147483660"/>
            <pc:sldLayoutMk cId="2733890083" sldId="2147483668"/>
          </pc:sldLayoutMkLst>
          <pc:spChg chg="mod">
            <ac:chgData name="Zaeem Javaid" userId="6620a48c0a62430c" providerId="LiveId" clId="{228494AA-43CC-4C50-B8BD-7E03AF10BEF0}" dt="2026-02-02T10:18:31.207" v="0"/>
            <ac:spMkLst>
              <pc:docMk/>
              <pc:sldMasterMk cId="812492217" sldId="2147483660"/>
              <pc:sldLayoutMk cId="2733890083" sldId="2147483668"/>
              <ac:spMk id="2" creationId="{00000000-0000-0000-0000-000000000000}"/>
            </ac:spMkLst>
          </pc:spChg>
          <pc:spChg chg="mod">
            <ac:chgData name="Zaeem Javaid" userId="6620a48c0a62430c" providerId="LiveId" clId="{228494AA-43CC-4C50-B8BD-7E03AF10BEF0}" dt="2026-02-02T10:18:31.207" v="0"/>
            <ac:spMkLst>
              <pc:docMk/>
              <pc:sldMasterMk cId="812492217" sldId="2147483660"/>
              <pc:sldLayoutMk cId="2733890083" sldId="2147483668"/>
              <ac:spMk id="3" creationId="{00000000-0000-0000-0000-000000000000}"/>
            </ac:spMkLst>
          </pc:spChg>
          <pc:spChg chg="mod">
            <ac:chgData name="Zaeem Javaid" userId="6620a48c0a62430c" providerId="LiveId" clId="{228494AA-43CC-4C50-B8BD-7E03AF10BEF0}" dt="2026-02-02T10:18:31.207" v="0"/>
            <ac:spMkLst>
              <pc:docMk/>
              <pc:sldMasterMk cId="812492217" sldId="2147483660"/>
              <pc:sldLayoutMk cId="2733890083" sldId="2147483668"/>
              <ac:spMk id="4" creationId="{00000000-0000-0000-0000-000000000000}"/>
            </ac:spMkLst>
          </pc:spChg>
        </pc:sldLayoutChg>
        <pc:sldLayoutChg chg="modSp">
          <pc:chgData name="Zaeem Javaid" userId="6620a48c0a62430c" providerId="LiveId" clId="{228494AA-43CC-4C50-B8BD-7E03AF10BEF0}" dt="2026-02-02T10:18:31.207" v="0"/>
          <pc:sldLayoutMkLst>
            <pc:docMk/>
            <pc:sldMasterMk cId="812492217" sldId="2147483660"/>
            <pc:sldLayoutMk cId="2839165525" sldId="2147483669"/>
          </pc:sldLayoutMkLst>
          <pc:spChg chg="mod">
            <ac:chgData name="Zaeem Javaid" userId="6620a48c0a62430c" providerId="LiveId" clId="{228494AA-43CC-4C50-B8BD-7E03AF10BEF0}" dt="2026-02-02T10:18:31.207" v="0"/>
            <ac:spMkLst>
              <pc:docMk/>
              <pc:sldMasterMk cId="812492217" sldId="2147483660"/>
              <pc:sldLayoutMk cId="2839165525" sldId="2147483669"/>
              <ac:spMk id="2" creationId="{00000000-0000-0000-0000-000000000000}"/>
            </ac:spMkLst>
          </pc:spChg>
          <pc:spChg chg="mod">
            <ac:chgData name="Zaeem Javaid" userId="6620a48c0a62430c" providerId="LiveId" clId="{228494AA-43CC-4C50-B8BD-7E03AF10BEF0}" dt="2026-02-02T10:18:31.207" v="0"/>
            <ac:spMkLst>
              <pc:docMk/>
              <pc:sldMasterMk cId="812492217" sldId="2147483660"/>
              <pc:sldLayoutMk cId="2839165525" sldId="2147483669"/>
              <ac:spMk id="3" creationId="{00000000-0000-0000-0000-000000000000}"/>
            </ac:spMkLst>
          </pc:spChg>
          <pc:spChg chg="mod">
            <ac:chgData name="Zaeem Javaid" userId="6620a48c0a62430c" providerId="LiveId" clId="{228494AA-43CC-4C50-B8BD-7E03AF10BEF0}" dt="2026-02-02T10:18:31.207" v="0"/>
            <ac:spMkLst>
              <pc:docMk/>
              <pc:sldMasterMk cId="812492217" sldId="2147483660"/>
              <pc:sldLayoutMk cId="2839165525" sldId="2147483669"/>
              <ac:spMk id="4" creationId="{00000000-0000-0000-0000-000000000000}"/>
            </ac:spMkLst>
          </pc:spChg>
        </pc:sldLayoutChg>
        <pc:sldLayoutChg chg="modSp">
          <pc:chgData name="Zaeem Javaid" userId="6620a48c0a62430c" providerId="LiveId" clId="{228494AA-43CC-4C50-B8BD-7E03AF10BEF0}" dt="2026-02-02T10:18:31.207" v="0"/>
          <pc:sldLayoutMkLst>
            <pc:docMk/>
            <pc:sldMasterMk cId="812492217" sldId="2147483660"/>
            <pc:sldLayoutMk cId="443400027" sldId="2147483671"/>
          </pc:sldLayoutMkLst>
          <pc:spChg chg="mod">
            <ac:chgData name="Zaeem Javaid" userId="6620a48c0a62430c" providerId="LiveId" clId="{228494AA-43CC-4C50-B8BD-7E03AF10BEF0}" dt="2026-02-02T10:18:31.207" v="0"/>
            <ac:spMkLst>
              <pc:docMk/>
              <pc:sldMasterMk cId="812492217" sldId="2147483660"/>
              <pc:sldLayoutMk cId="443400027" sldId="2147483671"/>
              <ac:spMk id="2" creationId="{00000000-0000-0000-0000-000000000000}"/>
            </ac:spMkLst>
          </pc:spChg>
          <pc:spChg chg="mod">
            <ac:chgData name="Zaeem Javaid" userId="6620a48c0a62430c" providerId="LiveId" clId="{228494AA-43CC-4C50-B8BD-7E03AF10BEF0}" dt="2026-02-02T10:18:31.207" v="0"/>
            <ac:spMkLst>
              <pc:docMk/>
              <pc:sldMasterMk cId="812492217" sldId="2147483660"/>
              <pc:sldLayoutMk cId="443400027" sldId="2147483671"/>
              <ac:spMk id="3" creationId="{00000000-0000-0000-0000-000000000000}"/>
            </ac:spMkLst>
          </pc:spChg>
        </pc:sldLayoutChg>
      </pc:sldMasterChg>
      <pc:sldMasterChg chg="modSp modAnim modSldLayout">
        <pc:chgData name="Zaeem Javaid" userId="6620a48c0a62430c" providerId="LiveId" clId="{228494AA-43CC-4C50-B8BD-7E03AF10BEF0}" dt="2026-02-02T14:09:45.304" v="866"/>
        <pc:sldMasterMkLst>
          <pc:docMk/>
          <pc:sldMasterMk cId="1065943774" sldId="2147483672"/>
        </pc:sldMasterMkLst>
        <pc:spChg chg="mod">
          <ac:chgData name="Zaeem Javaid" userId="6620a48c0a62430c" providerId="LiveId" clId="{228494AA-43CC-4C50-B8BD-7E03AF10BEF0}" dt="2026-02-02T10:19:25.329" v="24" actId="207"/>
          <ac:spMkLst>
            <pc:docMk/>
            <pc:sldMasterMk cId="1065943774" sldId="2147483672"/>
            <ac:spMk id="2" creationId="{00000000-0000-0000-0000-000000000000}"/>
          </ac:spMkLst>
        </pc:spChg>
        <pc:spChg chg="mod">
          <ac:chgData name="Zaeem Javaid" userId="6620a48c0a62430c" providerId="LiveId" clId="{228494AA-43CC-4C50-B8BD-7E03AF10BEF0}" dt="2026-02-02T10:21:11.621" v="25" actId="2711"/>
          <ac:spMkLst>
            <pc:docMk/>
            <pc:sldMasterMk cId="1065943774" sldId="2147483672"/>
            <ac:spMk id="3" creationId="{00000000-0000-0000-0000-000000000000}"/>
          </ac:spMkLst>
        </pc:spChg>
        <pc:sldLayoutChg chg="addSp modSp">
          <pc:chgData name="Zaeem Javaid" userId="6620a48c0a62430c" providerId="LiveId" clId="{228494AA-43CC-4C50-B8BD-7E03AF10BEF0}" dt="2026-02-02T14:09:36.579" v="857"/>
          <pc:sldLayoutMkLst>
            <pc:docMk/>
            <pc:sldMasterMk cId="1065943774" sldId="2147483672"/>
            <pc:sldLayoutMk cId="1406523280" sldId="2147483674"/>
          </pc:sldLayoutMkLst>
          <pc:picChg chg="add mod">
            <ac:chgData name="Zaeem Javaid" userId="6620a48c0a62430c" providerId="LiveId" clId="{228494AA-43CC-4C50-B8BD-7E03AF10BEF0}" dt="2026-02-02T14:09:36.579" v="857"/>
            <ac:picMkLst>
              <pc:docMk/>
              <pc:sldMasterMk cId="1065943774" sldId="2147483672"/>
              <pc:sldLayoutMk cId="1406523280" sldId="2147483674"/>
              <ac:picMk id="7" creationId="{4931E818-564D-B490-72CF-30C3B80F594F}"/>
            </ac:picMkLst>
          </pc:picChg>
        </pc:sldLayoutChg>
        <pc:sldLayoutChg chg="addSp modSp">
          <pc:chgData name="Zaeem Javaid" userId="6620a48c0a62430c" providerId="LiveId" clId="{228494AA-43CC-4C50-B8BD-7E03AF10BEF0}" dt="2026-02-02T14:09:37.639" v="858"/>
          <pc:sldLayoutMkLst>
            <pc:docMk/>
            <pc:sldMasterMk cId="1065943774" sldId="2147483672"/>
            <pc:sldLayoutMk cId="3720201295" sldId="2147483675"/>
          </pc:sldLayoutMkLst>
          <pc:picChg chg="add mod">
            <ac:chgData name="Zaeem Javaid" userId="6620a48c0a62430c" providerId="LiveId" clId="{228494AA-43CC-4C50-B8BD-7E03AF10BEF0}" dt="2026-02-02T14:09:37.639" v="858"/>
            <ac:picMkLst>
              <pc:docMk/>
              <pc:sldMasterMk cId="1065943774" sldId="2147483672"/>
              <pc:sldLayoutMk cId="3720201295" sldId="2147483675"/>
              <ac:picMk id="7" creationId="{AD71E0F8-5028-5DB8-E4EF-CD8FB82B635B}"/>
            </ac:picMkLst>
          </pc:picChg>
        </pc:sldLayoutChg>
        <pc:sldLayoutChg chg="addSp modSp">
          <pc:chgData name="Zaeem Javaid" userId="6620a48c0a62430c" providerId="LiveId" clId="{228494AA-43CC-4C50-B8BD-7E03AF10BEF0}" dt="2026-02-02T14:09:38.386" v="859"/>
          <pc:sldLayoutMkLst>
            <pc:docMk/>
            <pc:sldMasterMk cId="1065943774" sldId="2147483672"/>
            <pc:sldLayoutMk cId="1397871816" sldId="2147483676"/>
          </pc:sldLayoutMkLst>
          <pc:picChg chg="add mod">
            <ac:chgData name="Zaeem Javaid" userId="6620a48c0a62430c" providerId="LiveId" clId="{228494AA-43CC-4C50-B8BD-7E03AF10BEF0}" dt="2026-02-02T14:09:38.386" v="859"/>
            <ac:picMkLst>
              <pc:docMk/>
              <pc:sldMasterMk cId="1065943774" sldId="2147483672"/>
              <pc:sldLayoutMk cId="1397871816" sldId="2147483676"/>
              <ac:picMk id="8" creationId="{EDA9E416-EF4B-2FFA-1EF9-18C33DF5A6C3}"/>
            </ac:picMkLst>
          </pc:picChg>
        </pc:sldLayoutChg>
        <pc:sldLayoutChg chg="addSp modSp modAnim">
          <pc:chgData name="Zaeem Javaid" userId="6620a48c0a62430c" providerId="LiveId" clId="{228494AA-43CC-4C50-B8BD-7E03AF10BEF0}" dt="2026-02-02T14:09:39.071" v="860"/>
          <pc:sldLayoutMkLst>
            <pc:docMk/>
            <pc:sldMasterMk cId="1065943774" sldId="2147483672"/>
            <pc:sldLayoutMk cId="3772223995" sldId="2147483677"/>
          </pc:sldLayoutMkLst>
          <pc:picChg chg="add mod">
            <ac:chgData name="Zaeem Javaid" userId="6620a48c0a62430c" providerId="LiveId" clId="{228494AA-43CC-4C50-B8BD-7E03AF10BEF0}" dt="2026-02-02T14:09:39.071" v="860"/>
            <ac:picMkLst>
              <pc:docMk/>
              <pc:sldMasterMk cId="1065943774" sldId="2147483672"/>
              <pc:sldLayoutMk cId="3772223995" sldId="2147483677"/>
              <ac:picMk id="10" creationId="{9AA3A68E-EA6F-3842-3A03-B0F3E5CCAD7C}"/>
            </ac:picMkLst>
          </pc:picChg>
        </pc:sldLayoutChg>
        <pc:sldLayoutChg chg="addSp modSp">
          <pc:chgData name="Zaeem Javaid" userId="6620a48c0a62430c" providerId="LiveId" clId="{228494AA-43CC-4C50-B8BD-7E03AF10BEF0}" dt="2026-02-02T14:09:40.290" v="861"/>
          <pc:sldLayoutMkLst>
            <pc:docMk/>
            <pc:sldMasterMk cId="1065943774" sldId="2147483672"/>
            <pc:sldLayoutMk cId="158679854" sldId="2147483678"/>
          </pc:sldLayoutMkLst>
          <pc:picChg chg="add mod">
            <ac:chgData name="Zaeem Javaid" userId="6620a48c0a62430c" providerId="LiveId" clId="{228494AA-43CC-4C50-B8BD-7E03AF10BEF0}" dt="2026-02-02T14:09:40.290" v="861"/>
            <ac:picMkLst>
              <pc:docMk/>
              <pc:sldMasterMk cId="1065943774" sldId="2147483672"/>
              <pc:sldLayoutMk cId="158679854" sldId="2147483678"/>
              <ac:picMk id="6" creationId="{B8A25A50-68BE-235E-13D6-6CC95B517037}"/>
            </ac:picMkLst>
          </pc:picChg>
        </pc:sldLayoutChg>
        <pc:sldLayoutChg chg="addSp modSp">
          <pc:chgData name="Zaeem Javaid" userId="6620a48c0a62430c" providerId="LiveId" clId="{228494AA-43CC-4C50-B8BD-7E03AF10BEF0}" dt="2026-02-02T14:09:41.313" v="862"/>
          <pc:sldLayoutMkLst>
            <pc:docMk/>
            <pc:sldMasterMk cId="1065943774" sldId="2147483672"/>
            <pc:sldLayoutMk cId="1816393449" sldId="2147483679"/>
          </pc:sldLayoutMkLst>
          <pc:picChg chg="add mod">
            <ac:chgData name="Zaeem Javaid" userId="6620a48c0a62430c" providerId="LiveId" clId="{228494AA-43CC-4C50-B8BD-7E03AF10BEF0}" dt="2026-02-02T14:09:41.313" v="862"/>
            <ac:picMkLst>
              <pc:docMk/>
              <pc:sldMasterMk cId="1065943774" sldId="2147483672"/>
              <pc:sldLayoutMk cId="1816393449" sldId="2147483679"/>
              <ac:picMk id="5" creationId="{2F862FC9-D9D6-2AAB-36E9-ED61E49A8505}"/>
            </ac:picMkLst>
          </pc:picChg>
        </pc:sldLayoutChg>
        <pc:sldLayoutChg chg="addSp modSp">
          <pc:chgData name="Zaeem Javaid" userId="6620a48c0a62430c" providerId="LiveId" clId="{228494AA-43CC-4C50-B8BD-7E03AF10BEF0}" dt="2026-02-02T14:09:42.535" v="863"/>
          <pc:sldLayoutMkLst>
            <pc:docMk/>
            <pc:sldMasterMk cId="1065943774" sldId="2147483672"/>
            <pc:sldLayoutMk cId="2043378954" sldId="2147483680"/>
          </pc:sldLayoutMkLst>
          <pc:picChg chg="add mod">
            <ac:chgData name="Zaeem Javaid" userId="6620a48c0a62430c" providerId="LiveId" clId="{228494AA-43CC-4C50-B8BD-7E03AF10BEF0}" dt="2026-02-02T14:09:42.535" v="863"/>
            <ac:picMkLst>
              <pc:docMk/>
              <pc:sldMasterMk cId="1065943774" sldId="2147483672"/>
              <pc:sldLayoutMk cId="2043378954" sldId="2147483680"/>
              <ac:picMk id="8" creationId="{CCC8B590-D0A5-F7E6-80DB-DA8C018FE716}"/>
            </ac:picMkLst>
          </pc:picChg>
        </pc:sldLayoutChg>
        <pc:sldLayoutChg chg="addSp modSp">
          <pc:chgData name="Zaeem Javaid" userId="6620a48c0a62430c" providerId="LiveId" clId="{228494AA-43CC-4C50-B8BD-7E03AF10BEF0}" dt="2026-02-02T14:09:43.355" v="864"/>
          <pc:sldLayoutMkLst>
            <pc:docMk/>
            <pc:sldMasterMk cId="1065943774" sldId="2147483672"/>
            <pc:sldLayoutMk cId="325845041" sldId="2147483681"/>
          </pc:sldLayoutMkLst>
          <pc:picChg chg="add mod">
            <ac:chgData name="Zaeem Javaid" userId="6620a48c0a62430c" providerId="LiveId" clId="{228494AA-43CC-4C50-B8BD-7E03AF10BEF0}" dt="2026-02-02T14:09:43.355" v="864"/>
            <ac:picMkLst>
              <pc:docMk/>
              <pc:sldMasterMk cId="1065943774" sldId="2147483672"/>
              <pc:sldLayoutMk cId="325845041" sldId="2147483681"/>
              <ac:picMk id="8" creationId="{D8F2A98C-5F1B-D3C5-0E60-838121587841}"/>
            </ac:picMkLst>
          </pc:picChg>
        </pc:sldLayoutChg>
        <pc:sldLayoutChg chg="addSp modSp">
          <pc:chgData name="Zaeem Javaid" userId="6620a48c0a62430c" providerId="LiveId" clId="{228494AA-43CC-4C50-B8BD-7E03AF10BEF0}" dt="2026-02-02T14:09:44.488" v="865"/>
          <pc:sldLayoutMkLst>
            <pc:docMk/>
            <pc:sldMasterMk cId="1065943774" sldId="2147483672"/>
            <pc:sldLayoutMk cId="1496855762" sldId="2147483682"/>
          </pc:sldLayoutMkLst>
          <pc:picChg chg="add mod">
            <ac:chgData name="Zaeem Javaid" userId="6620a48c0a62430c" providerId="LiveId" clId="{228494AA-43CC-4C50-B8BD-7E03AF10BEF0}" dt="2026-02-02T14:09:44.488" v="865"/>
            <ac:picMkLst>
              <pc:docMk/>
              <pc:sldMasterMk cId="1065943774" sldId="2147483672"/>
              <pc:sldLayoutMk cId="1496855762" sldId="2147483682"/>
              <ac:picMk id="7" creationId="{B44EB5E1-CB84-3EC8-820E-C2BA1BD1DEBB}"/>
            </ac:picMkLst>
          </pc:picChg>
        </pc:sldLayoutChg>
        <pc:sldLayoutChg chg="addSp modSp">
          <pc:chgData name="Zaeem Javaid" userId="6620a48c0a62430c" providerId="LiveId" clId="{228494AA-43CC-4C50-B8BD-7E03AF10BEF0}" dt="2026-02-02T14:09:45.304" v="866"/>
          <pc:sldLayoutMkLst>
            <pc:docMk/>
            <pc:sldMasterMk cId="1065943774" sldId="2147483672"/>
            <pc:sldLayoutMk cId="4112952287" sldId="2147483683"/>
          </pc:sldLayoutMkLst>
          <pc:picChg chg="add mod">
            <ac:chgData name="Zaeem Javaid" userId="6620a48c0a62430c" providerId="LiveId" clId="{228494AA-43CC-4C50-B8BD-7E03AF10BEF0}" dt="2026-02-02T14:09:45.304" v="866"/>
            <ac:picMkLst>
              <pc:docMk/>
              <pc:sldMasterMk cId="1065943774" sldId="2147483672"/>
              <pc:sldLayoutMk cId="4112952287" sldId="2147483683"/>
              <ac:picMk id="7" creationId="{BF2017E7-DAE0-280C-39AC-59D4ADBFFEEE}"/>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6B464-EE03-4667-81E9-2A797F525FF8}"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6CBE6795-E18E-4BF2-956D-7085B301C886}">
      <dgm:prSet custT="1"/>
      <dgm:spPr>
        <a:solidFill>
          <a:srgbClr val="0D3558"/>
        </a:solidFill>
      </dgm:spPr>
      <dgm:t>
        <a:bodyPr/>
        <a:lstStyle/>
        <a:p>
          <a:r>
            <a:rPr lang="en-US" sz="2400">
              <a:latin typeface="Inter" panose="020B0502030000000004" pitchFamily="34" charset="0"/>
              <a:ea typeface="Inter" panose="020B0502030000000004" pitchFamily="34" charset="0"/>
            </a:rPr>
            <a:t>To explain the link between taqwa and fasting</a:t>
          </a:r>
        </a:p>
      </dgm:t>
    </dgm:pt>
    <dgm:pt modelId="{F10618B4-0025-4551-A6A0-2A19C21C23F3}" type="parTrans" cxnId="{4A4E013C-AD98-4BD2-A099-21EED6963124}">
      <dgm:prSet/>
      <dgm:spPr/>
      <dgm:t>
        <a:bodyPr/>
        <a:lstStyle/>
        <a:p>
          <a:endParaRPr lang="en-US" sz="1200">
            <a:latin typeface="Inter" panose="020B0502030000000004" pitchFamily="34" charset="0"/>
            <a:ea typeface="Inter" panose="020B0502030000000004" pitchFamily="34" charset="0"/>
          </a:endParaRPr>
        </a:p>
      </dgm:t>
    </dgm:pt>
    <dgm:pt modelId="{9C075BE4-012C-49B7-A0AF-42B7EA183A45}" type="sibTrans" cxnId="{4A4E013C-AD98-4BD2-A099-21EED6963124}">
      <dgm:prSet/>
      <dgm:spPr/>
      <dgm:t>
        <a:bodyPr/>
        <a:lstStyle/>
        <a:p>
          <a:endParaRPr lang="en-US" sz="1200">
            <a:latin typeface="Inter" panose="020B0502030000000004" pitchFamily="34" charset="0"/>
            <a:ea typeface="Inter" panose="020B0502030000000004" pitchFamily="34" charset="0"/>
          </a:endParaRPr>
        </a:p>
      </dgm:t>
    </dgm:pt>
    <dgm:pt modelId="{27489D29-89D6-4A47-8A5D-9E3640011FB3}">
      <dgm:prSet custT="1"/>
      <dgm:spPr>
        <a:solidFill>
          <a:srgbClr val="0D3558"/>
        </a:solidFill>
      </dgm:spPr>
      <dgm:t>
        <a:bodyPr/>
        <a:lstStyle/>
        <a:p>
          <a:r>
            <a:rPr lang="en-US" sz="2400">
              <a:latin typeface="Inter" panose="020B0502030000000004" pitchFamily="34" charset="0"/>
              <a:ea typeface="Inter" panose="020B0502030000000004" pitchFamily="34" charset="0"/>
            </a:rPr>
            <a:t>To differentiate between the three levels of fasting</a:t>
          </a:r>
        </a:p>
      </dgm:t>
    </dgm:pt>
    <dgm:pt modelId="{5E7437F1-1E01-4BE1-85E9-0C7B80FE7C6B}" type="parTrans" cxnId="{20575FD6-4456-4B5A-9CAF-5966C98D82CA}">
      <dgm:prSet/>
      <dgm:spPr/>
      <dgm:t>
        <a:bodyPr/>
        <a:lstStyle/>
        <a:p>
          <a:endParaRPr lang="en-US" sz="1200">
            <a:latin typeface="Inter" panose="020B0502030000000004" pitchFamily="34" charset="0"/>
            <a:ea typeface="Inter" panose="020B0502030000000004" pitchFamily="34" charset="0"/>
          </a:endParaRPr>
        </a:p>
      </dgm:t>
    </dgm:pt>
    <dgm:pt modelId="{200F9878-5854-48FC-BBF5-9C2D9E94A615}" type="sibTrans" cxnId="{20575FD6-4456-4B5A-9CAF-5966C98D82CA}">
      <dgm:prSet/>
      <dgm:spPr/>
      <dgm:t>
        <a:bodyPr/>
        <a:lstStyle/>
        <a:p>
          <a:endParaRPr lang="en-US" sz="1200">
            <a:latin typeface="Inter" panose="020B0502030000000004" pitchFamily="34" charset="0"/>
            <a:ea typeface="Inter" panose="020B0502030000000004" pitchFamily="34" charset="0"/>
          </a:endParaRPr>
        </a:p>
      </dgm:t>
    </dgm:pt>
    <dgm:pt modelId="{6AF8FBE3-D456-43A3-A719-4759D34DFA0E}">
      <dgm:prSet custT="1"/>
      <dgm:spPr>
        <a:solidFill>
          <a:srgbClr val="0D3558"/>
        </a:solidFill>
      </dgm:spPr>
      <dgm:t>
        <a:bodyPr/>
        <a:lstStyle/>
        <a:p>
          <a:r>
            <a:rPr lang="en-US" sz="2400" dirty="0">
              <a:latin typeface="Inter" panose="020B0502030000000004" pitchFamily="34" charset="0"/>
              <a:ea typeface="Inter" panose="020B0502030000000004" pitchFamily="34" charset="0"/>
            </a:rPr>
            <a:t>To explore how to taste the sweetness of worship</a:t>
          </a:r>
        </a:p>
      </dgm:t>
    </dgm:pt>
    <dgm:pt modelId="{645A6C93-599E-48B0-8EC8-C165631D3C2A}" type="parTrans" cxnId="{FE9BD05E-AC3A-46C3-BA47-862378101B68}">
      <dgm:prSet/>
      <dgm:spPr/>
      <dgm:t>
        <a:bodyPr/>
        <a:lstStyle/>
        <a:p>
          <a:endParaRPr lang="en-US" sz="1200">
            <a:latin typeface="Inter" panose="020B0502030000000004" pitchFamily="34" charset="0"/>
            <a:ea typeface="Inter" panose="020B0502030000000004" pitchFamily="34" charset="0"/>
          </a:endParaRPr>
        </a:p>
      </dgm:t>
    </dgm:pt>
    <dgm:pt modelId="{AFF8726F-CB58-4F2A-8F7E-BEAA8C44CDFD}" type="sibTrans" cxnId="{FE9BD05E-AC3A-46C3-BA47-862378101B68}">
      <dgm:prSet/>
      <dgm:spPr/>
      <dgm:t>
        <a:bodyPr/>
        <a:lstStyle/>
        <a:p>
          <a:endParaRPr lang="en-US" sz="1200">
            <a:latin typeface="Inter" panose="020B0502030000000004" pitchFamily="34" charset="0"/>
            <a:ea typeface="Inter" panose="020B0502030000000004" pitchFamily="34" charset="0"/>
          </a:endParaRPr>
        </a:p>
      </dgm:t>
    </dgm:pt>
    <dgm:pt modelId="{9C99B7CC-6333-44F8-8FC1-FF50B9149ED7}" type="pres">
      <dgm:prSet presAssocID="{0BF6B464-EE03-4667-81E9-2A797F525FF8}" presName="Name0" presStyleCnt="0">
        <dgm:presLayoutVars>
          <dgm:chPref val="1"/>
          <dgm:dir/>
          <dgm:animOne val="branch"/>
          <dgm:animLvl val="lvl"/>
          <dgm:resizeHandles/>
        </dgm:presLayoutVars>
      </dgm:prSet>
      <dgm:spPr/>
    </dgm:pt>
    <dgm:pt modelId="{4C84B211-99FB-46B3-85D2-9C95CF1B4CC3}" type="pres">
      <dgm:prSet presAssocID="{6CBE6795-E18E-4BF2-956D-7085B301C886}" presName="vertOne" presStyleCnt="0"/>
      <dgm:spPr/>
    </dgm:pt>
    <dgm:pt modelId="{FCBCEA8C-9976-41F5-AEE6-E22ADBDD01D3}" type="pres">
      <dgm:prSet presAssocID="{6CBE6795-E18E-4BF2-956D-7085B301C886}" presName="txOne" presStyleLbl="node0" presStyleIdx="0" presStyleCnt="3">
        <dgm:presLayoutVars>
          <dgm:chPref val="3"/>
        </dgm:presLayoutVars>
      </dgm:prSet>
      <dgm:spPr/>
    </dgm:pt>
    <dgm:pt modelId="{08AB5691-4785-41F7-AEAC-074D0C52099B}" type="pres">
      <dgm:prSet presAssocID="{6CBE6795-E18E-4BF2-956D-7085B301C886}" presName="horzOne" presStyleCnt="0"/>
      <dgm:spPr/>
    </dgm:pt>
    <dgm:pt modelId="{18EF0C87-5B00-42C7-8613-9522055F4F34}" type="pres">
      <dgm:prSet presAssocID="{9C075BE4-012C-49B7-A0AF-42B7EA183A45}" presName="sibSpaceOne" presStyleCnt="0"/>
      <dgm:spPr/>
    </dgm:pt>
    <dgm:pt modelId="{0578CC3F-5CB3-4C53-B3AA-AC8A237180D7}" type="pres">
      <dgm:prSet presAssocID="{27489D29-89D6-4A47-8A5D-9E3640011FB3}" presName="vertOne" presStyleCnt="0"/>
      <dgm:spPr/>
    </dgm:pt>
    <dgm:pt modelId="{B91139FB-F05D-4C06-A1D0-7952BD45B436}" type="pres">
      <dgm:prSet presAssocID="{27489D29-89D6-4A47-8A5D-9E3640011FB3}" presName="txOne" presStyleLbl="node0" presStyleIdx="1" presStyleCnt="3">
        <dgm:presLayoutVars>
          <dgm:chPref val="3"/>
        </dgm:presLayoutVars>
      </dgm:prSet>
      <dgm:spPr/>
    </dgm:pt>
    <dgm:pt modelId="{3CC59221-77DD-40AE-8943-03C97F83A76F}" type="pres">
      <dgm:prSet presAssocID="{27489D29-89D6-4A47-8A5D-9E3640011FB3}" presName="horzOne" presStyleCnt="0"/>
      <dgm:spPr/>
    </dgm:pt>
    <dgm:pt modelId="{F729CE7A-4B79-4A83-9EA3-D26A14812A26}" type="pres">
      <dgm:prSet presAssocID="{200F9878-5854-48FC-BBF5-9C2D9E94A615}" presName="sibSpaceOne" presStyleCnt="0"/>
      <dgm:spPr/>
    </dgm:pt>
    <dgm:pt modelId="{77ECC313-8F5E-4955-A7A4-CC518DBD985D}" type="pres">
      <dgm:prSet presAssocID="{6AF8FBE3-D456-43A3-A719-4759D34DFA0E}" presName="vertOne" presStyleCnt="0"/>
      <dgm:spPr/>
    </dgm:pt>
    <dgm:pt modelId="{F02795A5-6275-4439-BE18-8238BC885DD3}" type="pres">
      <dgm:prSet presAssocID="{6AF8FBE3-D456-43A3-A719-4759D34DFA0E}" presName="txOne" presStyleLbl="node0" presStyleIdx="2" presStyleCnt="3">
        <dgm:presLayoutVars>
          <dgm:chPref val="3"/>
        </dgm:presLayoutVars>
      </dgm:prSet>
      <dgm:spPr/>
    </dgm:pt>
    <dgm:pt modelId="{74B95BA4-73EF-4724-B21D-C3D3C396E9A2}" type="pres">
      <dgm:prSet presAssocID="{6AF8FBE3-D456-43A3-A719-4759D34DFA0E}" presName="horzOne" presStyleCnt="0"/>
      <dgm:spPr/>
    </dgm:pt>
  </dgm:ptLst>
  <dgm:cxnLst>
    <dgm:cxn modelId="{FE064F01-D8BC-4733-9EAD-B7DAB5C872F1}" type="presOf" srcId="{6AF8FBE3-D456-43A3-A719-4759D34DFA0E}" destId="{F02795A5-6275-4439-BE18-8238BC885DD3}" srcOrd="0" destOrd="0" presId="urn:microsoft.com/office/officeart/2005/8/layout/hierarchy4"/>
    <dgm:cxn modelId="{9B657226-226F-4BC4-A94F-70BEC564ED92}" type="presOf" srcId="{27489D29-89D6-4A47-8A5D-9E3640011FB3}" destId="{B91139FB-F05D-4C06-A1D0-7952BD45B436}" srcOrd="0" destOrd="0" presId="urn:microsoft.com/office/officeart/2005/8/layout/hierarchy4"/>
    <dgm:cxn modelId="{4A4E013C-AD98-4BD2-A099-21EED6963124}" srcId="{0BF6B464-EE03-4667-81E9-2A797F525FF8}" destId="{6CBE6795-E18E-4BF2-956D-7085B301C886}" srcOrd="0" destOrd="0" parTransId="{F10618B4-0025-4551-A6A0-2A19C21C23F3}" sibTransId="{9C075BE4-012C-49B7-A0AF-42B7EA183A45}"/>
    <dgm:cxn modelId="{FE9BD05E-AC3A-46C3-BA47-862378101B68}" srcId="{0BF6B464-EE03-4667-81E9-2A797F525FF8}" destId="{6AF8FBE3-D456-43A3-A719-4759D34DFA0E}" srcOrd="2" destOrd="0" parTransId="{645A6C93-599E-48B0-8EC8-C165631D3C2A}" sibTransId="{AFF8726F-CB58-4F2A-8F7E-BEAA8C44CDFD}"/>
    <dgm:cxn modelId="{33FB5D89-E5C0-4BF8-9EE8-9E731E681F26}" type="presOf" srcId="{0BF6B464-EE03-4667-81E9-2A797F525FF8}" destId="{9C99B7CC-6333-44F8-8FC1-FF50B9149ED7}" srcOrd="0" destOrd="0" presId="urn:microsoft.com/office/officeart/2005/8/layout/hierarchy4"/>
    <dgm:cxn modelId="{BC361798-A657-4C60-BBAF-FEAB6B9A628E}" type="presOf" srcId="{6CBE6795-E18E-4BF2-956D-7085B301C886}" destId="{FCBCEA8C-9976-41F5-AEE6-E22ADBDD01D3}" srcOrd="0" destOrd="0" presId="urn:microsoft.com/office/officeart/2005/8/layout/hierarchy4"/>
    <dgm:cxn modelId="{20575FD6-4456-4B5A-9CAF-5966C98D82CA}" srcId="{0BF6B464-EE03-4667-81E9-2A797F525FF8}" destId="{27489D29-89D6-4A47-8A5D-9E3640011FB3}" srcOrd="1" destOrd="0" parTransId="{5E7437F1-1E01-4BE1-85E9-0C7B80FE7C6B}" sibTransId="{200F9878-5854-48FC-BBF5-9C2D9E94A615}"/>
    <dgm:cxn modelId="{7E6D3CE9-DC30-4F11-80DF-14F88DC91A5C}" type="presParOf" srcId="{9C99B7CC-6333-44F8-8FC1-FF50B9149ED7}" destId="{4C84B211-99FB-46B3-85D2-9C95CF1B4CC3}" srcOrd="0" destOrd="0" presId="urn:microsoft.com/office/officeart/2005/8/layout/hierarchy4"/>
    <dgm:cxn modelId="{8ABD0B4C-687C-47F7-B2D1-CDE34419446A}" type="presParOf" srcId="{4C84B211-99FB-46B3-85D2-9C95CF1B4CC3}" destId="{FCBCEA8C-9976-41F5-AEE6-E22ADBDD01D3}" srcOrd="0" destOrd="0" presId="urn:microsoft.com/office/officeart/2005/8/layout/hierarchy4"/>
    <dgm:cxn modelId="{24B2BD80-6009-4B03-9CF6-E729B01FFBB4}" type="presParOf" srcId="{4C84B211-99FB-46B3-85D2-9C95CF1B4CC3}" destId="{08AB5691-4785-41F7-AEAC-074D0C52099B}" srcOrd="1" destOrd="0" presId="urn:microsoft.com/office/officeart/2005/8/layout/hierarchy4"/>
    <dgm:cxn modelId="{E2D7FFC1-FDE6-499E-8121-995A7700B6FC}" type="presParOf" srcId="{9C99B7CC-6333-44F8-8FC1-FF50B9149ED7}" destId="{18EF0C87-5B00-42C7-8613-9522055F4F34}" srcOrd="1" destOrd="0" presId="urn:microsoft.com/office/officeart/2005/8/layout/hierarchy4"/>
    <dgm:cxn modelId="{0FDA11DD-7BE2-477A-A96E-6613043251FF}" type="presParOf" srcId="{9C99B7CC-6333-44F8-8FC1-FF50B9149ED7}" destId="{0578CC3F-5CB3-4C53-B3AA-AC8A237180D7}" srcOrd="2" destOrd="0" presId="urn:microsoft.com/office/officeart/2005/8/layout/hierarchy4"/>
    <dgm:cxn modelId="{F02B89E4-62B4-42F2-A636-DB9F1A6D46EB}" type="presParOf" srcId="{0578CC3F-5CB3-4C53-B3AA-AC8A237180D7}" destId="{B91139FB-F05D-4C06-A1D0-7952BD45B436}" srcOrd="0" destOrd="0" presId="urn:microsoft.com/office/officeart/2005/8/layout/hierarchy4"/>
    <dgm:cxn modelId="{23DEF087-EFB2-488D-A901-68BEADE8EFE4}" type="presParOf" srcId="{0578CC3F-5CB3-4C53-B3AA-AC8A237180D7}" destId="{3CC59221-77DD-40AE-8943-03C97F83A76F}" srcOrd="1" destOrd="0" presId="urn:microsoft.com/office/officeart/2005/8/layout/hierarchy4"/>
    <dgm:cxn modelId="{A9446C82-E6ED-4319-A184-4ABEEA48BCEF}" type="presParOf" srcId="{9C99B7CC-6333-44F8-8FC1-FF50B9149ED7}" destId="{F729CE7A-4B79-4A83-9EA3-D26A14812A26}" srcOrd="3" destOrd="0" presId="urn:microsoft.com/office/officeart/2005/8/layout/hierarchy4"/>
    <dgm:cxn modelId="{012DB4DC-232E-47BA-B4B7-5055DA0BE3B0}" type="presParOf" srcId="{9C99B7CC-6333-44F8-8FC1-FF50B9149ED7}" destId="{77ECC313-8F5E-4955-A7A4-CC518DBD985D}" srcOrd="4" destOrd="0" presId="urn:microsoft.com/office/officeart/2005/8/layout/hierarchy4"/>
    <dgm:cxn modelId="{E44A4CA9-4AAB-497D-81A2-EFAA1E19B91B}" type="presParOf" srcId="{77ECC313-8F5E-4955-A7A4-CC518DBD985D}" destId="{F02795A5-6275-4439-BE18-8238BC885DD3}" srcOrd="0" destOrd="0" presId="urn:microsoft.com/office/officeart/2005/8/layout/hierarchy4"/>
    <dgm:cxn modelId="{3A4C77CB-09BB-4B3A-9B4D-C76FBF0D3B90}" type="presParOf" srcId="{77ECC313-8F5E-4955-A7A4-CC518DBD985D}" destId="{74B95BA4-73EF-4724-B21D-C3D3C396E9A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21491E-9F5F-4A1E-B85E-E134FBC768B4}"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GB"/>
        </a:p>
      </dgm:t>
    </dgm:pt>
    <dgm:pt modelId="{2C0C5231-5C57-4793-BCD6-53F29763E31E}">
      <dgm:prSet phldrT="[Text]"/>
      <dgm:spPr>
        <a:solidFill>
          <a:srgbClr val="FDE5DB"/>
        </a:solidFill>
      </dgm:spPr>
      <dgm:t>
        <a:bodyPr/>
        <a:lstStyle/>
        <a:p>
          <a:r>
            <a:rPr lang="en-GB" dirty="0">
              <a:solidFill>
                <a:srgbClr val="214553"/>
              </a:solidFill>
              <a:latin typeface="Mulish Light" pitchFamily="2" charset="0"/>
              <a:cs typeface="Kalinga" panose="020B0502040204020203" pitchFamily="34" charset="0"/>
            </a:rPr>
            <a:t>(2)   the level of the elite</a:t>
          </a:r>
        </a:p>
      </dgm:t>
    </dgm:pt>
    <dgm:pt modelId="{09359A43-89A1-4213-ABEC-DCE078D5892D}" type="parTrans" cxnId="{E7BA460D-5A2C-4E21-B8E6-F50D2C0CC6CC}">
      <dgm:prSet/>
      <dgm:spPr/>
      <dgm:t>
        <a:bodyPr/>
        <a:lstStyle/>
        <a:p>
          <a:endParaRPr lang="en-GB"/>
        </a:p>
      </dgm:t>
    </dgm:pt>
    <dgm:pt modelId="{F0A44D88-60E3-4384-BF17-247C2F4133A7}" type="sibTrans" cxnId="{E7BA460D-5A2C-4E21-B8E6-F50D2C0CC6CC}">
      <dgm:prSet/>
      <dgm:spPr/>
      <dgm:t>
        <a:bodyPr/>
        <a:lstStyle/>
        <a:p>
          <a:endParaRPr lang="en-GB"/>
        </a:p>
      </dgm:t>
    </dgm:pt>
    <dgm:pt modelId="{E706249E-5C6B-4301-BBAF-F23F19F32984}">
      <dgm:prSet phldrT="[Text]"/>
      <dgm:spPr>
        <a:solidFill>
          <a:srgbClr val="FDE5DB"/>
        </a:solidFill>
      </dgm:spPr>
      <dgm:t>
        <a:bodyPr/>
        <a:lstStyle/>
        <a:p>
          <a:r>
            <a:rPr lang="en-GB" dirty="0">
              <a:solidFill>
                <a:srgbClr val="214553"/>
              </a:solidFill>
              <a:latin typeface="Mulish Light" pitchFamily="2" charset="0"/>
              <a:cs typeface="Kalinga" panose="020B0502040204020203" pitchFamily="34" charset="0"/>
            </a:rPr>
            <a:t>(3)   the level of the super-elite</a:t>
          </a:r>
        </a:p>
      </dgm:t>
    </dgm:pt>
    <dgm:pt modelId="{E37267DC-8FBF-4434-A606-3F256C29BF79}" type="parTrans" cxnId="{349A91B5-5132-47E8-8A27-42C1A58D8635}">
      <dgm:prSet/>
      <dgm:spPr/>
      <dgm:t>
        <a:bodyPr/>
        <a:lstStyle/>
        <a:p>
          <a:endParaRPr lang="en-GB"/>
        </a:p>
      </dgm:t>
    </dgm:pt>
    <dgm:pt modelId="{0045C5E2-FB3B-4A1D-A16E-EB0ACFBD6E72}" type="sibTrans" cxnId="{349A91B5-5132-47E8-8A27-42C1A58D8635}">
      <dgm:prSet/>
      <dgm:spPr/>
      <dgm:t>
        <a:bodyPr/>
        <a:lstStyle/>
        <a:p>
          <a:endParaRPr lang="en-GB"/>
        </a:p>
      </dgm:t>
    </dgm:pt>
    <dgm:pt modelId="{681E74D1-4128-4C36-9970-35E6F73C7426}">
      <dgm:prSet/>
      <dgm:spPr>
        <a:solidFill>
          <a:srgbClr val="FDE5DB"/>
        </a:solidFill>
      </dgm:spPr>
      <dgm:t>
        <a:bodyPr/>
        <a:lstStyle/>
        <a:p>
          <a:r>
            <a:rPr lang="en-GB" dirty="0">
              <a:solidFill>
                <a:srgbClr val="214553"/>
              </a:solidFill>
              <a:latin typeface="Mulish Light" pitchFamily="2" charset="0"/>
              <a:cs typeface="Kalinga" panose="020B0502040204020203" pitchFamily="34" charset="0"/>
            </a:rPr>
            <a:t>(1)   the level of the lay people</a:t>
          </a:r>
        </a:p>
      </dgm:t>
    </dgm:pt>
    <dgm:pt modelId="{6EA7D0BF-0F5D-4C99-AA22-DACF0E85CC96}" type="parTrans" cxnId="{73EDE960-F84F-405E-9EFC-CDC8553FA5B1}">
      <dgm:prSet/>
      <dgm:spPr/>
      <dgm:t>
        <a:bodyPr/>
        <a:lstStyle/>
        <a:p>
          <a:endParaRPr lang="en-GB"/>
        </a:p>
      </dgm:t>
    </dgm:pt>
    <dgm:pt modelId="{F3404B9D-A1BF-4ED9-988A-C6C20127D602}" type="sibTrans" cxnId="{73EDE960-F84F-405E-9EFC-CDC8553FA5B1}">
      <dgm:prSet/>
      <dgm:spPr/>
      <dgm:t>
        <a:bodyPr/>
        <a:lstStyle/>
        <a:p>
          <a:endParaRPr lang="en-GB"/>
        </a:p>
      </dgm:t>
    </dgm:pt>
    <dgm:pt modelId="{C34129A7-F6E0-4F25-A6AB-07F6E31F48E9}" type="pres">
      <dgm:prSet presAssocID="{9421491E-9F5F-4A1E-B85E-E134FBC768B4}" presName="outerComposite" presStyleCnt="0">
        <dgm:presLayoutVars>
          <dgm:chMax val="5"/>
          <dgm:dir/>
          <dgm:resizeHandles val="exact"/>
        </dgm:presLayoutVars>
      </dgm:prSet>
      <dgm:spPr/>
    </dgm:pt>
    <dgm:pt modelId="{0C7194B6-2104-4046-9A0E-2DAF02D2F7AD}" type="pres">
      <dgm:prSet presAssocID="{9421491E-9F5F-4A1E-B85E-E134FBC768B4}" presName="dummyMaxCanvas" presStyleCnt="0">
        <dgm:presLayoutVars/>
      </dgm:prSet>
      <dgm:spPr/>
    </dgm:pt>
    <dgm:pt modelId="{289F982D-41DC-479D-9C7D-F437D381ED5B}" type="pres">
      <dgm:prSet presAssocID="{9421491E-9F5F-4A1E-B85E-E134FBC768B4}" presName="ThreeNodes_1" presStyleLbl="node1" presStyleIdx="0" presStyleCnt="3">
        <dgm:presLayoutVars>
          <dgm:bulletEnabled val="1"/>
        </dgm:presLayoutVars>
      </dgm:prSet>
      <dgm:spPr/>
    </dgm:pt>
    <dgm:pt modelId="{24C050F6-49D3-4073-9081-60B7FF12A40C}" type="pres">
      <dgm:prSet presAssocID="{9421491E-9F5F-4A1E-B85E-E134FBC768B4}" presName="ThreeNodes_2" presStyleLbl="node1" presStyleIdx="1" presStyleCnt="3">
        <dgm:presLayoutVars>
          <dgm:bulletEnabled val="1"/>
        </dgm:presLayoutVars>
      </dgm:prSet>
      <dgm:spPr/>
    </dgm:pt>
    <dgm:pt modelId="{E8EDF6A9-4994-484B-8B22-C1E996BD80F9}" type="pres">
      <dgm:prSet presAssocID="{9421491E-9F5F-4A1E-B85E-E134FBC768B4}" presName="ThreeNodes_3" presStyleLbl="node1" presStyleIdx="2" presStyleCnt="3">
        <dgm:presLayoutVars>
          <dgm:bulletEnabled val="1"/>
        </dgm:presLayoutVars>
      </dgm:prSet>
      <dgm:spPr/>
    </dgm:pt>
    <dgm:pt modelId="{6996464F-6551-4B9A-9E4B-82278D25D33D}" type="pres">
      <dgm:prSet presAssocID="{9421491E-9F5F-4A1E-B85E-E134FBC768B4}" presName="ThreeConn_1-2" presStyleLbl="fgAccFollowNode1" presStyleIdx="0" presStyleCnt="2">
        <dgm:presLayoutVars>
          <dgm:bulletEnabled val="1"/>
        </dgm:presLayoutVars>
      </dgm:prSet>
      <dgm:spPr/>
    </dgm:pt>
    <dgm:pt modelId="{AEDD8181-5B52-4A62-A5CA-5FB1B1460A0B}" type="pres">
      <dgm:prSet presAssocID="{9421491E-9F5F-4A1E-B85E-E134FBC768B4}" presName="ThreeConn_2-3" presStyleLbl="fgAccFollowNode1" presStyleIdx="1" presStyleCnt="2">
        <dgm:presLayoutVars>
          <dgm:bulletEnabled val="1"/>
        </dgm:presLayoutVars>
      </dgm:prSet>
      <dgm:spPr/>
    </dgm:pt>
    <dgm:pt modelId="{2DD825BC-0961-4B27-ABBC-9B7CD7B2019E}" type="pres">
      <dgm:prSet presAssocID="{9421491E-9F5F-4A1E-B85E-E134FBC768B4}" presName="ThreeNodes_1_text" presStyleLbl="node1" presStyleIdx="2" presStyleCnt="3">
        <dgm:presLayoutVars>
          <dgm:bulletEnabled val="1"/>
        </dgm:presLayoutVars>
      </dgm:prSet>
      <dgm:spPr/>
    </dgm:pt>
    <dgm:pt modelId="{86D0707E-E95C-499C-B9EA-D01B041498D7}" type="pres">
      <dgm:prSet presAssocID="{9421491E-9F5F-4A1E-B85E-E134FBC768B4}" presName="ThreeNodes_2_text" presStyleLbl="node1" presStyleIdx="2" presStyleCnt="3">
        <dgm:presLayoutVars>
          <dgm:bulletEnabled val="1"/>
        </dgm:presLayoutVars>
      </dgm:prSet>
      <dgm:spPr/>
    </dgm:pt>
    <dgm:pt modelId="{226033A1-AF76-491B-948A-E185828F8A74}" type="pres">
      <dgm:prSet presAssocID="{9421491E-9F5F-4A1E-B85E-E134FBC768B4}" presName="ThreeNodes_3_text" presStyleLbl="node1" presStyleIdx="2" presStyleCnt="3">
        <dgm:presLayoutVars>
          <dgm:bulletEnabled val="1"/>
        </dgm:presLayoutVars>
      </dgm:prSet>
      <dgm:spPr/>
    </dgm:pt>
  </dgm:ptLst>
  <dgm:cxnLst>
    <dgm:cxn modelId="{E7BA460D-5A2C-4E21-B8E6-F50D2C0CC6CC}" srcId="{9421491E-9F5F-4A1E-B85E-E134FBC768B4}" destId="{2C0C5231-5C57-4793-BCD6-53F29763E31E}" srcOrd="1" destOrd="0" parTransId="{09359A43-89A1-4213-ABEC-DCE078D5892D}" sibTransId="{F0A44D88-60E3-4384-BF17-247C2F4133A7}"/>
    <dgm:cxn modelId="{B947B433-4767-498A-90FC-CC402EBFB208}" type="presOf" srcId="{2C0C5231-5C57-4793-BCD6-53F29763E31E}" destId="{24C050F6-49D3-4073-9081-60B7FF12A40C}" srcOrd="0" destOrd="0" presId="urn:microsoft.com/office/officeart/2005/8/layout/vProcess5"/>
    <dgm:cxn modelId="{C051F85E-223E-4024-AECC-D1810DE34089}" type="presOf" srcId="{2C0C5231-5C57-4793-BCD6-53F29763E31E}" destId="{86D0707E-E95C-499C-B9EA-D01B041498D7}" srcOrd="1" destOrd="0" presId="urn:microsoft.com/office/officeart/2005/8/layout/vProcess5"/>
    <dgm:cxn modelId="{61F58B5F-8B89-431A-A2DC-0A2E5DC7ABEF}" type="presOf" srcId="{E706249E-5C6B-4301-BBAF-F23F19F32984}" destId="{226033A1-AF76-491B-948A-E185828F8A74}" srcOrd="1" destOrd="0" presId="urn:microsoft.com/office/officeart/2005/8/layout/vProcess5"/>
    <dgm:cxn modelId="{73EDE960-F84F-405E-9EFC-CDC8553FA5B1}" srcId="{9421491E-9F5F-4A1E-B85E-E134FBC768B4}" destId="{681E74D1-4128-4C36-9970-35E6F73C7426}" srcOrd="0" destOrd="0" parTransId="{6EA7D0BF-0F5D-4C99-AA22-DACF0E85CC96}" sibTransId="{F3404B9D-A1BF-4ED9-988A-C6C20127D602}"/>
    <dgm:cxn modelId="{4040CC72-5C83-4986-A191-D7CAC6F6E3F7}" type="presOf" srcId="{F0A44D88-60E3-4384-BF17-247C2F4133A7}" destId="{AEDD8181-5B52-4A62-A5CA-5FB1B1460A0B}" srcOrd="0" destOrd="0" presId="urn:microsoft.com/office/officeart/2005/8/layout/vProcess5"/>
    <dgm:cxn modelId="{B39F1358-DC73-476A-80C6-00172CC21C9D}" type="presOf" srcId="{9421491E-9F5F-4A1E-B85E-E134FBC768B4}" destId="{C34129A7-F6E0-4F25-A6AB-07F6E31F48E9}" srcOrd="0" destOrd="0" presId="urn:microsoft.com/office/officeart/2005/8/layout/vProcess5"/>
    <dgm:cxn modelId="{4698C28F-C2D3-4938-8696-53323926D990}" type="presOf" srcId="{F3404B9D-A1BF-4ED9-988A-C6C20127D602}" destId="{6996464F-6551-4B9A-9E4B-82278D25D33D}" srcOrd="0" destOrd="0" presId="urn:microsoft.com/office/officeart/2005/8/layout/vProcess5"/>
    <dgm:cxn modelId="{349A91B5-5132-47E8-8A27-42C1A58D8635}" srcId="{9421491E-9F5F-4A1E-B85E-E134FBC768B4}" destId="{E706249E-5C6B-4301-BBAF-F23F19F32984}" srcOrd="2" destOrd="0" parTransId="{E37267DC-8FBF-4434-A606-3F256C29BF79}" sibTransId="{0045C5E2-FB3B-4A1D-A16E-EB0ACFBD6E72}"/>
    <dgm:cxn modelId="{79B425BD-7B96-45E3-8ED7-D22C621FEE33}" type="presOf" srcId="{681E74D1-4128-4C36-9970-35E6F73C7426}" destId="{2DD825BC-0961-4B27-ABBC-9B7CD7B2019E}" srcOrd="1" destOrd="0" presId="urn:microsoft.com/office/officeart/2005/8/layout/vProcess5"/>
    <dgm:cxn modelId="{4E7DC3CD-AD60-49F5-ACE7-0516104264D4}" type="presOf" srcId="{E706249E-5C6B-4301-BBAF-F23F19F32984}" destId="{E8EDF6A9-4994-484B-8B22-C1E996BD80F9}" srcOrd="0" destOrd="0" presId="urn:microsoft.com/office/officeart/2005/8/layout/vProcess5"/>
    <dgm:cxn modelId="{275534E7-3F94-4801-9727-8118991E924F}" type="presOf" srcId="{681E74D1-4128-4C36-9970-35E6F73C7426}" destId="{289F982D-41DC-479D-9C7D-F437D381ED5B}" srcOrd="0" destOrd="0" presId="urn:microsoft.com/office/officeart/2005/8/layout/vProcess5"/>
    <dgm:cxn modelId="{CB72FC96-93B1-4727-A565-BBF062D15969}" type="presParOf" srcId="{C34129A7-F6E0-4F25-A6AB-07F6E31F48E9}" destId="{0C7194B6-2104-4046-9A0E-2DAF02D2F7AD}" srcOrd="0" destOrd="0" presId="urn:microsoft.com/office/officeart/2005/8/layout/vProcess5"/>
    <dgm:cxn modelId="{1C1B1440-B4EF-4043-A884-021FE28099A3}" type="presParOf" srcId="{C34129A7-F6E0-4F25-A6AB-07F6E31F48E9}" destId="{289F982D-41DC-479D-9C7D-F437D381ED5B}" srcOrd="1" destOrd="0" presId="urn:microsoft.com/office/officeart/2005/8/layout/vProcess5"/>
    <dgm:cxn modelId="{7E1AF1E5-88DA-4BCB-A3CC-C619EC40F172}" type="presParOf" srcId="{C34129A7-F6E0-4F25-A6AB-07F6E31F48E9}" destId="{24C050F6-49D3-4073-9081-60B7FF12A40C}" srcOrd="2" destOrd="0" presId="urn:microsoft.com/office/officeart/2005/8/layout/vProcess5"/>
    <dgm:cxn modelId="{76C6F8B8-0B5D-4196-AD3E-10781324F749}" type="presParOf" srcId="{C34129A7-F6E0-4F25-A6AB-07F6E31F48E9}" destId="{E8EDF6A9-4994-484B-8B22-C1E996BD80F9}" srcOrd="3" destOrd="0" presId="urn:microsoft.com/office/officeart/2005/8/layout/vProcess5"/>
    <dgm:cxn modelId="{D7E80299-D6A7-4C04-906D-469007ADFBAB}" type="presParOf" srcId="{C34129A7-F6E0-4F25-A6AB-07F6E31F48E9}" destId="{6996464F-6551-4B9A-9E4B-82278D25D33D}" srcOrd="4" destOrd="0" presId="urn:microsoft.com/office/officeart/2005/8/layout/vProcess5"/>
    <dgm:cxn modelId="{E0532F78-70A5-4F7B-B790-17F08DC98977}" type="presParOf" srcId="{C34129A7-F6E0-4F25-A6AB-07F6E31F48E9}" destId="{AEDD8181-5B52-4A62-A5CA-5FB1B1460A0B}" srcOrd="5" destOrd="0" presId="urn:microsoft.com/office/officeart/2005/8/layout/vProcess5"/>
    <dgm:cxn modelId="{FFDFC85B-D00B-4F44-9B03-4F7D50C835AB}" type="presParOf" srcId="{C34129A7-F6E0-4F25-A6AB-07F6E31F48E9}" destId="{2DD825BC-0961-4B27-ABBC-9B7CD7B2019E}" srcOrd="6" destOrd="0" presId="urn:microsoft.com/office/officeart/2005/8/layout/vProcess5"/>
    <dgm:cxn modelId="{066412F0-22B2-4846-95A5-C87182C83620}" type="presParOf" srcId="{C34129A7-F6E0-4F25-A6AB-07F6E31F48E9}" destId="{86D0707E-E95C-499C-B9EA-D01B041498D7}" srcOrd="7" destOrd="0" presId="urn:microsoft.com/office/officeart/2005/8/layout/vProcess5"/>
    <dgm:cxn modelId="{C45944BC-8EAC-496C-9357-42479737233B}" type="presParOf" srcId="{C34129A7-F6E0-4F25-A6AB-07F6E31F48E9}" destId="{226033A1-AF76-491B-948A-E185828F8A7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164428-814E-4D95-973E-3B944F1507F5}"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en-GB"/>
        </a:p>
      </dgm:t>
    </dgm:pt>
    <dgm:pt modelId="{28E2582C-4FFD-45B6-9286-E73AD7466B7B}">
      <dgm:prSet phldrT="[Text]" custT="1"/>
      <dgm:spPr/>
      <dgm:t>
        <a:bodyPr/>
        <a:lstStyle/>
        <a:p>
          <a:r>
            <a:rPr lang="en-GB" sz="2400">
              <a:latin typeface="Inter" panose="020B0502030000000004" pitchFamily="34" charset="0"/>
              <a:ea typeface="Inter" panose="020B0502030000000004" pitchFamily="34" charset="0"/>
            </a:rPr>
            <a:t>Sight</a:t>
          </a:r>
          <a:endParaRPr lang="en-GB" sz="2400" dirty="0">
            <a:latin typeface="Inter" panose="020B0502030000000004" pitchFamily="34" charset="0"/>
            <a:ea typeface="Inter" panose="020B0502030000000004" pitchFamily="34" charset="0"/>
          </a:endParaRPr>
        </a:p>
      </dgm:t>
    </dgm:pt>
    <dgm:pt modelId="{BAC27633-C52F-4D09-A562-5B797ACB7DEA}" type="parTrans" cxnId="{C05A4474-1C50-47AE-9EC6-9E810FF4CBD1}">
      <dgm:prSet/>
      <dgm:spPr/>
      <dgm:t>
        <a:bodyPr/>
        <a:lstStyle/>
        <a:p>
          <a:endParaRPr lang="en-GB"/>
        </a:p>
      </dgm:t>
    </dgm:pt>
    <dgm:pt modelId="{8B2A192E-2818-48D5-BD9F-F0348476ED2D}" type="sibTrans" cxnId="{C05A4474-1C50-47AE-9EC6-9E810FF4CBD1}">
      <dgm:prSet/>
      <dgm:spPr/>
      <dgm:t>
        <a:bodyPr/>
        <a:lstStyle/>
        <a:p>
          <a:endParaRPr lang="en-GB"/>
        </a:p>
      </dgm:t>
    </dgm:pt>
    <dgm:pt modelId="{6C2B2BBA-2C3C-4934-BF09-AA0FA1CFDFBE}">
      <dgm:prSet phldrT="[Text]" custT="1"/>
      <dgm:spPr/>
      <dgm:t>
        <a:bodyPr/>
        <a:lstStyle/>
        <a:p>
          <a:r>
            <a:rPr lang="en-GB" sz="2400">
              <a:latin typeface="Inter" panose="020B0502030000000004" pitchFamily="34" charset="0"/>
              <a:ea typeface="Inter" panose="020B0502030000000004" pitchFamily="34" charset="0"/>
            </a:rPr>
            <a:t>Tongue</a:t>
          </a:r>
          <a:endParaRPr lang="en-GB" sz="2400" dirty="0">
            <a:latin typeface="Inter" panose="020B0502030000000004" pitchFamily="34" charset="0"/>
            <a:ea typeface="Inter" panose="020B0502030000000004" pitchFamily="34" charset="0"/>
          </a:endParaRPr>
        </a:p>
      </dgm:t>
    </dgm:pt>
    <dgm:pt modelId="{75171B6F-7A1D-4514-BD2B-1BE0AC354403}" type="parTrans" cxnId="{E0382963-9C00-4BC9-945D-4CAE405DBE3B}">
      <dgm:prSet/>
      <dgm:spPr/>
      <dgm:t>
        <a:bodyPr/>
        <a:lstStyle/>
        <a:p>
          <a:endParaRPr lang="en-GB"/>
        </a:p>
      </dgm:t>
    </dgm:pt>
    <dgm:pt modelId="{91D474D7-9FBB-4910-8857-1424E0AC0646}" type="sibTrans" cxnId="{E0382963-9C00-4BC9-945D-4CAE405DBE3B}">
      <dgm:prSet/>
      <dgm:spPr/>
      <dgm:t>
        <a:bodyPr/>
        <a:lstStyle/>
        <a:p>
          <a:endParaRPr lang="en-GB"/>
        </a:p>
      </dgm:t>
    </dgm:pt>
    <dgm:pt modelId="{79027F80-BC74-45A3-93E3-72C6652E61F3}">
      <dgm:prSet phldrT="[Text]" custT="1"/>
      <dgm:spPr/>
      <dgm:t>
        <a:bodyPr/>
        <a:lstStyle/>
        <a:p>
          <a:r>
            <a:rPr lang="ar-EG" sz="2400">
              <a:latin typeface="Inter" panose="020B0502030000000004" pitchFamily="34" charset="0"/>
              <a:ea typeface="Inter" panose="020B0502030000000004" pitchFamily="34" charset="0"/>
            </a:rPr>
            <a:t> </a:t>
          </a:r>
          <a:r>
            <a:rPr lang="en-GB" sz="2400">
              <a:latin typeface="Inter" panose="020B0502030000000004" pitchFamily="34" charset="0"/>
              <a:ea typeface="Inter" panose="020B0502030000000004" pitchFamily="34" charset="0"/>
            </a:rPr>
            <a:t>Ears</a:t>
          </a:r>
          <a:endParaRPr lang="en-GB" sz="2400" dirty="0">
            <a:latin typeface="Inter" panose="020B0502030000000004" pitchFamily="34" charset="0"/>
            <a:ea typeface="Inter" panose="020B0502030000000004" pitchFamily="34" charset="0"/>
          </a:endParaRPr>
        </a:p>
      </dgm:t>
    </dgm:pt>
    <dgm:pt modelId="{4B7D36B8-2775-4927-BEF7-79526D512F8B}" type="parTrans" cxnId="{80CF8CCC-7DD8-4A0B-9B73-1486EBD24EC8}">
      <dgm:prSet/>
      <dgm:spPr/>
      <dgm:t>
        <a:bodyPr/>
        <a:lstStyle/>
        <a:p>
          <a:endParaRPr lang="en-GB"/>
        </a:p>
      </dgm:t>
    </dgm:pt>
    <dgm:pt modelId="{3C243BE7-509C-47A6-AA5D-3E2AF340E1A8}" type="sibTrans" cxnId="{80CF8CCC-7DD8-4A0B-9B73-1486EBD24EC8}">
      <dgm:prSet/>
      <dgm:spPr/>
      <dgm:t>
        <a:bodyPr/>
        <a:lstStyle/>
        <a:p>
          <a:endParaRPr lang="en-GB"/>
        </a:p>
      </dgm:t>
    </dgm:pt>
    <dgm:pt modelId="{F6E4EDF5-2F56-403B-AA91-7A97FB9233E1}">
      <dgm:prSet phldrT="[Text]" custT="1"/>
      <dgm:spPr/>
      <dgm:t>
        <a:bodyPr/>
        <a:lstStyle/>
        <a:p>
          <a:r>
            <a:rPr lang="en-GB" sz="2400" dirty="0">
              <a:latin typeface="Inter" panose="020B0502030000000004" pitchFamily="34" charset="0"/>
              <a:ea typeface="Inter" panose="020B0502030000000004" pitchFamily="34" charset="0"/>
            </a:rPr>
            <a:t>After iftar, balance between hope and fear</a:t>
          </a:r>
        </a:p>
      </dgm:t>
    </dgm:pt>
    <dgm:pt modelId="{9FA81FF4-F300-4DF2-B88D-B08DDD34C8F7}" type="parTrans" cxnId="{74F8979A-2994-462D-95E1-C2F691EFA071}">
      <dgm:prSet/>
      <dgm:spPr/>
      <dgm:t>
        <a:bodyPr/>
        <a:lstStyle/>
        <a:p>
          <a:endParaRPr lang="en-GB"/>
        </a:p>
      </dgm:t>
    </dgm:pt>
    <dgm:pt modelId="{CE3D572B-2060-4176-8D83-2017F8AA51DB}" type="sibTrans" cxnId="{74F8979A-2994-462D-95E1-C2F691EFA071}">
      <dgm:prSet/>
      <dgm:spPr/>
      <dgm:t>
        <a:bodyPr/>
        <a:lstStyle/>
        <a:p>
          <a:endParaRPr lang="en-GB"/>
        </a:p>
      </dgm:t>
    </dgm:pt>
    <dgm:pt modelId="{640B1F7D-847B-4CEB-820F-8EDCE08C7AF7}">
      <dgm:prSet phldrT="[Text]" custT="1"/>
      <dgm:spPr/>
      <dgm:t>
        <a:bodyPr/>
        <a:lstStyle/>
        <a:p>
          <a:r>
            <a:rPr lang="en-GB" sz="2400">
              <a:latin typeface="Inter" panose="020B0502030000000004" pitchFamily="34" charset="0"/>
              <a:ea typeface="Inter" panose="020B0502030000000004" pitchFamily="34" charset="0"/>
            </a:rPr>
            <a:t>Rest of body parts</a:t>
          </a:r>
          <a:endParaRPr lang="en-GB" sz="2400" dirty="0">
            <a:latin typeface="Inter" panose="020B0502030000000004" pitchFamily="34" charset="0"/>
            <a:ea typeface="Inter" panose="020B0502030000000004" pitchFamily="34" charset="0"/>
          </a:endParaRPr>
        </a:p>
      </dgm:t>
    </dgm:pt>
    <dgm:pt modelId="{900A47E9-B306-4270-8B4F-267BAC488DAC}" type="parTrans" cxnId="{65CFA389-A35F-4498-82B3-FC440FA3B45A}">
      <dgm:prSet/>
      <dgm:spPr/>
      <dgm:t>
        <a:bodyPr/>
        <a:lstStyle/>
        <a:p>
          <a:endParaRPr lang="en-GB"/>
        </a:p>
      </dgm:t>
    </dgm:pt>
    <dgm:pt modelId="{67DC3D99-FDEB-4294-8B3D-B1CE4F3FFA5C}" type="sibTrans" cxnId="{65CFA389-A35F-4498-82B3-FC440FA3B45A}">
      <dgm:prSet/>
      <dgm:spPr/>
      <dgm:t>
        <a:bodyPr/>
        <a:lstStyle/>
        <a:p>
          <a:endParaRPr lang="en-GB"/>
        </a:p>
      </dgm:t>
    </dgm:pt>
    <dgm:pt modelId="{603184AA-DEF7-47B9-A00C-19EAE01EA38F}">
      <dgm:prSet phldrT="[Text]" custT="1"/>
      <dgm:spPr/>
      <dgm:t>
        <a:bodyPr/>
        <a:lstStyle/>
        <a:p>
          <a:r>
            <a:rPr lang="en-GB" sz="2400">
              <a:latin typeface="Inter" panose="020B0502030000000004" pitchFamily="34" charset="0"/>
              <a:ea typeface="Inter" panose="020B0502030000000004" pitchFamily="34" charset="0"/>
            </a:rPr>
            <a:t>Not over eat</a:t>
          </a:r>
          <a:endParaRPr lang="en-GB" sz="2400" dirty="0">
            <a:latin typeface="Inter" panose="020B0502030000000004" pitchFamily="34" charset="0"/>
            <a:ea typeface="Inter" panose="020B0502030000000004" pitchFamily="34" charset="0"/>
          </a:endParaRPr>
        </a:p>
      </dgm:t>
    </dgm:pt>
    <dgm:pt modelId="{0510ECEA-DFE5-4B67-BCBB-50F5F7CAE9D6}" type="parTrans" cxnId="{DA918FA5-275A-49DF-A6D4-811F6DE18DE8}">
      <dgm:prSet/>
      <dgm:spPr/>
      <dgm:t>
        <a:bodyPr/>
        <a:lstStyle/>
        <a:p>
          <a:endParaRPr lang="en-GB"/>
        </a:p>
      </dgm:t>
    </dgm:pt>
    <dgm:pt modelId="{F6203028-98C1-432E-88CE-022C43909DBD}" type="sibTrans" cxnId="{DA918FA5-275A-49DF-A6D4-811F6DE18DE8}">
      <dgm:prSet/>
      <dgm:spPr/>
      <dgm:t>
        <a:bodyPr/>
        <a:lstStyle/>
        <a:p>
          <a:endParaRPr lang="en-GB"/>
        </a:p>
      </dgm:t>
    </dgm:pt>
    <dgm:pt modelId="{EC6C2927-6294-4C5C-B799-3BCC97D3DA77}" type="pres">
      <dgm:prSet presAssocID="{73164428-814E-4D95-973E-3B944F1507F5}" presName="Name0" presStyleCnt="0">
        <dgm:presLayoutVars>
          <dgm:chMax val="7"/>
          <dgm:chPref val="7"/>
          <dgm:dir/>
        </dgm:presLayoutVars>
      </dgm:prSet>
      <dgm:spPr/>
    </dgm:pt>
    <dgm:pt modelId="{06BC2063-4CD4-4634-A4CC-B818B99C1268}" type="pres">
      <dgm:prSet presAssocID="{73164428-814E-4D95-973E-3B944F1507F5}" presName="Name1" presStyleCnt="0"/>
      <dgm:spPr/>
    </dgm:pt>
    <dgm:pt modelId="{D1944B4E-CCB7-4D80-AAB2-26CB11277C3B}" type="pres">
      <dgm:prSet presAssocID="{73164428-814E-4D95-973E-3B944F1507F5}" presName="cycle" presStyleCnt="0"/>
      <dgm:spPr/>
    </dgm:pt>
    <dgm:pt modelId="{4B77C384-DE38-4BE1-B2FD-C41149DBF9CC}" type="pres">
      <dgm:prSet presAssocID="{73164428-814E-4D95-973E-3B944F1507F5}" presName="srcNode" presStyleLbl="node1" presStyleIdx="0" presStyleCnt="6"/>
      <dgm:spPr/>
    </dgm:pt>
    <dgm:pt modelId="{FBF32B8D-B766-4207-84E2-A612AB291095}" type="pres">
      <dgm:prSet presAssocID="{73164428-814E-4D95-973E-3B944F1507F5}" presName="conn" presStyleLbl="parChTrans1D2" presStyleIdx="0" presStyleCnt="1"/>
      <dgm:spPr/>
    </dgm:pt>
    <dgm:pt modelId="{9F3F006A-AC18-4CC0-80B8-57F7E77879AB}" type="pres">
      <dgm:prSet presAssocID="{73164428-814E-4D95-973E-3B944F1507F5}" presName="extraNode" presStyleLbl="node1" presStyleIdx="0" presStyleCnt="6"/>
      <dgm:spPr/>
    </dgm:pt>
    <dgm:pt modelId="{3512AFED-7526-47C0-BBED-1374E096F353}" type="pres">
      <dgm:prSet presAssocID="{73164428-814E-4D95-973E-3B944F1507F5}" presName="dstNode" presStyleLbl="node1" presStyleIdx="0" presStyleCnt="6"/>
      <dgm:spPr/>
    </dgm:pt>
    <dgm:pt modelId="{BCB25777-F147-4734-9BC3-A2697B0C9641}" type="pres">
      <dgm:prSet presAssocID="{28E2582C-4FFD-45B6-9286-E73AD7466B7B}" presName="text_1" presStyleLbl="node1" presStyleIdx="0" presStyleCnt="6">
        <dgm:presLayoutVars>
          <dgm:bulletEnabled val="1"/>
        </dgm:presLayoutVars>
      </dgm:prSet>
      <dgm:spPr/>
    </dgm:pt>
    <dgm:pt modelId="{9917165C-CFA2-4BE0-9708-08B5581B1355}" type="pres">
      <dgm:prSet presAssocID="{28E2582C-4FFD-45B6-9286-E73AD7466B7B}" presName="accent_1" presStyleCnt="0"/>
      <dgm:spPr/>
    </dgm:pt>
    <dgm:pt modelId="{7A2F1D6A-A415-4488-AC28-2C4EE5E31F32}" type="pres">
      <dgm:prSet presAssocID="{28E2582C-4FFD-45B6-9286-E73AD7466B7B}" presName="accentRepeatNode" presStyleLbl="solidFgAcc1" presStyleIdx="0" presStyleCnt="6"/>
      <dgm:spPr/>
    </dgm:pt>
    <dgm:pt modelId="{3A8F91E8-6203-4DEA-B0AE-101EBF89AB99}" type="pres">
      <dgm:prSet presAssocID="{6C2B2BBA-2C3C-4934-BF09-AA0FA1CFDFBE}" presName="text_2" presStyleLbl="node1" presStyleIdx="1" presStyleCnt="6">
        <dgm:presLayoutVars>
          <dgm:bulletEnabled val="1"/>
        </dgm:presLayoutVars>
      </dgm:prSet>
      <dgm:spPr/>
    </dgm:pt>
    <dgm:pt modelId="{E021336F-8F35-425D-AA60-68336005917A}" type="pres">
      <dgm:prSet presAssocID="{6C2B2BBA-2C3C-4934-BF09-AA0FA1CFDFBE}" presName="accent_2" presStyleCnt="0"/>
      <dgm:spPr/>
    </dgm:pt>
    <dgm:pt modelId="{4BCE4E28-B28F-4659-B284-BB41FE4C1C9B}" type="pres">
      <dgm:prSet presAssocID="{6C2B2BBA-2C3C-4934-BF09-AA0FA1CFDFBE}" presName="accentRepeatNode" presStyleLbl="solidFgAcc1" presStyleIdx="1" presStyleCnt="6"/>
      <dgm:spPr/>
    </dgm:pt>
    <dgm:pt modelId="{7E64528F-E4F8-4551-8EEF-F9698F173685}" type="pres">
      <dgm:prSet presAssocID="{79027F80-BC74-45A3-93E3-72C6652E61F3}" presName="text_3" presStyleLbl="node1" presStyleIdx="2" presStyleCnt="6" custLinFactNeighborX="-1660" custLinFactNeighborY="-37">
        <dgm:presLayoutVars>
          <dgm:bulletEnabled val="1"/>
        </dgm:presLayoutVars>
      </dgm:prSet>
      <dgm:spPr/>
    </dgm:pt>
    <dgm:pt modelId="{1F277735-59A1-4912-8B07-777D963E80FB}" type="pres">
      <dgm:prSet presAssocID="{79027F80-BC74-45A3-93E3-72C6652E61F3}" presName="accent_3" presStyleCnt="0"/>
      <dgm:spPr/>
    </dgm:pt>
    <dgm:pt modelId="{1718F027-0553-4F34-8738-3F2C715A38AA}" type="pres">
      <dgm:prSet presAssocID="{79027F80-BC74-45A3-93E3-72C6652E61F3}" presName="accentRepeatNode" presStyleLbl="solidFgAcc1" presStyleIdx="2" presStyleCnt="6"/>
      <dgm:spPr/>
    </dgm:pt>
    <dgm:pt modelId="{851BE491-EED1-498E-A316-4CBADA7C8A61}" type="pres">
      <dgm:prSet presAssocID="{640B1F7D-847B-4CEB-820F-8EDCE08C7AF7}" presName="text_4" presStyleLbl="node1" presStyleIdx="3" presStyleCnt="6">
        <dgm:presLayoutVars>
          <dgm:bulletEnabled val="1"/>
        </dgm:presLayoutVars>
      </dgm:prSet>
      <dgm:spPr/>
    </dgm:pt>
    <dgm:pt modelId="{243FDAA7-7F0A-462F-A9AA-99B0E2A04577}" type="pres">
      <dgm:prSet presAssocID="{640B1F7D-847B-4CEB-820F-8EDCE08C7AF7}" presName="accent_4" presStyleCnt="0"/>
      <dgm:spPr/>
    </dgm:pt>
    <dgm:pt modelId="{CB8FE6C2-0E1A-40F7-B648-979BECF1CE57}" type="pres">
      <dgm:prSet presAssocID="{640B1F7D-847B-4CEB-820F-8EDCE08C7AF7}" presName="accentRepeatNode" presStyleLbl="solidFgAcc1" presStyleIdx="3" presStyleCnt="6"/>
      <dgm:spPr/>
    </dgm:pt>
    <dgm:pt modelId="{BF4D9F53-C76E-4EF0-A84A-246BC19AAA61}" type="pres">
      <dgm:prSet presAssocID="{603184AA-DEF7-47B9-A00C-19EAE01EA38F}" presName="text_5" presStyleLbl="node1" presStyleIdx="4" presStyleCnt="6">
        <dgm:presLayoutVars>
          <dgm:bulletEnabled val="1"/>
        </dgm:presLayoutVars>
      </dgm:prSet>
      <dgm:spPr/>
    </dgm:pt>
    <dgm:pt modelId="{12AF4A8D-1BA1-4777-9FF5-C9C3EA069447}" type="pres">
      <dgm:prSet presAssocID="{603184AA-DEF7-47B9-A00C-19EAE01EA38F}" presName="accent_5" presStyleCnt="0"/>
      <dgm:spPr/>
    </dgm:pt>
    <dgm:pt modelId="{4E2B70F2-5162-4514-A6A2-C11BEE8FF740}" type="pres">
      <dgm:prSet presAssocID="{603184AA-DEF7-47B9-A00C-19EAE01EA38F}" presName="accentRepeatNode" presStyleLbl="solidFgAcc1" presStyleIdx="4" presStyleCnt="6"/>
      <dgm:spPr/>
    </dgm:pt>
    <dgm:pt modelId="{9B13E6AB-E987-465F-8EDD-A419BB10408B}" type="pres">
      <dgm:prSet presAssocID="{F6E4EDF5-2F56-403B-AA91-7A97FB9233E1}" presName="text_6" presStyleLbl="node1" presStyleIdx="5" presStyleCnt="6">
        <dgm:presLayoutVars>
          <dgm:bulletEnabled val="1"/>
        </dgm:presLayoutVars>
      </dgm:prSet>
      <dgm:spPr/>
    </dgm:pt>
    <dgm:pt modelId="{8C136D86-1785-4412-83A0-590D25E2CBEC}" type="pres">
      <dgm:prSet presAssocID="{F6E4EDF5-2F56-403B-AA91-7A97FB9233E1}" presName="accent_6" presStyleCnt="0"/>
      <dgm:spPr/>
    </dgm:pt>
    <dgm:pt modelId="{5D33A89C-6120-4D66-9BE7-6DE301C9A57D}" type="pres">
      <dgm:prSet presAssocID="{F6E4EDF5-2F56-403B-AA91-7A97FB9233E1}" presName="accentRepeatNode" presStyleLbl="solidFgAcc1" presStyleIdx="5" presStyleCnt="6"/>
      <dgm:spPr/>
    </dgm:pt>
  </dgm:ptLst>
  <dgm:cxnLst>
    <dgm:cxn modelId="{39774505-AB49-4CBC-9FD6-4DEFE293EF1A}" type="presOf" srcId="{73164428-814E-4D95-973E-3B944F1507F5}" destId="{EC6C2927-6294-4C5C-B799-3BCC97D3DA77}" srcOrd="0" destOrd="0" presId="urn:microsoft.com/office/officeart/2008/layout/VerticalCurvedList"/>
    <dgm:cxn modelId="{9823720B-B945-4CB2-9FFA-056E83DF8476}" type="presOf" srcId="{79027F80-BC74-45A3-93E3-72C6652E61F3}" destId="{7E64528F-E4F8-4551-8EEF-F9698F173685}" srcOrd="0" destOrd="0" presId="urn:microsoft.com/office/officeart/2008/layout/VerticalCurvedList"/>
    <dgm:cxn modelId="{707B1E11-97DC-4CF0-85AC-A4D19301F668}" type="presOf" srcId="{8B2A192E-2818-48D5-BD9F-F0348476ED2D}" destId="{FBF32B8D-B766-4207-84E2-A612AB291095}" srcOrd="0" destOrd="0" presId="urn:microsoft.com/office/officeart/2008/layout/VerticalCurvedList"/>
    <dgm:cxn modelId="{6E1C4439-D352-4360-B19E-3EF0A085DCDD}" type="presOf" srcId="{28E2582C-4FFD-45B6-9286-E73AD7466B7B}" destId="{BCB25777-F147-4734-9BC3-A2697B0C9641}" srcOrd="0" destOrd="0" presId="urn:microsoft.com/office/officeart/2008/layout/VerticalCurvedList"/>
    <dgm:cxn modelId="{E0382963-9C00-4BC9-945D-4CAE405DBE3B}" srcId="{73164428-814E-4D95-973E-3B944F1507F5}" destId="{6C2B2BBA-2C3C-4934-BF09-AA0FA1CFDFBE}" srcOrd="1" destOrd="0" parTransId="{75171B6F-7A1D-4514-BD2B-1BE0AC354403}" sibTransId="{91D474D7-9FBB-4910-8857-1424E0AC0646}"/>
    <dgm:cxn modelId="{C05A4474-1C50-47AE-9EC6-9E810FF4CBD1}" srcId="{73164428-814E-4D95-973E-3B944F1507F5}" destId="{28E2582C-4FFD-45B6-9286-E73AD7466B7B}" srcOrd="0" destOrd="0" parTransId="{BAC27633-C52F-4D09-A562-5B797ACB7DEA}" sibTransId="{8B2A192E-2818-48D5-BD9F-F0348476ED2D}"/>
    <dgm:cxn modelId="{65CFA389-A35F-4498-82B3-FC440FA3B45A}" srcId="{73164428-814E-4D95-973E-3B944F1507F5}" destId="{640B1F7D-847B-4CEB-820F-8EDCE08C7AF7}" srcOrd="3" destOrd="0" parTransId="{900A47E9-B306-4270-8B4F-267BAC488DAC}" sibTransId="{67DC3D99-FDEB-4294-8B3D-B1CE4F3FFA5C}"/>
    <dgm:cxn modelId="{74F8979A-2994-462D-95E1-C2F691EFA071}" srcId="{73164428-814E-4D95-973E-3B944F1507F5}" destId="{F6E4EDF5-2F56-403B-AA91-7A97FB9233E1}" srcOrd="5" destOrd="0" parTransId="{9FA81FF4-F300-4DF2-B88D-B08DDD34C8F7}" sibTransId="{CE3D572B-2060-4176-8D83-2017F8AA51DB}"/>
    <dgm:cxn modelId="{DA918FA5-275A-49DF-A6D4-811F6DE18DE8}" srcId="{73164428-814E-4D95-973E-3B944F1507F5}" destId="{603184AA-DEF7-47B9-A00C-19EAE01EA38F}" srcOrd="4" destOrd="0" parTransId="{0510ECEA-DFE5-4B67-BCBB-50F5F7CAE9D6}" sibTransId="{F6203028-98C1-432E-88CE-022C43909DBD}"/>
    <dgm:cxn modelId="{80CF8CCC-7DD8-4A0B-9B73-1486EBD24EC8}" srcId="{73164428-814E-4D95-973E-3B944F1507F5}" destId="{79027F80-BC74-45A3-93E3-72C6652E61F3}" srcOrd="2" destOrd="0" parTransId="{4B7D36B8-2775-4927-BEF7-79526D512F8B}" sibTransId="{3C243BE7-509C-47A6-AA5D-3E2AF340E1A8}"/>
    <dgm:cxn modelId="{7A22A1D3-8AB1-4A7B-9B61-1BD28D8FF964}" type="presOf" srcId="{F6E4EDF5-2F56-403B-AA91-7A97FB9233E1}" destId="{9B13E6AB-E987-465F-8EDD-A419BB10408B}" srcOrd="0" destOrd="0" presId="urn:microsoft.com/office/officeart/2008/layout/VerticalCurvedList"/>
    <dgm:cxn modelId="{6CBEFDD5-CA15-46A9-8912-CC2AB5FB8C77}" type="presOf" srcId="{603184AA-DEF7-47B9-A00C-19EAE01EA38F}" destId="{BF4D9F53-C76E-4EF0-A84A-246BC19AAA61}" srcOrd="0" destOrd="0" presId="urn:microsoft.com/office/officeart/2008/layout/VerticalCurvedList"/>
    <dgm:cxn modelId="{FBD677E0-1147-48C6-A2C6-5D11C01684A2}" type="presOf" srcId="{640B1F7D-847B-4CEB-820F-8EDCE08C7AF7}" destId="{851BE491-EED1-498E-A316-4CBADA7C8A61}" srcOrd="0" destOrd="0" presId="urn:microsoft.com/office/officeart/2008/layout/VerticalCurvedList"/>
    <dgm:cxn modelId="{3F061EE2-1D8A-44DF-BEF6-BC21C63F906E}" type="presOf" srcId="{6C2B2BBA-2C3C-4934-BF09-AA0FA1CFDFBE}" destId="{3A8F91E8-6203-4DEA-B0AE-101EBF89AB99}" srcOrd="0" destOrd="0" presId="urn:microsoft.com/office/officeart/2008/layout/VerticalCurvedList"/>
    <dgm:cxn modelId="{64639E13-2BB6-46AA-975B-749F69CDCB84}" type="presParOf" srcId="{EC6C2927-6294-4C5C-B799-3BCC97D3DA77}" destId="{06BC2063-4CD4-4634-A4CC-B818B99C1268}" srcOrd="0" destOrd="0" presId="urn:microsoft.com/office/officeart/2008/layout/VerticalCurvedList"/>
    <dgm:cxn modelId="{E53F66BA-1883-4DEA-A1A1-EB7F05415EA6}" type="presParOf" srcId="{06BC2063-4CD4-4634-A4CC-B818B99C1268}" destId="{D1944B4E-CCB7-4D80-AAB2-26CB11277C3B}" srcOrd="0" destOrd="0" presId="urn:microsoft.com/office/officeart/2008/layout/VerticalCurvedList"/>
    <dgm:cxn modelId="{AB9DA641-9F89-41F5-83DF-93F244971324}" type="presParOf" srcId="{D1944B4E-CCB7-4D80-AAB2-26CB11277C3B}" destId="{4B77C384-DE38-4BE1-B2FD-C41149DBF9CC}" srcOrd="0" destOrd="0" presId="urn:microsoft.com/office/officeart/2008/layout/VerticalCurvedList"/>
    <dgm:cxn modelId="{E264A469-7C19-430B-BE68-B431A0D2A8CB}" type="presParOf" srcId="{D1944B4E-CCB7-4D80-AAB2-26CB11277C3B}" destId="{FBF32B8D-B766-4207-84E2-A612AB291095}" srcOrd="1" destOrd="0" presId="urn:microsoft.com/office/officeart/2008/layout/VerticalCurvedList"/>
    <dgm:cxn modelId="{59BCB5C9-367D-4695-99D1-49B259D2BE37}" type="presParOf" srcId="{D1944B4E-CCB7-4D80-AAB2-26CB11277C3B}" destId="{9F3F006A-AC18-4CC0-80B8-57F7E77879AB}" srcOrd="2" destOrd="0" presId="urn:microsoft.com/office/officeart/2008/layout/VerticalCurvedList"/>
    <dgm:cxn modelId="{84E194EE-5896-4D7E-A91B-096AA3B9B383}" type="presParOf" srcId="{D1944B4E-CCB7-4D80-AAB2-26CB11277C3B}" destId="{3512AFED-7526-47C0-BBED-1374E096F353}" srcOrd="3" destOrd="0" presId="urn:microsoft.com/office/officeart/2008/layout/VerticalCurvedList"/>
    <dgm:cxn modelId="{BC10F91E-D7D4-451B-B92F-7131C6EBE5A3}" type="presParOf" srcId="{06BC2063-4CD4-4634-A4CC-B818B99C1268}" destId="{BCB25777-F147-4734-9BC3-A2697B0C9641}" srcOrd="1" destOrd="0" presId="urn:microsoft.com/office/officeart/2008/layout/VerticalCurvedList"/>
    <dgm:cxn modelId="{71C398E6-C433-4759-BFCF-F76DEE8D734E}" type="presParOf" srcId="{06BC2063-4CD4-4634-A4CC-B818B99C1268}" destId="{9917165C-CFA2-4BE0-9708-08B5581B1355}" srcOrd="2" destOrd="0" presId="urn:microsoft.com/office/officeart/2008/layout/VerticalCurvedList"/>
    <dgm:cxn modelId="{575510C1-F28E-45A7-86F3-4881E782FD7C}" type="presParOf" srcId="{9917165C-CFA2-4BE0-9708-08B5581B1355}" destId="{7A2F1D6A-A415-4488-AC28-2C4EE5E31F32}" srcOrd="0" destOrd="0" presId="urn:microsoft.com/office/officeart/2008/layout/VerticalCurvedList"/>
    <dgm:cxn modelId="{EA903655-0BCA-4DBB-9FF0-BD3E5C862697}" type="presParOf" srcId="{06BC2063-4CD4-4634-A4CC-B818B99C1268}" destId="{3A8F91E8-6203-4DEA-B0AE-101EBF89AB99}" srcOrd="3" destOrd="0" presId="urn:microsoft.com/office/officeart/2008/layout/VerticalCurvedList"/>
    <dgm:cxn modelId="{77ACA2F9-A3E7-442B-9F35-B5D53F7B44B5}" type="presParOf" srcId="{06BC2063-4CD4-4634-A4CC-B818B99C1268}" destId="{E021336F-8F35-425D-AA60-68336005917A}" srcOrd="4" destOrd="0" presId="urn:microsoft.com/office/officeart/2008/layout/VerticalCurvedList"/>
    <dgm:cxn modelId="{71DC1D56-B51C-4521-AB40-506C2F1F5B15}" type="presParOf" srcId="{E021336F-8F35-425D-AA60-68336005917A}" destId="{4BCE4E28-B28F-4659-B284-BB41FE4C1C9B}" srcOrd="0" destOrd="0" presId="urn:microsoft.com/office/officeart/2008/layout/VerticalCurvedList"/>
    <dgm:cxn modelId="{0F68D7EF-FAD6-420D-8DE4-7D703C7E5A6A}" type="presParOf" srcId="{06BC2063-4CD4-4634-A4CC-B818B99C1268}" destId="{7E64528F-E4F8-4551-8EEF-F9698F173685}" srcOrd="5" destOrd="0" presId="urn:microsoft.com/office/officeart/2008/layout/VerticalCurvedList"/>
    <dgm:cxn modelId="{E14D537F-1A89-4473-B4C7-00FC86724929}" type="presParOf" srcId="{06BC2063-4CD4-4634-A4CC-B818B99C1268}" destId="{1F277735-59A1-4912-8B07-777D963E80FB}" srcOrd="6" destOrd="0" presId="urn:microsoft.com/office/officeart/2008/layout/VerticalCurvedList"/>
    <dgm:cxn modelId="{98B3C58A-A624-4D86-B381-37D891D31FED}" type="presParOf" srcId="{1F277735-59A1-4912-8B07-777D963E80FB}" destId="{1718F027-0553-4F34-8738-3F2C715A38AA}" srcOrd="0" destOrd="0" presId="urn:microsoft.com/office/officeart/2008/layout/VerticalCurvedList"/>
    <dgm:cxn modelId="{A5595403-864C-4460-B496-28E2F397E76B}" type="presParOf" srcId="{06BC2063-4CD4-4634-A4CC-B818B99C1268}" destId="{851BE491-EED1-498E-A316-4CBADA7C8A61}" srcOrd="7" destOrd="0" presId="urn:microsoft.com/office/officeart/2008/layout/VerticalCurvedList"/>
    <dgm:cxn modelId="{D8A633A3-0C19-4908-9C8F-9B1BE11E9DF5}" type="presParOf" srcId="{06BC2063-4CD4-4634-A4CC-B818B99C1268}" destId="{243FDAA7-7F0A-462F-A9AA-99B0E2A04577}" srcOrd="8" destOrd="0" presId="urn:microsoft.com/office/officeart/2008/layout/VerticalCurvedList"/>
    <dgm:cxn modelId="{88A0BA5A-10EE-4E6C-8043-A80941F72082}" type="presParOf" srcId="{243FDAA7-7F0A-462F-A9AA-99B0E2A04577}" destId="{CB8FE6C2-0E1A-40F7-B648-979BECF1CE57}" srcOrd="0" destOrd="0" presId="urn:microsoft.com/office/officeart/2008/layout/VerticalCurvedList"/>
    <dgm:cxn modelId="{45B3BF63-DC32-4E49-83AE-B19ACB3E0AAE}" type="presParOf" srcId="{06BC2063-4CD4-4634-A4CC-B818B99C1268}" destId="{BF4D9F53-C76E-4EF0-A84A-246BC19AAA61}" srcOrd="9" destOrd="0" presId="urn:microsoft.com/office/officeart/2008/layout/VerticalCurvedList"/>
    <dgm:cxn modelId="{462F775C-A49A-40F9-99B6-017EFEB92DBF}" type="presParOf" srcId="{06BC2063-4CD4-4634-A4CC-B818B99C1268}" destId="{12AF4A8D-1BA1-4777-9FF5-C9C3EA069447}" srcOrd="10" destOrd="0" presId="urn:microsoft.com/office/officeart/2008/layout/VerticalCurvedList"/>
    <dgm:cxn modelId="{869200AC-67F1-402E-9C88-47F9F582DC15}" type="presParOf" srcId="{12AF4A8D-1BA1-4777-9FF5-C9C3EA069447}" destId="{4E2B70F2-5162-4514-A6A2-C11BEE8FF740}" srcOrd="0" destOrd="0" presId="urn:microsoft.com/office/officeart/2008/layout/VerticalCurvedList"/>
    <dgm:cxn modelId="{9021D0D0-2082-4971-AF39-A3257CEF6817}" type="presParOf" srcId="{06BC2063-4CD4-4634-A4CC-B818B99C1268}" destId="{9B13E6AB-E987-465F-8EDD-A419BB10408B}" srcOrd="11" destOrd="0" presId="urn:microsoft.com/office/officeart/2008/layout/VerticalCurvedList"/>
    <dgm:cxn modelId="{7E461469-B2A4-4FDA-AEA3-025709CB11B2}" type="presParOf" srcId="{06BC2063-4CD4-4634-A4CC-B818B99C1268}" destId="{8C136D86-1785-4412-83A0-590D25E2CBEC}" srcOrd="12" destOrd="0" presId="urn:microsoft.com/office/officeart/2008/layout/VerticalCurvedList"/>
    <dgm:cxn modelId="{534D59E5-AC9C-48D9-9020-0509F209EF38}" type="presParOf" srcId="{8C136D86-1785-4412-83A0-590D25E2CBEC}" destId="{5D33A89C-6120-4D66-9BE7-6DE301C9A57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90B99D-6FF2-49CF-A284-CA343A0C243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PK"/>
        </a:p>
      </dgm:t>
    </dgm:pt>
    <dgm:pt modelId="{E154C905-D7BE-4260-A729-8D5487F8BE25}">
      <dgm:prSet custT="1"/>
      <dgm:spPr/>
      <dgm:t>
        <a:bodyPr/>
        <a:lstStyle/>
        <a:p>
          <a:r>
            <a:rPr lang="en-US" sz="2000" dirty="0">
              <a:latin typeface="Inter" panose="020B0502030000000004" pitchFamily="34" charset="0"/>
              <a:ea typeface="Inter" panose="020B0502030000000004" pitchFamily="34" charset="0"/>
            </a:rPr>
            <a:t>To explain the link between fasting and </a:t>
          </a:r>
          <a:r>
            <a:rPr lang="en-US" sz="2000" dirty="0" err="1">
              <a:latin typeface="Inter" panose="020B0502030000000004" pitchFamily="34" charset="0"/>
              <a:ea typeface="Inter" panose="020B0502030000000004" pitchFamily="34" charset="0"/>
            </a:rPr>
            <a:t>ihsan</a:t>
          </a:r>
          <a:endParaRPr lang="en-PK" sz="2000" dirty="0">
            <a:latin typeface="Inter" panose="020B0502030000000004" pitchFamily="34" charset="0"/>
            <a:ea typeface="Inter" panose="020B0502030000000004" pitchFamily="34" charset="0"/>
          </a:endParaRPr>
        </a:p>
      </dgm:t>
    </dgm:pt>
    <dgm:pt modelId="{2D09C474-D94E-4544-ADC3-D17412179684}" type="parTrans" cxnId="{49A49514-D373-4352-96DD-01DA4486DC6F}">
      <dgm:prSet/>
      <dgm:spPr/>
      <dgm:t>
        <a:bodyPr/>
        <a:lstStyle/>
        <a:p>
          <a:endParaRPr lang="en-PK"/>
        </a:p>
      </dgm:t>
    </dgm:pt>
    <dgm:pt modelId="{D14A51D9-3083-460B-A96E-B5D796EB931A}" type="sibTrans" cxnId="{49A49514-D373-4352-96DD-01DA4486DC6F}">
      <dgm:prSet/>
      <dgm:spPr/>
      <dgm:t>
        <a:bodyPr/>
        <a:lstStyle/>
        <a:p>
          <a:endParaRPr lang="en-PK"/>
        </a:p>
      </dgm:t>
    </dgm:pt>
    <dgm:pt modelId="{41A5D7C1-25ED-404D-A5EE-614553904713}">
      <dgm:prSet custT="1"/>
      <dgm:spPr/>
      <dgm:t>
        <a:bodyPr/>
        <a:lstStyle/>
        <a:p>
          <a:r>
            <a:rPr lang="en-US" sz="2000">
              <a:latin typeface="Inter" panose="020B0502030000000004" pitchFamily="34" charset="0"/>
              <a:ea typeface="Inter" panose="020B0502030000000004" pitchFamily="34" charset="0"/>
            </a:rPr>
            <a:t>To identify how fasting develops sabr and shukr</a:t>
          </a:r>
          <a:endParaRPr lang="en-PK" sz="2000">
            <a:latin typeface="Inter" panose="020B0502030000000004" pitchFamily="34" charset="0"/>
            <a:ea typeface="Inter" panose="020B0502030000000004" pitchFamily="34" charset="0"/>
          </a:endParaRPr>
        </a:p>
      </dgm:t>
    </dgm:pt>
    <dgm:pt modelId="{A7887DBB-25B7-46EB-B15F-A3FC0B455FB8}" type="parTrans" cxnId="{14C2C5B0-5BFD-40B8-9AB1-EB40F01FAD09}">
      <dgm:prSet/>
      <dgm:spPr/>
      <dgm:t>
        <a:bodyPr/>
        <a:lstStyle/>
        <a:p>
          <a:endParaRPr lang="en-PK"/>
        </a:p>
      </dgm:t>
    </dgm:pt>
    <dgm:pt modelId="{52CDF0CA-7E4E-474D-92A9-44944B3FEB66}" type="sibTrans" cxnId="{14C2C5B0-5BFD-40B8-9AB1-EB40F01FAD09}">
      <dgm:prSet/>
      <dgm:spPr/>
      <dgm:t>
        <a:bodyPr/>
        <a:lstStyle/>
        <a:p>
          <a:endParaRPr lang="en-PK"/>
        </a:p>
      </dgm:t>
    </dgm:pt>
    <dgm:pt modelId="{D72F1F85-DFF5-4AAD-B7CB-73C964731842}">
      <dgm:prSet custT="1"/>
      <dgm:spPr/>
      <dgm:t>
        <a:bodyPr/>
        <a:lstStyle/>
        <a:p>
          <a:r>
            <a:rPr lang="en-US" sz="2000" dirty="0">
              <a:latin typeface="Inter" panose="020B0502030000000004" pitchFamily="34" charset="0"/>
              <a:ea typeface="Inter" panose="020B0502030000000004" pitchFamily="34" charset="0"/>
            </a:rPr>
            <a:t>To reflect on the significance of Laylat al-Qadr</a:t>
          </a:r>
          <a:endParaRPr lang="en-PK" sz="2000" dirty="0">
            <a:latin typeface="Inter" panose="020B0502030000000004" pitchFamily="34" charset="0"/>
            <a:ea typeface="Inter" panose="020B0502030000000004" pitchFamily="34" charset="0"/>
          </a:endParaRPr>
        </a:p>
      </dgm:t>
    </dgm:pt>
    <dgm:pt modelId="{7FB77AC3-9D13-404F-A8CC-69498073A9B4}" type="parTrans" cxnId="{2D564B74-F74A-4D0F-90C7-67B9D5D98A03}">
      <dgm:prSet/>
      <dgm:spPr/>
      <dgm:t>
        <a:bodyPr/>
        <a:lstStyle/>
        <a:p>
          <a:endParaRPr lang="en-PK"/>
        </a:p>
      </dgm:t>
    </dgm:pt>
    <dgm:pt modelId="{31637568-99EC-4F14-85A8-8197CE53B2D8}" type="sibTrans" cxnId="{2D564B74-F74A-4D0F-90C7-67B9D5D98A03}">
      <dgm:prSet/>
      <dgm:spPr/>
      <dgm:t>
        <a:bodyPr/>
        <a:lstStyle/>
        <a:p>
          <a:endParaRPr lang="en-PK"/>
        </a:p>
      </dgm:t>
    </dgm:pt>
    <dgm:pt modelId="{08D41648-421B-4D19-ACA3-8D6F116425A3}" type="pres">
      <dgm:prSet presAssocID="{DC90B99D-6FF2-49CF-A284-CA343A0C2437}" presName="diagram" presStyleCnt="0">
        <dgm:presLayoutVars>
          <dgm:chPref val="1"/>
          <dgm:dir/>
          <dgm:animOne val="branch"/>
          <dgm:animLvl val="lvl"/>
          <dgm:resizeHandles/>
        </dgm:presLayoutVars>
      </dgm:prSet>
      <dgm:spPr/>
    </dgm:pt>
    <dgm:pt modelId="{67C06426-50D6-40F4-B080-48923BCA0CF4}" type="pres">
      <dgm:prSet presAssocID="{E154C905-D7BE-4260-A729-8D5487F8BE25}" presName="root" presStyleCnt="0"/>
      <dgm:spPr/>
    </dgm:pt>
    <dgm:pt modelId="{77B6ED76-FF1D-4B3C-87A0-52A93252FD18}" type="pres">
      <dgm:prSet presAssocID="{E154C905-D7BE-4260-A729-8D5487F8BE25}" presName="rootComposite" presStyleCnt="0"/>
      <dgm:spPr/>
    </dgm:pt>
    <dgm:pt modelId="{833FAEE7-CF94-432F-BFDB-32BFA62216AA}" type="pres">
      <dgm:prSet presAssocID="{E154C905-D7BE-4260-A729-8D5487F8BE25}" presName="rootText" presStyleLbl="node1" presStyleIdx="0" presStyleCnt="3" custScaleY="172575"/>
      <dgm:spPr/>
    </dgm:pt>
    <dgm:pt modelId="{C3D1D345-9B5A-4FF4-95CB-242854F10D28}" type="pres">
      <dgm:prSet presAssocID="{E154C905-D7BE-4260-A729-8D5487F8BE25}" presName="rootConnector" presStyleLbl="node1" presStyleIdx="0" presStyleCnt="3"/>
      <dgm:spPr/>
    </dgm:pt>
    <dgm:pt modelId="{E6595C62-1588-4A65-88C7-7911B0DFD4F9}" type="pres">
      <dgm:prSet presAssocID="{E154C905-D7BE-4260-A729-8D5487F8BE25}" presName="childShape" presStyleCnt="0"/>
      <dgm:spPr/>
    </dgm:pt>
    <dgm:pt modelId="{0DDA71CB-4AC9-46DA-BBA3-CD7C16572D6D}" type="pres">
      <dgm:prSet presAssocID="{41A5D7C1-25ED-404D-A5EE-614553904713}" presName="root" presStyleCnt="0"/>
      <dgm:spPr/>
    </dgm:pt>
    <dgm:pt modelId="{815FE140-FE82-4513-A8FA-0B5ABA6CFF0E}" type="pres">
      <dgm:prSet presAssocID="{41A5D7C1-25ED-404D-A5EE-614553904713}" presName="rootComposite" presStyleCnt="0"/>
      <dgm:spPr/>
    </dgm:pt>
    <dgm:pt modelId="{8DDE553A-75D3-4B1C-BB32-299D6A8A6B56}" type="pres">
      <dgm:prSet presAssocID="{41A5D7C1-25ED-404D-A5EE-614553904713}" presName="rootText" presStyleLbl="node1" presStyleIdx="1" presStyleCnt="3" custScaleY="172575"/>
      <dgm:spPr/>
    </dgm:pt>
    <dgm:pt modelId="{63EF3078-E22A-4A54-934A-3C43E9E5A3D9}" type="pres">
      <dgm:prSet presAssocID="{41A5D7C1-25ED-404D-A5EE-614553904713}" presName="rootConnector" presStyleLbl="node1" presStyleIdx="1" presStyleCnt="3"/>
      <dgm:spPr/>
    </dgm:pt>
    <dgm:pt modelId="{42B6F1EF-FD03-4332-B891-E767E617A0EF}" type="pres">
      <dgm:prSet presAssocID="{41A5D7C1-25ED-404D-A5EE-614553904713}" presName="childShape" presStyleCnt="0"/>
      <dgm:spPr/>
    </dgm:pt>
    <dgm:pt modelId="{3F3D14B3-19C8-4343-B6E3-93DFDA0E8A53}" type="pres">
      <dgm:prSet presAssocID="{D72F1F85-DFF5-4AAD-B7CB-73C964731842}" presName="root" presStyleCnt="0"/>
      <dgm:spPr/>
    </dgm:pt>
    <dgm:pt modelId="{FE6E3A3B-F6EF-4B58-80FC-3C3F9AFE33F0}" type="pres">
      <dgm:prSet presAssocID="{D72F1F85-DFF5-4AAD-B7CB-73C964731842}" presName="rootComposite" presStyleCnt="0"/>
      <dgm:spPr/>
    </dgm:pt>
    <dgm:pt modelId="{9B9EC094-6ADC-47E8-98E9-68B218BC6642}" type="pres">
      <dgm:prSet presAssocID="{D72F1F85-DFF5-4AAD-B7CB-73C964731842}" presName="rootText" presStyleLbl="node1" presStyleIdx="2" presStyleCnt="3" custScaleY="172575"/>
      <dgm:spPr/>
    </dgm:pt>
    <dgm:pt modelId="{CC71B750-26F8-4760-ADF8-4EE68A88FB25}" type="pres">
      <dgm:prSet presAssocID="{D72F1F85-DFF5-4AAD-B7CB-73C964731842}" presName="rootConnector" presStyleLbl="node1" presStyleIdx="2" presStyleCnt="3"/>
      <dgm:spPr/>
    </dgm:pt>
    <dgm:pt modelId="{A6F5DFE9-18D5-484F-A6E4-01D8CC88F19A}" type="pres">
      <dgm:prSet presAssocID="{D72F1F85-DFF5-4AAD-B7CB-73C964731842}" presName="childShape" presStyleCnt="0"/>
      <dgm:spPr/>
    </dgm:pt>
  </dgm:ptLst>
  <dgm:cxnLst>
    <dgm:cxn modelId="{49A49514-D373-4352-96DD-01DA4486DC6F}" srcId="{DC90B99D-6FF2-49CF-A284-CA343A0C2437}" destId="{E154C905-D7BE-4260-A729-8D5487F8BE25}" srcOrd="0" destOrd="0" parTransId="{2D09C474-D94E-4544-ADC3-D17412179684}" sibTransId="{D14A51D9-3083-460B-A96E-B5D796EB931A}"/>
    <dgm:cxn modelId="{8E8D3B29-9688-42FB-9F39-1769EDADA10B}" type="presOf" srcId="{D72F1F85-DFF5-4AAD-B7CB-73C964731842}" destId="{CC71B750-26F8-4760-ADF8-4EE68A88FB25}" srcOrd="1" destOrd="0" presId="urn:microsoft.com/office/officeart/2005/8/layout/hierarchy3"/>
    <dgm:cxn modelId="{CE669972-D4BB-4364-8454-8BD59BC4155C}" type="presOf" srcId="{41A5D7C1-25ED-404D-A5EE-614553904713}" destId="{63EF3078-E22A-4A54-934A-3C43E9E5A3D9}" srcOrd="1" destOrd="0" presId="urn:microsoft.com/office/officeart/2005/8/layout/hierarchy3"/>
    <dgm:cxn modelId="{2D564B74-F74A-4D0F-90C7-67B9D5D98A03}" srcId="{DC90B99D-6FF2-49CF-A284-CA343A0C2437}" destId="{D72F1F85-DFF5-4AAD-B7CB-73C964731842}" srcOrd="2" destOrd="0" parTransId="{7FB77AC3-9D13-404F-A8CC-69498073A9B4}" sibTransId="{31637568-99EC-4F14-85A8-8197CE53B2D8}"/>
    <dgm:cxn modelId="{3BB3EC75-7439-412F-AF9F-1761C8FEF232}" type="presOf" srcId="{DC90B99D-6FF2-49CF-A284-CA343A0C2437}" destId="{08D41648-421B-4D19-ACA3-8D6F116425A3}" srcOrd="0" destOrd="0" presId="urn:microsoft.com/office/officeart/2005/8/layout/hierarchy3"/>
    <dgm:cxn modelId="{373AD35A-BF5C-499D-A47F-B5B97F059ED3}" type="presOf" srcId="{E154C905-D7BE-4260-A729-8D5487F8BE25}" destId="{833FAEE7-CF94-432F-BFDB-32BFA62216AA}" srcOrd="0" destOrd="0" presId="urn:microsoft.com/office/officeart/2005/8/layout/hierarchy3"/>
    <dgm:cxn modelId="{37F56387-E486-40FC-A26F-9008344B1212}" type="presOf" srcId="{D72F1F85-DFF5-4AAD-B7CB-73C964731842}" destId="{9B9EC094-6ADC-47E8-98E9-68B218BC6642}" srcOrd="0" destOrd="0" presId="urn:microsoft.com/office/officeart/2005/8/layout/hierarchy3"/>
    <dgm:cxn modelId="{CEB0E099-5EFE-49C3-8F9D-B066A4678859}" type="presOf" srcId="{E154C905-D7BE-4260-A729-8D5487F8BE25}" destId="{C3D1D345-9B5A-4FF4-95CB-242854F10D28}" srcOrd="1" destOrd="0" presId="urn:microsoft.com/office/officeart/2005/8/layout/hierarchy3"/>
    <dgm:cxn modelId="{14C2C5B0-5BFD-40B8-9AB1-EB40F01FAD09}" srcId="{DC90B99D-6FF2-49CF-A284-CA343A0C2437}" destId="{41A5D7C1-25ED-404D-A5EE-614553904713}" srcOrd="1" destOrd="0" parTransId="{A7887DBB-25B7-46EB-B15F-A3FC0B455FB8}" sibTransId="{52CDF0CA-7E4E-474D-92A9-44944B3FEB66}"/>
    <dgm:cxn modelId="{3E3FDEC5-FDD6-41FA-A535-94993775EBE2}" type="presOf" srcId="{41A5D7C1-25ED-404D-A5EE-614553904713}" destId="{8DDE553A-75D3-4B1C-BB32-299D6A8A6B56}" srcOrd="0" destOrd="0" presId="urn:microsoft.com/office/officeart/2005/8/layout/hierarchy3"/>
    <dgm:cxn modelId="{E253C597-9BE5-47C9-9A38-690EF22CAC9B}" type="presParOf" srcId="{08D41648-421B-4D19-ACA3-8D6F116425A3}" destId="{67C06426-50D6-40F4-B080-48923BCA0CF4}" srcOrd="0" destOrd="0" presId="urn:microsoft.com/office/officeart/2005/8/layout/hierarchy3"/>
    <dgm:cxn modelId="{FAD80535-4B7C-4213-8C08-C488AD570C7A}" type="presParOf" srcId="{67C06426-50D6-40F4-B080-48923BCA0CF4}" destId="{77B6ED76-FF1D-4B3C-87A0-52A93252FD18}" srcOrd="0" destOrd="0" presId="urn:microsoft.com/office/officeart/2005/8/layout/hierarchy3"/>
    <dgm:cxn modelId="{541E2168-8FE4-4BB5-BADA-8CD4A6C85B08}" type="presParOf" srcId="{77B6ED76-FF1D-4B3C-87A0-52A93252FD18}" destId="{833FAEE7-CF94-432F-BFDB-32BFA62216AA}" srcOrd="0" destOrd="0" presId="urn:microsoft.com/office/officeart/2005/8/layout/hierarchy3"/>
    <dgm:cxn modelId="{3F1A2D80-DD63-4209-95B3-61F7F6CD1F28}" type="presParOf" srcId="{77B6ED76-FF1D-4B3C-87A0-52A93252FD18}" destId="{C3D1D345-9B5A-4FF4-95CB-242854F10D28}" srcOrd="1" destOrd="0" presId="urn:microsoft.com/office/officeart/2005/8/layout/hierarchy3"/>
    <dgm:cxn modelId="{BD81837B-F389-4DDA-AA63-765285ADC334}" type="presParOf" srcId="{67C06426-50D6-40F4-B080-48923BCA0CF4}" destId="{E6595C62-1588-4A65-88C7-7911B0DFD4F9}" srcOrd="1" destOrd="0" presId="urn:microsoft.com/office/officeart/2005/8/layout/hierarchy3"/>
    <dgm:cxn modelId="{734147DA-A6B4-4702-8DCE-379BD83C99AF}" type="presParOf" srcId="{08D41648-421B-4D19-ACA3-8D6F116425A3}" destId="{0DDA71CB-4AC9-46DA-BBA3-CD7C16572D6D}" srcOrd="1" destOrd="0" presId="urn:microsoft.com/office/officeart/2005/8/layout/hierarchy3"/>
    <dgm:cxn modelId="{127D152C-22ED-4C5F-9872-D16D888410A4}" type="presParOf" srcId="{0DDA71CB-4AC9-46DA-BBA3-CD7C16572D6D}" destId="{815FE140-FE82-4513-A8FA-0B5ABA6CFF0E}" srcOrd="0" destOrd="0" presId="urn:microsoft.com/office/officeart/2005/8/layout/hierarchy3"/>
    <dgm:cxn modelId="{25D02124-175C-4CEF-B905-C5EF5E574856}" type="presParOf" srcId="{815FE140-FE82-4513-A8FA-0B5ABA6CFF0E}" destId="{8DDE553A-75D3-4B1C-BB32-299D6A8A6B56}" srcOrd="0" destOrd="0" presId="urn:microsoft.com/office/officeart/2005/8/layout/hierarchy3"/>
    <dgm:cxn modelId="{44BA50D9-BA37-496D-96C4-313DC94CC909}" type="presParOf" srcId="{815FE140-FE82-4513-A8FA-0B5ABA6CFF0E}" destId="{63EF3078-E22A-4A54-934A-3C43E9E5A3D9}" srcOrd="1" destOrd="0" presId="urn:microsoft.com/office/officeart/2005/8/layout/hierarchy3"/>
    <dgm:cxn modelId="{60C9986F-8693-4F95-80F9-2B595BEB041D}" type="presParOf" srcId="{0DDA71CB-4AC9-46DA-BBA3-CD7C16572D6D}" destId="{42B6F1EF-FD03-4332-B891-E767E617A0EF}" srcOrd="1" destOrd="0" presId="urn:microsoft.com/office/officeart/2005/8/layout/hierarchy3"/>
    <dgm:cxn modelId="{4B0C1032-8BCD-4051-AA9E-90CE9B2D6CB0}" type="presParOf" srcId="{08D41648-421B-4D19-ACA3-8D6F116425A3}" destId="{3F3D14B3-19C8-4343-B6E3-93DFDA0E8A53}" srcOrd="2" destOrd="0" presId="urn:microsoft.com/office/officeart/2005/8/layout/hierarchy3"/>
    <dgm:cxn modelId="{9EC1EBE4-F8A8-4F6A-AFF8-AFC704AB6D92}" type="presParOf" srcId="{3F3D14B3-19C8-4343-B6E3-93DFDA0E8A53}" destId="{FE6E3A3B-F6EF-4B58-80FC-3C3F9AFE33F0}" srcOrd="0" destOrd="0" presId="urn:microsoft.com/office/officeart/2005/8/layout/hierarchy3"/>
    <dgm:cxn modelId="{AAEE4FBE-5D72-4B8C-83BD-22E914D70A29}" type="presParOf" srcId="{FE6E3A3B-F6EF-4B58-80FC-3C3F9AFE33F0}" destId="{9B9EC094-6ADC-47E8-98E9-68B218BC6642}" srcOrd="0" destOrd="0" presId="urn:microsoft.com/office/officeart/2005/8/layout/hierarchy3"/>
    <dgm:cxn modelId="{67892BD1-F1E2-49D7-A044-35327FD54BB2}" type="presParOf" srcId="{FE6E3A3B-F6EF-4B58-80FC-3C3F9AFE33F0}" destId="{CC71B750-26F8-4760-ADF8-4EE68A88FB25}" srcOrd="1" destOrd="0" presId="urn:microsoft.com/office/officeart/2005/8/layout/hierarchy3"/>
    <dgm:cxn modelId="{CAB3E2FE-504D-4EF2-A0A0-AF9610A9CEBF}" type="presParOf" srcId="{3F3D14B3-19C8-4343-B6E3-93DFDA0E8A53}" destId="{A6F5DFE9-18D5-484F-A6E4-01D8CC88F1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63DB2D-E8A2-4212-A7B5-BBDD2A43EF8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CB280C85-5549-4AAF-BC40-F075D715CAC9}">
      <dgm:prSet phldrT="[Text]" custT="1"/>
      <dgm:spPr>
        <a:solidFill>
          <a:srgbClr val="FDE5DB"/>
        </a:solidFill>
        <a:ln w="28575">
          <a:solidFill>
            <a:srgbClr val="EBA188"/>
          </a:solidFill>
        </a:ln>
      </dgm:spPr>
      <dgm:t>
        <a:bodyPr/>
        <a:lstStyle/>
        <a:p>
          <a:r>
            <a:rPr lang="en-GB" sz="1600" dirty="0">
              <a:solidFill>
                <a:srgbClr val="214553"/>
              </a:solidFill>
              <a:latin typeface="Inter" panose="020B0502030000000004" pitchFamily="34" charset="0"/>
              <a:ea typeface="Inter" panose="020B0502030000000004" pitchFamily="34" charset="0"/>
            </a:rPr>
            <a:t>Build a personal deep connection with Allah</a:t>
          </a:r>
        </a:p>
      </dgm:t>
    </dgm:pt>
    <dgm:pt modelId="{649CBFAA-DF4D-4CF9-9F3A-C4E22A6D5BF8}" type="parTrans" cxnId="{9EA9D618-BB08-4AA5-8666-EB546AE6FF14}">
      <dgm:prSet/>
      <dgm:spPr>
        <a:ln w="38100">
          <a:solidFill>
            <a:srgbClr val="214553"/>
          </a:solidFill>
        </a:ln>
      </dgm:spPr>
      <dgm:t>
        <a:bodyPr/>
        <a:lstStyle/>
        <a:p>
          <a:endParaRPr lang="en-GB"/>
        </a:p>
      </dgm:t>
    </dgm:pt>
    <dgm:pt modelId="{DA17D97D-E4B4-43C5-9DD9-41D4FB478104}" type="sibTrans" cxnId="{9EA9D618-BB08-4AA5-8666-EB546AE6FF14}">
      <dgm:prSet/>
      <dgm:spPr>
        <a:ln>
          <a:solidFill>
            <a:srgbClr val="EBA188"/>
          </a:solidFill>
        </a:ln>
      </dgm:spPr>
      <dgm:t>
        <a:bodyPr/>
        <a:lstStyle/>
        <a:p>
          <a:endParaRPr lang="en-GB"/>
        </a:p>
      </dgm:t>
    </dgm:pt>
    <dgm:pt modelId="{A11F0E2D-1DF2-426F-BAC7-7279A938AA1E}">
      <dgm:prSet custT="1"/>
      <dgm:spPr>
        <a:solidFill>
          <a:srgbClr val="FDE5DB"/>
        </a:solidFill>
        <a:ln w="28575">
          <a:solidFill>
            <a:srgbClr val="EBA188"/>
          </a:solidFill>
        </a:ln>
      </dgm:spPr>
      <dgm:t>
        <a:bodyPr/>
        <a:lstStyle/>
        <a:p>
          <a:r>
            <a:rPr lang="en-GB" sz="1600" dirty="0">
              <a:solidFill>
                <a:srgbClr val="214553"/>
              </a:solidFill>
              <a:latin typeface="Inter" panose="020B0502030000000004" pitchFamily="34" charset="0"/>
              <a:ea typeface="Inter" panose="020B0502030000000004" pitchFamily="34" charset="0"/>
            </a:rPr>
            <a:t>Strengthen our </a:t>
          </a:r>
          <a:r>
            <a:rPr lang="en-GB" sz="1600" dirty="0" err="1">
              <a:solidFill>
                <a:srgbClr val="214553"/>
              </a:solidFill>
              <a:latin typeface="Inter" panose="020B0502030000000004" pitchFamily="34" charset="0"/>
              <a:ea typeface="Inter" panose="020B0502030000000004" pitchFamily="34" charset="0"/>
            </a:rPr>
            <a:t>iman</a:t>
          </a:r>
          <a:r>
            <a:rPr lang="en-GB" sz="1600" dirty="0">
              <a:solidFill>
                <a:srgbClr val="214553"/>
              </a:solidFill>
              <a:latin typeface="Inter" panose="020B0502030000000004" pitchFamily="34" charset="0"/>
              <a:ea typeface="Inter" panose="020B0502030000000004" pitchFamily="34" charset="0"/>
            </a:rPr>
            <a:t> in Allah &amp; in the hereafter</a:t>
          </a:r>
        </a:p>
      </dgm:t>
    </dgm:pt>
    <dgm:pt modelId="{D16E47F3-EF79-4AEA-B390-22EC41BCD646}" type="parTrans" cxnId="{C42D025F-F1E0-42EA-BDA5-1B5CE6F97D87}">
      <dgm:prSet/>
      <dgm:spPr>
        <a:ln w="38100">
          <a:solidFill>
            <a:srgbClr val="214553"/>
          </a:solidFill>
        </a:ln>
      </dgm:spPr>
      <dgm:t>
        <a:bodyPr/>
        <a:lstStyle/>
        <a:p>
          <a:endParaRPr lang="en-GB"/>
        </a:p>
      </dgm:t>
    </dgm:pt>
    <dgm:pt modelId="{197DA001-BCFA-4649-92E4-B54B9E13C724}" type="sibTrans" cxnId="{C42D025F-F1E0-42EA-BDA5-1B5CE6F97D87}">
      <dgm:prSet/>
      <dgm:spPr>
        <a:ln>
          <a:solidFill>
            <a:srgbClr val="EBA188"/>
          </a:solidFill>
        </a:ln>
      </dgm:spPr>
      <dgm:t>
        <a:bodyPr/>
        <a:lstStyle/>
        <a:p>
          <a:endParaRPr lang="en-GB"/>
        </a:p>
      </dgm:t>
    </dgm:pt>
    <dgm:pt modelId="{884BCBAA-0DAE-4233-84B3-839581F3C84D}">
      <dgm:prSet custT="1"/>
      <dgm:spPr>
        <a:solidFill>
          <a:srgbClr val="FDE5DB"/>
        </a:solidFill>
        <a:ln w="28575">
          <a:solidFill>
            <a:srgbClr val="EBA188"/>
          </a:solidFill>
        </a:ln>
      </dgm:spPr>
      <dgm:t>
        <a:bodyPr/>
        <a:lstStyle/>
        <a:p>
          <a:r>
            <a:rPr lang="en-GB" sz="1600" dirty="0">
              <a:solidFill>
                <a:srgbClr val="214553"/>
              </a:solidFill>
              <a:latin typeface="Inter" panose="020B0502030000000004" pitchFamily="34" charset="0"/>
              <a:ea typeface="Inter" panose="020B0502030000000004" pitchFamily="34" charset="0"/>
            </a:rPr>
            <a:t>Beautify our character</a:t>
          </a:r>
        </a:p>
      </dgm:t>
    </dgm:pt>
    <dgm:pt modelId="{8E43CE15-9E61-49A9-B27B-96EEE9548880}" type="parTrans" cxnId="{6467A3AE-FD20-4D30-A235-49CC546A27B8}">
      <dgm:prSet/>
      <dgm:spPr>
        <a:ln w="38100">
          <a:solidFill>
            <a:srgbClr val="214553"/>
          </a:solidFill>
        </a:ln>
      </dgm:spPr>
      <dgm:t>
        <a:bodyPr/>
        <a:lstStyle/>
        <a:p>
          <a:endParaRPr lang="en-GB"/>
        </a:p>
      </dgm:t>
    </dgm:pt>
    <dgm:pt modelId="{42BE30F0-01D2-42AD-8484-161EBE304187}" type="sibTrans" cxnId="{6467A3AE-FD20-4D30-A235-49CC546A27B8}">
      <dgm:prSet/>
      <dgm:spPr>
        <a:ln>
          <a:solidFill>
            <a:srgbClr val="EBA188"/>
          </a:solidFill>
        </a:ln>
      </dgm:spPr>
      <dgm:t>
        <a:bodyPr/>
        <a:lstStyle/>
        <a:p>
          <a:endParaRPr lang="en-GB"/>
        </a:p>
      </dgm:t>
    </dgm:pt>
    <dgm:pt modelId="{96D57D10-363F-4FAC-BC39-EBC38E0EAADD}">
      <dgm:prSet custT="1"/>
      <dgm:spPr>
        <a:solidFill>
          <a:srgbClr val="FDE5DB"/>
        </a:solidFill>
        <a:ln w="28575">
          <a:solidFill>
            <a:srgbClr val="EBA188"/>
          </a:solidFill>
        </a:ln>
      </dgm:spPr>
      <dgm:t>
        <a:bodyPr/>
        <a:lstStyle/>
        <a:p>
          <a:r>
            <a:rPr lang="en-GB" sz="1600" dirty="0">
              <a:solidFill>
                <a:srgbClr val="214553"/>
              </a:solidFill>
              <a:latin typeface="Inter" panose="020B0502030000000004" pitchFamily="34" charset="0"/>
              <a:ea typeface="Inter" panose="020B0502030000000004" pitchFamily="34" charset="0"/>
            </a:rPr>
            <a:t>Form new habits</a:t>
          </a:r>
        </a:p>
      </dgm:t>
    </dgm:pt>
    <dgm:pt modelId="{5D5FB903-8700-4BC4-A17C-1247A8F15609}" type="parTrans" cxnId="{C387F28F-7241-4C23-9607-88B5D70E994C}">
      <dgm:prSet/>
      <dgm:spPr>
        <a:ln w="38100">
          <a:solidFill>
            <a:srgbClr val="214553"/>
          </a:solidFill>
        </a:ln>
      </dgm:spPr>
      <dgm:t>
        <a:bodyPr/>
        <a:lstStyle/>
        <a:p>
          <a:endParaRPr lang="en-GB"/>
        </a:p>
      </dgm:t>
    </dgm:pt>
    <dgm:pt modelId="{E9276A8A-8DC1-4E4B-A6A1-4B0188BDE918}" type="sibTrans" cxnId="{C387F28F-7241-4C23-9607-88B5D70E994C}">
      <dgm:prSet/>
      <dgm:spPr>
        <a:ln>
          <a:solidFill>
            <a:srgbClr val="EBA188"/>
          </a:solidFill>
        </a:ln>
      </dgm:spPr>
      <dgm:t>
        <a:bodyPr/>
        <a:lstStyle/>
        <a:p>
          <a:endParaRPr lang="en-GB"/>
        </a:p>
      </dgm:t>
    </dgm:pt>
    <dgm:pt modelId="{E18E527D-1023-4B1C-86A2-23A2CC6ED7C6}">
      <dgm:prSet custT="1"/>
      <dgm:spPr>
        <a:solidFill>
          <a:srgbClr val="FDE5DB"/>
        </a:solidFill>
        <a:ln w="28575">
          <a:solidFill>
            <a:srgbClr val="EBA188"/>
          </a:solidFill>
        </a:ln>
      </dgm:spPr>
      <dgm:t>
        <a:bodyPr/>
        <a:lstStyle/>
        <a:p>
          <a:r>
            <a:rPr lang="en-GB" sz="1600" dirty="0">
              <a:solidFill>
                <a:srgbClr val="214553"/>
              </a:solidFill>
              <a:latin typeface="Inter" panose="020B0502030000000004" pitchFamily="34" charset="0"/>
              <a:ea typeface="Inter" panose="020B0502030000000004" pitchFamily="34" charset="0"/>
            </a:rPr>
            <a:t>Repent and sincerely turn back to Allah</a:t>
          </a:r>
        </a:p>
      </dgm:t>
    </dgm:pt>
    <dgm:pt modelId="{1E25D8AB-4112-45AA-9169-540A5BCCCE50}" type="parTrans" cxnId="{E0CBDD87-A28B-4DA8-9713-869C8F7205C7}">
      <dgm:prSet/>
      <dgm:spPr>
        <a:ln w="38100">
          <a:solidFill>
            <a:srgbClr val="214553"/>
          </a:solidFill>
        </a:ln>
      </dgm:spPr>
      <dgm:t>
        <a:bodyPr/>
        <a:lstStyle/>
        <a:p>
          <a:endParaRPr lang="en-GB"/>
        </a:p>
      </dgm:t>
    </dgm:pt>
    <dgm:pt modelId="{D8F716B6-1A07-445D-B358-FA66A4414A67}" type="sibTrans" cxnId="{E0CBDD87-A28B-4DA8-9713-869C8F7205C7}">
      <dgm:prSet/>
      <dgm:spPr>
        <a:ln>
          <a:solidFill>
            <a:srgbClr val="EBA188"/>
          </a:solidFill>
        </a:ln>
      </dgm:spPr>
      <dgm:t>
        <a:bodyPr/>
        <a:lstStyle/>
        <a:p>
          <a:endParaRPr lang="en-GB"/>
        </a:p>
      </dgm:t>
    </dgm:pt>
    <dgm:pt modelId="{6EB35D9B-F4F8-46D9-A613-D7B7FE4953CA}">
      <dgm:prSet phldrT="[Text]" custT="1"/>
      <dgm:spPr>
        <a:solidFill>
          <a:srgbClr val="FDE5DB"/>
        </a:solidFill>
        <a:ln w="28575">
          <a:solidFill>
            <a:srgbClr val="EBA188"/>
          </a:solidFill>
        </a:ln>
      </dgm:spPr>
      <dgm:t>
        <a:bodyPr/>
        <a:lstStyle/>
        <a:p>
          <a:r>
            <a:rPr lang="en-GB" sz="1600" dirty="0">
              <a:solidFill>
                <a:srgbClr val="214553"/>
              </a:solidFill>
              <a:latin typeface="Inter" panose="020B0502030000000004" pitchFamily="34" charset="0"/>
              <a:ea typeface="Inter" panose="020B0502030000000004" pitchFamily="34" charset="0"/>
            </a:rPr>
            <a:t>30 Days to…</a:t>
          </a:r>
        </a:p>
      </dgm:t>
    </dgm:pt>
    <dgm:pt modelId="{ED0B36A2-357C-420B-B928-BE5D57645F51}" type="parTrans" cxnId="{40B11087-3AA7-4340-B35B-A398DDA83D09}">
      <dgm:prSet/>
      <dgm:spPr/>
      <dgm:t>
        <a:bodyPr/>
        <a:lstStyle/>
        <a:p>
          <a:endParaRPr lang="en-GB"/>
        </a:p>
      </dgm:t>
    </dgm:pt>
    <dgm:pt modelId="{4E506C6B-FF3A-48FE-8D3E-CFA2C130554D}" type="sibTrans" cxnId="{40B11087-3AA7-4340-B35B-A398DDA83D09}">
      <dgm:prSet/>
      <dgm:spPr/>
      <dgm:t>
        <a:bodyPr/>
        <a:lstStyle/>
        <a:p>
          <a:endParaRPr lang="en-GB"/>
        </a:p>
      </dgm:t>
    </dgm:pt>
    <dgm:pt modelId="{0ACFBCA3-69C5-4909-941C-ED16F73E5EEF}" type="pres">
      <dgm:prSet presAssocID="{9363DB2D-E8A2-4212-A7B5-BBDD2A43EF8D}" presName="cycle" presStyleCnt="0">
        <dgm:presLayoutVars>
          <dgm:chMax val="1"/>
          <dgm:dir/>
          <dgm:animLvl val="ctr"/>
          <dgm:resizeHandles val="exact"/>
        </dgm:presLayoutVars>
      </dgm:prSet>
      <dgm:spPr/>
    </dgm:pt>
    <dgm:pt modelId="{C6A0C195-CE23-4F35-9CB0-F7561766889A}" type="pres">
      <dgm:prSet presAssocID="{6EB35D9B-F4F8-46D9-A613-D7B7FE4953CA}" presName="centerShape" presStyleLbl="node0" presStyleIdx="0" presStyleCnt="1" custLinFactNeighborX="136" custLinFactNeighborY="-1898"/>
      <dgm:spPr/>
    </dgm:pt>
    <dgm:pt modelId="{585970F7-A496-42A5-8A5F-2057F4E898B0}" type="pres">
      <dgm:prSet presAssocID="{649CBFAA-DF4D-4CF9-9F3A-C4E22A6D5BF8}" presName="Name9" presStyleLbl="parChTrans1D2" presStyleIdx="0" presStyleCnt="5"/>
      <dgm:spPr/>
    </dgm:pt>
    <dgm:pt modelId="{2D02454F-ACB1-41EE-B036-399F778F9956}" type="pres">
      <dgm:prSet presAssocID="{649CBFAA-DF4D-4CF9-9F3A-C4E22A6D5BF8}" presName="connTx" presStyleLbl="parChTrans1D2" presStyleIdx="0" presStyleCnt="5"/>
      <dgm:spPr/>
    </dgm:pt>
    <dgm:pt modelId="{911F0FAA-9AB1-42DE-8D98-9DE418D2FEFD}" type="pres">
      <dgm:prSet presAssocID="{CB280C85-5549-4AAF-BC40-F075D715CAC9}" presName="node" presStyleLbl="node1" presStyleIdx="0" presStyleCnt="5" custRadScaleRad="103797" custRadScaleInc="416">
        <dgm:presLayoutVars>
          <dgm:bulletEnabled val="1"/>
        </dgm:presLayoutVars>
      </dgm:prSet>
      <dgm:spPr/>
    </dgm:pt>
    <dgm:pt modelId="{805D4A03-1BD9-424C-B277-0B1A9C352C9B}" type="pres">
      <dgm:prSet presAssocID="{D16E47F3-EF79-4AEA-B390-22EC41BCD646}" presName="Name9" presStyleLbl="parChTrans1D2" presStyleIdx="1" presStyleCnt="5"/>
      <dgm:spPr/>
    </dgm:pt>
    <dgm:pt modelId="{298F64E1-FFD8-4B00-AF37-E31353F5CE77}" type="pres">
      <dgm:prSet presAssocID="{D16E47F3-EF79-4AEA-B390-22EC41BCD646}" presName="connTx" presStyleLbl="parChTrans1D2" presStyleIdx="1" presStyleCnt="5"/>
      <dgm:spPr/>
    </dgm:pt>
    <dgm:pt modelId="{DB34291C-A655-4FF6-A6BB-3F28A5B785CA}" type="pres">
      <dgm:prSet presAssocID="{A11F0E2D-1DF2-426F-BAC7-7279A938AA1E}" presName="node" presStyleLbl="node1" presStyleIdx="1" presStyleCnt="5" custRadScaleRad="101492" custRadScaleInc="-5532">
        <dgm:presLayoutVars>
          <dgm:bulletEnabled val="1"/>
        </dgm:presLayoutVars>
      </dgm:prSet>
      <dgm:spPr/>
    </dgm:pt>
    <dgm:pt modelId="{A0BCCFC7-07FB-4EA2-8F3B-A026346BE440}" type="pres">
      <dgm:prSet presAssocID="{8E43CE15-9E61-49A9-B27B-96EEE9548880}" presName="Name9" presStyleLbl="parChTrans1D2" presStyleIdx="2" presStyleCnt="5"/>
      <dgm:spPr/>
    </dgm:pt>
    <dgm:pt modelId="{E5AABF98-E94F-4654-B4FD-FB2E0DE1948A}" type="pres">
      <dgm:prSet presAssocID="{8E43CE15-9E61-49A9-B27B-96EEE9548880}" presName="connTx" presStyleLbl="parChTrans1D2" presStyleIdx="2" presStyleCnt="5"/>
      <dgm:spPr/>
    </dgm:pt>
    <dgm:pt modelId="{68000C6E-DBE9-4884-A612-485E891FC0E7}" type="pres">
      <dgm:prSet presAssocID="{884BCBAA-0DAE-4233-84B3-839581F3C84D}" presName="node" presStyleLbl="node1" presStyleIdx="2" presStyleCnt="5" custRadScaleRad="97119" custRadScaleInc="-4017">
        <dgm:presLayoutVars>
          <dgm:bulletEnabled val="1"/>
        </dgm:presLayoutVars>
      </dgm:prSet>
      <dgm:spPr/>
    </dgm:pt>
    <dgm:pt modelId="{FBCC0D14-E463-44F0-BDAC-A69A2FC63C3E}" type="pres">
      <dgm:prSet presAssocID="{5D5FB903-8700-4BC4-A17C-1247A8F15609}" presName="Name9" presStyleLbl="parChTrans1D2" presStyleIdx="3" presStyleCnt="5"/>
      <dgm:spPr/>
    </dgm:pt>
    <dgm:pt modelId="{CB1FDBF3-1845-41F3-A983-8514FE09798A}" type="pres">
      <dgm:prSet presAssocID="{5D5FB903-8700-4BC4-A17C-1247A8F15609}" presName="connTx" presStyleLbl="parChTrans1D2" presStyleIdx="3" presStyleCnt="5"/>
      <dgm:spPr/>
    </dgm:pt>
    <dgm:pt modelId="{7D195782-8294-4267-A615-90B5F6FFA8C4}" type="pres">
      <dgm:prSet presAssocID="{96D57D10-363F-4FAC-BC39-EBC38E0EAADD}" presName="node" presStyleLbl="node1" presStyleIdx="3" presStyleCnt="5" custRadScaleRad="96790" custRadScaleInc="3309">
        <dgm:presLayoutVars>
          <dgm:bulletEnabled val="1"/>
        </dgm:presLayoutVars>
      </dgm:prSet>
      <dgm:spPr/>
    </dgm:pt>
    <dgm:pt modelId="{A808E8F4-A031-44D3-A907-F24231D5000E}" type="pres">
      <dgm:prSet presAssocID="{1E25D8AB-4112-45AA-9169-540A5BCCCE50}" presName="Name9" presStyleLbl="parChTrans1D2" presStyleIdx="4" presStyleCnt="5"/>
      <dgm:spPr/>
    </dgm:pt>
    <dgm:pt modelId="{FA19ED62-AA93-40C7-80B7-829E712B32FF}" type="pres">
      <dgm:prSet presAssocID="{1E25D8AB-4112-45AA-9169-540A5BCCCE50}" presName="connTx" presStyleLbl="parChTrans1D2" presStyleIdx="4" presStyleCnt="5"/>
      <dgm:spPr/>
    </dgm:pt>
    <dgm:pt modelId="{C40C992E-B0AB-478A-A1DE-7F02238F551E}" type="pres">
      <dgm:prSet presAssocID="{E18E527D-1023-4B1C-86A2-23A2CC6ED7C6}" presName="node" presStyleLbl="node1" presStyleIdx="4" presStyleCnt="5" custRadScaleRad="100983" custRadScaleInc="5824">
        <dgm:presLayoutVars>
          <dgm:bulletEnabled val="1"/>
        </dgm:presLayoutVars>
      </dgm:prSet>
      <dgm:spPr/>
    </dgm:pt>
  </dgm:ptLst>
  <dgm:cxnLst>
    <dgm:cxn modelId="{F7192E09-E50D-49D3-B3AE-F3CFD454F3C3}" type="presOf" srcId="{9363DB2D-E8A2-4212-A7B5-BBDD2A43EF8D}" destId="{0ACFBCA3-69C5-4909-941C-ED16F73E5EEF}" srcOrd="0" destOrd="0" presId="urn:microsoft.com/office/officeart/2005/8/layout/radial1"/>
    <dgm:cxn modelId="{4B275A12-6DF9-4578-92CC-AF8CAF7445FF}" type="presOf" srcId="{1E25D8AB-4112-45AA-9169-540A5BCCCE50}" destId="{A808E8F4-A031-44D3-A907-F24231D5000E}" srcOrd="0" destOrd="0" presId="urn:microsoft.com/office/officeart/2005/8/layout/radial1"/>
    <dgm:cxn modelId="{95084018-8E43-477C-82C6-C641C95ABBE6}" type="presOf" srcId="{8E43CE15-9E61-49A9-B27B-96EEE9548880}" destId="{A0BCCFC7-07FB-4EA2-8F3B-A026346BE440}" srcOrd="0" destOrd="0" presId="urn:microsoft.com/office/officeart/2005/8/layout/radial1"/>
    <dgm:cxn modelId="{9EA9D618-BB08-4AA5-8666-EB546AE6FF14}" srcId="{6EB35D9B-F4F8-46D9-A613-D7B7FE4953CA}" destId="{CB280C85-5549-4AAF-BC40-F075D715CAC9}" srcOrd="0" destOrd="0" parTransId="{649CBFAA-DF4D-4CF9-9F3A-C4E22A6D5BF8}" sibTransId="{DA17D97D-E4B4-43C5-9DD9-41D4FB478104}"/>
    <dgm:cxn modelId="{748F7D21-FAEA-40E4-84E5-004212820F68}" type="presOf" srcId="{5D5FB903-8700-4BC4-A17C-1247A8F15609}" destId="{CB1FDBF3-1845-41F3-A983-8514FE09798A}" srcOrd="1" destOrd="0" presId="urn:microsoft.com/office/officeart/2005/8/layout/radial1"/>
    <dgm:cxn modelId="{1BC39321-A495-4B74-959B-C3400CBC7835}" type="presOf" srcId="{96D57D10-363F-4FAC-BC39-EBC38E0EAADD}" destId="{7D195782-8294-4267-A615-90B5F6FFA8C4}" srcOrd="0" destOrd="0" presId="urn:microsoft.com/office/officeart/2005/8/layout/radial1"/>
    <dgm:cxn modelId="{AA0FDF36-5E20-4C23-BE7A-3A26CD4ADCA4}" type="presOf" srcId="{CB280C85-5549-4AAF-BC40-F075D715CAC9}" destId="{911F0FAA-9AB1-42DE-8D98-9DE418D2FEFD}" srcOrd="0" destOrd="0" presId="urn:microsoft.com/office/officeart/2005/8/layout/radial1"/>
    <dgm:cxn modelId="{BF30513E-3929-40C2-98A2-2E250F60C9D1}" type="presOf" srcId="{E18E527D-1023-4B1C-86A2-23A2CC6ED7C6}" destId="{C40C992E-B0AB-478A-A1DE-7F02238F551E}" srcOrd="0" destOrd="0" presId="urn:microsoft.com/office/officeart/2005/8/layout/radial1"/>
    <dgm:cxn modelId="{C42D025F-F1E0-42EA-BDA5-1B5CE6F97D87}" srcId="{6EB35D9B-F4F8-46D9-A613-D7B7FE4953CA}" destId="{A11F0E2D-1DF2-426F-BAC7-7279A938AA1E}" srcOrd="1" destOrd="0" parTransId="{D16E47F3-EF79-4AEA-B390-22EC41BCD646}" sibTransId="{197DA001-BCFA-4649-92E4-B54B9E13C724}"/>
    <dgm:cxn modelId="{D4FD8848-D978-4420-AE3F-10AB10AB6794}" type="presOf" srcId="{649CBFAA-DF4D-4CF9-9F3A-C4E22A6D5BF8}" destId="{2D02454F-ACB1-41EE-B036-399F778F9956}" srcOrd="1" destOrd="0" presId="urn:microsoft.com/office/officeart/2005/8/layout/radial1"/>
    <dgm:cxn modelId="{3E0BA94F-0D1D-4FB7-94DC-8809A839F016}" type="presOf" srcId="{D16E47F3-EF79-4AEA-B390-22EC41BCD646}" destId="{805D4A03-1BD9-424C-B277-0B1A9C352C9B}" srcOrd="0" destOrd="0" presId="urn:microsoft.com/office/officeart/2005/8/layout/radial1"/>
    <dgm:cxn modelId="{BDD2E27D-72B7-4F07-9FD6-FBDDF3B9E6B4}" type="presOf" srcId="{5D5FB903-8700-4BC4-A17C-1247A8F15609}" destId="{FBCC0D14-E463-44F0-BDAC-A69A2FC63C3E}" srcOrd="0" destOrd="0" presId="urn:microsoft.com/office/officeart/2005/8/layout/radial1"/>
    <dgm:cxn modelId="{A0D1C085-3059-48CD-AFB5-19A7A912CF0C}" type="presOf" srcId="{8E43CE15-9E61-49A9-B27B-96EEE9548880}" destId="{E5AABF98-E94F-4654-B4FD-FB2E0DE1948A}" srcOrd="1" destOrd="0" presId="urn:microsoft.com/office/officeart/2005/8/layout/radial1"/>
    <dgm:cxn modelId="{40B11087-3AA7-4340-B35B-A398DDA83D09}" srcId="{9363DB2D-E8A2-4212-A7B5-BBDD2A43EF8D}" destId="{6EB35D9B-F4F8-46D9-A613-D7B7FE4953CA}" srcOrd="0" destOrd="0" parTransId="{ED0B36A2-357C-420B-B928-BE5D57645F51}" sibTransId="{4E506C6B-FF3A-48FE-8D3E-CFA2C130554D}"/>
    <dgm:cxn modelId="{E0CBDD87-A28B-4DA8-9713-869C8F7205C7}" srcId="{6EB35D9B-F4F8-46D9-A613-D7B7FE4953CA}" destId="{E18E527D-1023-4B1C-86A2-23A2CC6ED7C6}" srcOrd="4" destOrd="0" parTransId="{1E25D8AB-4112-45AA-9169-540A5BCCCE50}" sibTransId="{D8F716B6-1A07-445D-B358-FA66A4414A67}"/>
    <dgm:cxn modelId="{C387F28F-7241-4C23-9607-88B5D70E994C}" srcId="{6EB35D9B-F4F8-46D9-A613-D7B7FE4953CA}" destId="{96D57D10-363F-4FAC-BC39-EBC38E0EAADD}" srcOrd="3" destOrd="0" parTransId="{5D5FB903-8700-4BC4-A17C-1247A8F15609}" sibTransId="{E9276A8A-8DC1-4E4B-A6A1-4B0188BDE918}"/>
    <dgm:cxn modelId="{D010D497-6613-494E-AF52-8B516424DCB0}" type="presOf" srcId="{649CBFAA-DF4D-4CF9-9F3A-C4E22A6D5BF8}" destId="{585970F7-A496-42A5-8A5F-2057F4E898B0}" srcOrd="0" destOrd="0" presId="urn:microsoft.com/office/officeart/2005/8/layout/radial1"/>
    <dgm:cxn modelId="{6467A3AE-FD20-4D30-A235-49CC546A27B8}" srcId="{6EB35D9B-F4F8-46D9-A613-D7B7FE4953CA}" destId="{884BCBAA-0DAE-4233-84B3-839581F3C84D}" srcOrd="2" destOrd="0" parTransId="{8E43CE15-9E61-49A9-B27B-96EEE9548880}" sibTransId="{42BE30F0-01D2-42AD-8484-161EBE304187}"/>
    <dgm:cxn modelId="{DF9760CD-9C12-4464-AC75-9877970D919F}" type="presOf" srcId="{6EB35D9B-F4F8-46D9-A613-D7B7FE4953CA}" destId="{C6A0C195-CE23-4F35-9CB0-F7561766889A}" srcOrd="0" destOrd="0" presId="urn:microsoft.com/office/officeart/2005/8/layout/radial1"/>
    <dgm:cxn modelId="{63C61ADC-B6FC-4BB9-B0D2-E8AB11699370}" type="presOf" srcId="{A11F0E2D-1DF2-426F-BAC7-7279A938AA1E}" destId="{DB34291C-A655-4FF6-A6BB-3F28A5B785CA}" srcOrd="0" destOrd="0" presId="urn:microsoft.com/office/officeart/2005/8/layout/radial1"/>
    <dgm:cxn modelId="{03DB08E8-1BFB-44D1-8848-5D5B9D7F45A9}" type="presOf" srcId="{D16E47F3-EF79-4AEA-B390-22EC41BCD646}" destId="{298F64E1-FFD8-4B00-AF37-E31353F5CE77}" srcOrd="1" destOrd="0" presId="urn:microsoft.com/office/officeart/2005/8/layout/radial1"/>
    <dgm:cxn modelId="{26B91CF7-6A94-474C-84E5-8440A9C37537}" type="presOf" srcId="{884BCBAA-0DAE-4233-84B3-839581F3C84D}" destId="{68000C6E-DBE9-4884-A612-485E891FC0E7}" srcOrd="0" destOrd="0" presId="urn:microsoft.com/office/officeart/2005/8/layout/radial1"/>
    <dgm:cxn modelId="{EDE71CFD-2906-472A-808D-417AEDCC2A80}" type="presOf" srcId="{1E25D8AB-4112-45AA-9169-540A5BCCCE50}" destId="{FA19ED62-AA93-40C7-80B7-829E712B32FF}" srcOrd="1" destOrd="0" presId="urn:microsoft.com/office/officeart/2005/8/layout/radial1"/>
    <dgm:cxn modelId="{3941DBC1-C224-45F5-9FD7-2D690A7A4AC6}" type="presParOf" srcId="{0ACFBCA3-69C5-4909-941C-ED16F73E5EEF}" destId="{C6A0C195-CE23-4F35-9CB0-F7561766889A}" srcOrd="0" destOrd="0" presId="urn:microsoft.com/office/officeart/2005/8/layout/radial1"/>
    <dgm:cxn modelId="{8CEE0E95-6A9A-45A0-896B-429F2DC0B409}" type="presParOf" srcId="{0ACFBCA3-69C5-4909-941C-ED16F73E5EEF}" destId="{585970F7-A496-42A5-8A5F-2057F4E898B0}" srcOrd="1" destOrd="0" presId="urn:microsoft.com/office/officeart/2005/8/layout/radial1"/>
    <dgm:cxn modelId="{DF7865AB-DF3A-47FE-A6C3-D35EC46F28B6}" type="presParOf" srcId="{585970F7-A496-42A5-8A5F-2057F4E898B0}" destId="{2D02454F-ACB1-41EE-B036-399F778F9956}" srcOrd="0" destOrd="0" presId="urn:microsoft.com/office/officeart/2005/8/layout/radial1"/>
    <dgm:cxn modelId="{B92E2DB8-C4D9-4881-B3D4-BF371BB855EE}" type="presParOf" srcId="{0ACFBCA3-69C5-4909-941C-ED16F73E5EEF}" destId="{911F0FAA-9AB1-42DE-8D98-9DE418D2FEFD}" srcOrd="2" destOrd="0" presId="urn:microsoft.com/office/officeart/2005/8/layout/radial1"/>
    <dgm:cxn modelId="{314DD58C-D02C-48CD-8EA8-8F71973B32E3}" type="presParOf" srcId="{0ACFBCA3-69C5-4909-941C-ED16F73E5EEF}" destId="{805D4A03-1BD9-424C-B277-0B1A9C352C9B}" srcOrd="3" destOrd="0" presId="urn:microsoft.com/office/officeart/2005/8/layout/radial1"/>
    <dgm:cxn modelId="{98B58BA3-86A8-4B3A-A5DF-297CA80D5A43}" type="presParOf" srcId="{805D4A03-1BD9-424C-B277-0B1A9C352C9B}" destId="{298F64E1-FFD8-4B00-AF37-E31353F5CE77}" srcOrd="0" destOrd="0" presId="urn:microsoft.com/office/officeart/2005/8/layout/radial1"/>
    <dgm:cxn modelId="{AB1C30D1-BAE8-4A00-A8DB-9ED932EE9522}" type="presParOf" srcId="{0ACFBCA3-69C5-4909-941C-ED16F73E5EEF}" destId="{DB34291C-A655-4FF6-A6BB-3F28A5B785CA}" srcOrd="4" destOrd="0" presId="urn:microsoft.com/office/officeart/2005/8/layout/radial1"/>
    <dgm:cxn modelId="{5CE462C0-8983-44A7-AE1B-448FB2836793}" type="presParOf" srcId="{0ACFBCA3-69C5-4909-941C-ED16F73E5EEF}" destId="{A0BCCFC7-07FB-4EA2-8F3B-A026346BE440}" srcOrd="5" destOrd="0" presId="urn:microsoft.com/office/officeart/2005/8/layout/radial1"/>
    <dgm:cxn modelId="{192FDFC5-2A2E-44D9-89D8-5A13A463D247}" type="presParOf" srcId="{A0BCCFC7-07FB-4EA2-8F3B-A026346BE440}" destId="{E5AABF98-E94F-4654-B4FD-FB2E0DE1948A}" srcOrd="0" destOrd="0" presId="urn:microsoft.com/office/officeart/2005/8/layout/radial1"/>
    <dgm:cxn modelId="{FB6C82D6-A024-4162-8B2B-3C9874A4159E}" type="presParOf" srcId="{0ACFBCA3-69C5-4909-941C-ED16F73E5EEF}" destId="{68000C6E-DBE9-4884-A612-485E891FC0E7}" srcOrd="6" destOrd="0" presId="urn:microsoft.com/office/officeart/2005/8/layout/radial1"/>
    <dgm:cxn modelId="{500743BC-E795-4968-9BFD-C545EBBCF21B}" type="presParOf" srcId="{0ACFBCA3-69C5-4909-941C-ED16F73E5EEF}" destId="{FBCC0D14-E463-44F0-BDAC-A69A2FC63C3E}" srcOrd="7" destOrd="0" presId="urn:microsoft.com/office/officeart/2005/8/layout/radial1"/>
    <dgm:cxn modelId="{6D84B5F1-8AD6-42B8-8688-0B2FECA1FCA6}" type="presParOf" srcId="{FBCC0D14-E463-44F0-BDAC-A69A2FC63C3E}" destId="{CB1FDBF3-1845-41F3-A983-8514FE09798A}" srcOrd="0" destOrd="0" presId="urn:microsoft.com/office/officeart/2005/8/layout/radial1"/>
    <dgm:cxn modelId="{1ECCF11C-7631-4F91-B9E4-CCB2CC47012F}" type="presParOf" srcId="{0ACFBCA3-69C5-4909-941C-ED16F73E5EEF}" destId="{7D195782-8294-4267-A615-90B5F6FFA8C4}" srcOrd="8" destOrd="0" presId="urn:microsoft.com/office/officeart/2005/8/layout/radial1"/>
    <dgm:cxn modelId="{992E97A2-21E0-4028-8A26-1F849C92302B}" type="presParOf" srcId="{0ACFBCA3-69C5-4909-941C-ED16F73E5EEF}" destId="{A808E8F4-A031-44D3-A907-F24231D5000E}" srcOrd="9" destOrd="0" presId="urn:microsoft.com/office/officeart/2005/8/layout/radial1"/>
    <dgm:cxn modelId="{C2E720E2-BA85-468B-97CA-938036CE7D26}" type="presParOf" srcId="{A808E8F4-A031-44D3-A907-F24231D5000E}" destId="{FA19ED62-AA93-40C7-80B7-829E712B32FF}" srcOrd="0" destOrd="0" presId="urn:microsoft.com/office/officeart/2005/8/layout/radial1"/>
    <dgm:cxn modelId="{C10C8B92-C99D-4F17-B5BE-AC7E71F639F1}" type="presParOf" srcId="{0ACFBCA3-69C5-4909-941C-ED16F73E5EEF}" destId="{C40C992E-B0AB-478A-A1DE-7F02238F551E}"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5BE699-51D4-4320-851C-9309E01FD1D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93D8A2F-00D5-43D2-A1CE-34C42FC980D6}">
      <dgm:prSet phldrT="[Text]" custT="1"/>
      <dgm:spPr>
        <a:solidFill>
          <a:srgbClr val="FDE5DB"/>
        </a:solidFill>
        <a:ln>
          <a:solidFill>
            <a:srgbClr val="FDE5DB"/>
          </a:solidFill>
        </a:ln>
      </dgm:spPr>
      <dgm:t>
        <a:bodyPr/>
        <a:lstStyle/>
        <a:p>
          <a:r>
            <a:rPr lang="en-GB" sz="2000" dirty="0">
              <a:solidFill>
                <a:srgbClr val="214553"/>
              </a:solidFill>
              <a:latin typeface="Mulish Light" pitchFamily="2" charset="0"/>
            </a:rPr>
            <a:t>3 types of </a:t>
          </a:r>
          <a:r>
            <a:rPr lang="en-GB" sz="2000" dirty="0" err="1">
              <a:solidFill>
                <a:srgbClr val="214553"/>
              </a:solidFill>
              <a:latin typeface="Mulish Light" pitchFamily="2" charset="0"/>
            </a:rPr>
            <a:t>sabr</a:t>
          </a:r>
          <a:endParaRPr lang="en-GB" sz="2000" dirty="0">
            <a:solidFill>
              <a:srgbClr val="214553"/>
            </a:solidFill>
            <a:latin typeface="Mulish Light" pitchFamily="2" charset="0"/>
          </a:endParaRPr>
        </a:p>
      </dgm:t>
    </dgm:pt>
    <dgm:pt modelId="{60C06BBD-2861-4AA5-B673-44CA15FFC87A}" type="parTrans" cxnId="{DF54B19B-DF2E-49F6-8DD8-599B3382A14D}">
      <dgm:prSet/>
      <dgm:spPr/>
      <dgm:t>
        <a:bodyPr/>
        <a:lstStyle/>
        <a:p>
          <a:endParaRPr lang="en-GB"/>
        </a:p>
      </dgm:t>
    </dgm:pt>
    <dgm:pt modelId="{3AA0D8F1-244A-4400-A819-5107421EF098}" type="sibTrans" cxnId="{DF54B19B-DF2E-49F6-8DD8-599B3382A14D}">
      <dgm:prSet/>
      <dgm:spPr/>
      <dgm:t>
        <a:bodyPr/>
        <a:lstStyle/>
        <a:p>
          <a:endParaRPr lang="en-GB"/>
        </a:p>
      </dgm:t>
    </dgm:pt>
    <dgm:pt modelId="{EFF64265-8AF1-4D26-9159-AC139D7D70B1}">
      <dgm:prSet phldrT="[Text]"/>
      <dgm:spPr>
        <a:solidFill>
          <a:srgbClr val="FDE5DB"/>
        </a:solidFill>
        <a:ln>
          <a:solidFill>
            <a:srgbClr val="FDE5DB"/>
          </a:solidFill>
        </a:ln>
      </dgm:spPr>
      <dgm:t>
        <a:bodyPr/>
        <a:lstStyle/>
        <a:p>
          <a:r>
            <a:rPr lang="ar-EG" dirty="0">
              <a:solidFill>
                <a:srgbClr val="214553"/>
              </a:solidFill>
              <a:latin typeface="Calibri Light" panose="020F0302020204030204" pitchFamily="34" charset="0"/>
              <a:cs typeface="Calibri Light" panose="020F0302020204030204" pitchFamily="34" charset="0"/>
            </a:rPr>
            <a:t>على الطاعة</a:t>
          </a:r>
          <a:endParaRPr lang="en-GB" dirty="0">
            <a:solidFill>
              <a:srgbClr val="214553"/>
            </a:solidFill>
            <a:latin typeface="Calibri Light" panose="020F0302020204030204" pitchFamily="34" charset="0"/>
            <a:cs typeface="Calibri Light" panose="020F0302020204030204" pitchFamily="34" charset="0"/>
          </a:endParaRPr>
        </a:p>
      </dgm:t>
    </dgm:pt>
    <dgm:pt modelId="{D8BC1267-6114-4148-A46E-5A9DDF94471D}" type="parTrans" cxnId="{DAEF50E2-091C-463C-9BAD-FA7709AF2AEA}">
      <dgm:prSet/>
      <dgm:spPr>
        <a:solidFill>
          <a:srgbClr val="FDE5DB"/>
        </a:solidFill>
        <a:ln>
          <a:solidFill>
            <a:srgbClr val="EBA188"/>
          </a:solidFill>
        </a:ln>
      </dgm:spPr>
      <dgm:t>
        <a:bodyPr/>
        <a:lstStyle/>
        <a:p>
          <a:endParaRPr lang="en-GB"/>
        </a:p>
      </dgm:t>
    </dgm:pt>
    <dgm:pt modelId="{CC14D45C-AD8D-4D1D-9CE9-BD4E0FB3B83F}" type="sibTrans" cxnId="{DAEF50E2-091C-463C-9BAD-FA7709AF2AEA}">
      <dgm:prSet/>
      <dgm:spPr/>
      <dgm:t>
        <a:bodyPr/>
        <a:lstStyle/>
        <a:p>
          <a:endParaRPr lang="en-GB"/>
        </a:p>
      </dgm:t>
    </dgm:pt>
    <dgm:pt modelId="{6704F2BA-1A46-4CC4-97F7-CA466E69E757}">
      <dgm:prSet phldrT="[Text]"/>
      <dgm:spPr>
        <a:solidFill>
          <a:srgbClr val="FDE5DB"/>
        </a:solidFill>
        <a:ln>
          <a:solidFill>
            <a:srgbClr val="FDE5DB"/>
          </a:solidFill>
        </a:ln>
      </dgm:spPr>
      <dgm:t>
        <a:bodyPr/>
        <a:lstStyle/>
        <a:p>
          <a:r>
            <a:rPr lang="ar-EG" dirty="0">
              <a:solidFill>
                <a:srgbClr val="214553"/>
              </a:solidFill>
              <a:latin typeface="Calibri Light" panose="020F0302020204030204" pitchFamily="34" charset="0"/>
              <a:cs typeface="Calibri Light" panose="020F0302020204030204" pitchFamily="34" charset="0"/>
            </a:rPr>
            <a:t>عن المعصية</a:t>
          </a:r>
          <a:endParaRPr lang="en-GB" dirty="0">
            <a:solidFill>
              <a:srgbClr val="214553"/>
            </a:solidFill>
            <a:latin typeface="Calibri Light" panose="020F0302020204030204" pitchFamily="34" charset="0"/>
            <a:cs typeface="Calibri Light" panose="020F0302020204030204" pitchFamily="34" charset="0"/>
          </a:endParaRPr>
        </a:p>
      </dgm:t>
    </dgm:pt>
    <dgm:pt modelId="{3682C18B-3DD2-4FD0-A00A-CFE2FEC05F2A}" type="parTrans" cxnId="{84C99992-F815-4D86-AE64-23066F2E2C72}">
      <dgm:prSet/>
      <dgm:spPr>
        <a:ln>
          <a:solidFill>
            <a:srgbClr val="EBA188"/>
          </a:solidFill>
        </a:ln>
      </dgm:spPr>
      <dgm:t>
        <a:bodyPr/>
        <a:lstStyle/>
        <a:p>
          <a:endParaRPr lang="en-GB"/>
        </a:p>
      </dgm:t>
    </dgm:pt>
    <dgm:pt modelId="{3C6C9FA4-871C-4A16-9AAB-2306726E75B9}" type="sibTrans" cxnId="{84C99992-F815-4D86-AE64-23066F2E2C72}">
      <dgm:prSet/>
      <dgm:spPr/>
      <dgm:t>
        <a:bodyPr/>
        <a:lstStyle/>
        <a:p>
          <a:endParaRPr lang="en-GB"/>
        </a:p>
      </dgm:t>
    </dgm:pt>
    <dgm:pt modelId="{D7AF9622-7B91-4B87-B72E-EB332D3B22AD}">
      <dgm:prSet phldrT="[Text]"/>
      <dgm:spPr>
        <a:solidFill>
          <a:srgbClr val="FDE5DB"/>
        </a:solidFill>
        <a:ln>
          <a:solidFill>
            <a:srgbClr val="FDE5DB"/>
          </a:solidFill>
        </a:ln>
      </dgm:spPr>
      <dgm:t>
        <a:bodyPr/>
        <a:lstStyle/>
        <a:p>
          <a:r>
            <a:rPr lang="ar-EG" dirty="0">
              <a:solidFill>
                <a:srgbClr val="214553"/>
              </a:solidFill>
              <a:latin typeface="Calibri Light" panose="020F0302020204030204" pitchFamily="34" charset="0"/>
              <a:cs typeface="Calibri Light" panose="020F0302020204030204" pitchFamily="34" charset="0"/>
            </a:rPr>
            <a:t>على المصيبة</a:t>
          </a:r>
          <a:endParaRPr lang="en-GB" dirty="0">
            <a:solidFill>
              <a:srgbClr val="214553"/>
            </a:solidFill>
            <a:latin typeface="Calibri Light" panose="020F0302020204030204" pitchFamily="34" charset="0"/>
            <a:cs typeface="Calibri Light" panose="020F0302020204030204" pitchFamily="34" charset="0"/>
          </a:endParaRPr>
        </a:p>
      </dgm:t>
    </dgm:pt>
    <dgm:pt modelId="{79541853-8B1C-4566-94DB-32A81EDF37A7}" type="parTrans" cxnId="{6819FE85-B86F-4176-9006-FDED155038A4}">
      <dgm:prSet/>
      <dgm:spPr>
        <a:ln>
          <a:solidFill>
            <a:srgbClr val="EBA188"/>
          </a:solidFill>
        </a:ln>
      </dgm:spPr>
      <dgm:t>
        <a:bodyPr/>
        <a:lstStyle/>
        <a:p>
          <a:endParaRPr lang="en-GB"/>
        </a:p>
      </dgm:t>
    </dgm:pt>
    <dgm:pt modelId="{3C349A3A-14CA-4018-B543-981873831E1B}" type="sibTrans" cxnId="{6819FE85-B86F-4176-9006-FDED155038A4}">
      <dgm:prSet/>
      <dgm:spPr/>
      <dgm:t>
        <a:bodyPr/>
        <a:lstStyle/>
        <a:p>
          <a:endParaRPr lang="en-GB"/>
        </a:p>
      </dgm:t>
    </dgm:pt>
    <dgm:pt modelId="{C2C5726B-FF89-493B-852E-C5E331F7AB7B}" type="pres">
      <dgm:prSet presAssocID="{825BE699-51D4-4320-851C-9309E01FD1DE}" presName="hierChild1" presStyleCnt="0">
        <dgm:presLayoutVars>
          <dgm:orgChart val="1"/>
          <dgm:chPref val="1"/>
          <dgm:dir/>
          <dgm:animOne val="branch"/>
          <dgm:animLvl val="lvl"/>
          <dgm:resizeHandles/>
        </dgm:presLayoutVars>
      </dgm:prSet>
      <dgm:spPr/>
    </dgm:pt>
    <dgm:pt modelId="{4A255507-5E61-4118-A4D3-257FB5D45F70}" type="pres">
      <dgm:prSet presAssocID="{793D8A2F-00D5-43D2-A1CE-34C42FC980D6}" presName="hierRoot1" presStyleCnt="0">
        <dgm:presLayoutVars>
          <dgm:hierBranch val="init"/>
        </dgm:presLayoutVars>
      </dgm:prSet>
      <dgm:spPr/>
    </dgm:pt>
    <dgm:pt modelId="{95D46686-CD90-497D-A716-1B175C0D6550}" type="pres">
      <dgm:prSet presAssocID="{793D8A2F-00D5-43D2-A1CE-34C42FC980D6}" presName="rootComposite1" presStyleCnt="0"/>
      <dgm:spPr/>
    </dgm:pt>
    <dgm:pt modelId="{89D6D939-4383-4B6C-A535-188BCC644A0F}" type="pres">
      <dgm:prSet presAssocID="{793D8A2F-00D5-43D2-A1CE-34C42FC980D6}" presName="rootText1" presStyleLbl="node0" presStyleIdx="0" presStyleCnt="1">
        <dgm:presLayoutVars>
          <dgm:chPref val="3"/>
        </dgm:presLayoutVars>
      </dgm:prSet>
      <dgm:spPr/>
    </dgm:pt>
    <dgm:pt modelId="{E5701E91-1D40-48D9-9AFD-CB1F2B4490E8}" type="pres">
      <dgm:prSet presAssocID="{793D8A2F-00D5-43D2-A1CE-34C42FC980D6}" presName="rootConnector1" presStyleLbl="node1" presStyleIdx="0" presStyleCnt="0"/>
      <dgm:spPr/>
    </dgm:pt>
    <dgm:pt modelId="{073822B7-8639-4CF5-8181-A81BE71186AC}" type="pres">
      <dgm:prSet presAssocID="{793D8A2F-00D5-43D2-A1CE-34C42FC980D6}" presName="hierChild2" presStyleCnt="0"/>
      <dgm:spPr/>
    </dgm:pt>
    <dgm:pt modelId="{AE26193A-09AD-4F9F-8710-17C6208F52AB}" type="pres">
      <dgm:prSet presAssocID="{D8BC1267-6114-4148-A46E-5A9DDF94471D}" presName="Name37" presStyleLbl="parChTrans1D2" presStyleIdx="0" presStyleCnt="3"/>
      <dgm:spPr/>
    </dgm:pt>
    <dgm:pt modelId="{5465E6D7-5982-4102-929A-AE9E899A8BED}" type="pres">
      <dgm:prSet presAssocID="{EFF64265-8AF1-4D26-9159-AC139D7D70B1}" presName="hierRoot2" presStyleCnt="0">
        <dgm:presLayoutVars>
          <dgm:hierBranch val="init"/>
        </dgm:presLayoutVars>
      </dgm:prSet>
      <dgm:spPr/>
    </dgm:pt>
    <dgm:pt modelId="{01CC7AFF-EAF8-4AF5-94A2-A8B5D4FCC42B}" type="pres">
      <dgm:prSet presAssocID="{EFF64265-8AF1-4D26-9159-AC139D7D70B1}" presName="rootComposite" presStyleCnt="0"/>
      <dgm:spPr/>
    </dgm:pt>
    <dgm:pt modelId="{8758085F-A0B3-4BCC-B1D3-D7BD0E266359}" type="pres">
      <dgm:prSet presAssocID="{EFF64265-8AF1-4D26-9159-AC139D7D70B1}" presName="rootText" presStyleLbl="node2" presStyleIdx="0" presStyleCnt="3">
        <dgm:presLayoutVars>
          <dgm:chPref val="3"/>
        </dgm:presLayoutVars>
      </dgm:prSet>
      <dgm:spPr/>
    </dgm:pt>
    <dgm:pt modelId="{DFD20D0B-0C50-46A9-8720-5AA73D518E5D}" type="pres">
      <dgm:prSet presAssocID="{EFF64265-8AF1-4D26-9159-AC139D7D70B1}" presName="rootConnector" presStyleLbl="node2" presStyleIdx="0" presStyleCnt="3"/>
      <dgm:spPr/>
    </dgm:pt>
    <dgm:pt modelId="{D3992236-049E-4856-8277-42CAA21D0F0E}" type="pres">
      <dgm:prSet presAssocID="{EFF64265-8AF1-4D26-9159-AC139D7D70B1}" presName="hierChild4" presStyleCnt="0"/>
      <dgm:spPr/>
    </dgm:pt>
    <dgm:pt modelId="{15769F89-2406-4202-8F24-ABA732D6D238}" type="pres">
      <dgm:prSet presAssocID="{EFF64265-8AF1-4D26-9159-AC139D7D70B1}" presName="hierChild5" presStyleCnt="0"/>
      <dgm:spPr/>
    </dgm:pt>
    <dgm:pt modelId="{C90CD171-CFA8-446B-ABF9-EF84FE19F8E8}" type="pres">
      <dgm:prSet presAssocID="{3682C18B-3DD2-4FD0-A00A-CFE2FEC05F2A}" presName="Name37" presStyleLbl="parChTrans1D2" presStyleIdx="1" presStyleCnt="3"/>
      <dgm:spPr/>
    </dgm:pt>
    <dgm:pt modelId="{F534F7E3-EC2C-42E4-A082-A3127436BBF9}" type="pres">
      <dgm:prSet presAssocID="{6704F2BA-1A46-4CC4-97F7-CA466E69E757}" presName="hierRoot2" presStyleCnt="0">
        <dgm:presLayoutVars>
          <dgm:hierBranch val="init"/>
        </dgm:presLayoutVars>
      </dgm:prSet>
      <dgm:spPr/>
    </dgm:pt>
    <dgm:pt modelId="{E44407EE-9208-4FE6-A18F-1A4A05E089C5}" type="pres">
      <dgm:prSet presAssocID="{6704F2BA-1A46-4CC4-97F7-CA466E69E757}" presName="rootComposite" presStyleCnt="0"/>
      <dgm:spPr/>
    </dgm:pt>
    <dgm:pt modelId="{F02791E7-3D99-45B5-89D0-F715EC545822}" type="pres">
      <dgm:prSet presAssocID="{6704F2BA-1A46-4CC4-97F7-CA466E69E757}" presName="rootText" presStyleLbl="node2" presStyleIdx="1" presStyleCnt="3">
        <dgm:presLayoutVars>
          <dgm:chPref val="3"/>
        </dgm:presLayoutVars>
      </dgm:prSet>
      <dgm:spPr/>
    </dgm:pt>
    <dgm:pt modelId="{6E119BA7-F8CA-4904-A24B-D9CD59CE48D7}" type="pres">
      <dgm:prSet presAssocID="{6704F2BA-1A46-4CC4-97F7-CA466E69E757}" presName="rootConnector" presStyleLbl="node2" presStyleIdx="1" presStyleCnt="3"/>
      <dgm:spPr/>
    </dgm:pt>
    <dgm:pt modelId="{A5082BB6-35AE-46D6-B7A5-A0729537E632}" type="pres">
      <dgm:prSet presAssocID="{6704F2BA-1A46-4CC4-97F7-CA466E69E757}" presName="hierChild4" presStyleCnt="0"/>
      <dgm:spPr/>
    </dgm:pt>
    <dgm:pt modelId="{7E97F4BF-F97A-4542-B33B-C5DE02FA5BF3}" type="pres">
      <dgm:prSet presAssocID="{6704F2BA-1A46-4CC4-97F7-CA466E69E757}" presName="hierChild5" presStyleCnt="0"/>
      <dgm:spPr/>
    </dgm:pt>
    <dgm:pt modelId="{B3B94E7D-6700-4BEB-A303-187AAA3DBD05}" type="pres">
      <dgm:prSet presAssocID="{79541853-8B1C-4566-94DB-32A81EDF37A7}" presName="Name37" presStyleLbl="parChTrans1D2" presStyleIdx="2" presStyleCnt="3"/>
      <dgm:spPr/>
    </dgm:pt>
    <dgm:pt modelId="{2651D6C3-CDE8-49F8-9528-66FCEBE3C8BB}" type="pres">
      <dgm:prSet presAssocID="{D7AF9622-7B91-4B87-B72E-EB332D3B22AD}" presName="hierRoot2" presStyleCnt="0">
        <dgm:presLayoutVars>
          <dgm:hierBranch val="init"/>
        </dgm:presLayoutVars>
      </dgm:prSet>
      <dgm:spPr/>
    </dgm:pt>
    <dgm:pt modelId="{990CACDE-96E7-4B21-BD3F-DEB0DAD70EC4}" type="pres">
      <dgm:prSet presAssocID="{D7AF9622-7B91-4B87-B72E-EB332D3B22AD}" presName="rootComposite" presStyleCnt="0"/>
      <dgm:spPr/>
    </dgm:pt>
    <dgm:pt modelId="{1238667F-2A3D-46E4-BD79-4DF3B37ED009}" type="pres">
      <dgm:prSet presAssocID="{D7AF9622-7B91-4B87-B72E-EB332D3B22AD}" presName="rootText" presStyleLbl="node2" presStyleIdx="2" presStyleCnt="3">
        <dgm:presLayoutVars>
          <dgm:chPref val="3"/>
        </dgm:presLayoutVars>
      </dgm:prSet>
      <dgm:spPr/>
    </dgm:pt>
    <dgm:pt modelId="{AA7BCF9A-72E4-4C33-BE56-6604A455C739}" type="pres">
      <dgm:prSet presAssocID="{D7AF9622-7B91-4B87-B72E-EB332D3B22AD}" presName="rootConnector" presStyleLbl="node2" presStyleIdx="2" presStyleCnt="3"/>
      <dgm:spPr/>
    </dgm:pt>
    <dgm:pt modelId="{67291F0B-5266-4D1D-8242-C6E740F55A73}" type="pres">
      <dgm:prSet presAssocID="{D7AF9622-7B91-4B87-B72E-EB332D3B22AD}" presName="hierChild4" presStyleCnt="0"/>
      <dgm:spPr/>
    </dgm:pt>
    <dgm:pt modelId="{32D80011-D94E-4234-B123-2C802560ECA0}" type="pres">
      <dgm:prSet presAssocID="{D7AF9622-7B91-4B87-B72E-EB332D3B22AD}" presName="hierChild5" presStyleCnt="0"/>
      <dgm:spPr/>
    </dgm:pt>
    <dgm:pt modelId="{7D187E16-7F6F-46D0-AD7B-CDB13AB305F6}" type="pres">
      <dgm:prSet presAssocID="{793D8A2F-00D5-43D2-A1CE-34C42FC980D6}" presName="hierChild3" presStyleCnt="0"/>
      <dgm:spPr/>
    </dgm:pt>
  </dgm:ptLst>
  <dgm:cxnLst>
    <dgm:cxn modelId="{A7212812-8F77-4878-8DEA-B82AE9C0EBDC}" type="presOf" srcId="{EFF64265-8AF1-4D26-9159-AC139D7D70B1}" destId="{8758085F-A0B3-4BCC-B1D3-D7BD0E266359}" srcOrd="0" destOrd="0" presId="urn:microsoft.com/office/officeart/2005/8/layout/orgChart1"/>
    <dgm:cxn modelId="{3BD0EF3F-9E6D-42D6-B26B-EE9CB733085A}" type="presOf" srcId="{EFF64265-8AF1-4D26-9159-AC139D7D70B1}" destId="{DFD20D0B-0C50-46A9-8720-5AA73D518E5D}" srcOrd="1" destOrd="0" presId="urn:microsoft.com/office/officeart/2005/8/layout/orgChart1"/>
    <dgm:cxn modelId="{1836E541-DB38-4DAB-A94E-A608958131DB}" type="presOf" srcId="{79541853-8B1C-4566-94DB-32A81EDF37A7}" destId="{B3B94E7D-6700-4BEB-A303-187AAA3DBD05}" srcOrd="0" destOrd="0" presId="urn:microsoft.com/office/officeart/2005/8/layout/orgChart1"/>
    <dgm:cxn modelId="{B38D9666-089B-4687-8097-CAAD9BEEC2B1}" type="presOf" srcId="{D8BC1267-6114-4148-A46E-5A9DDF94471D}" destId="{AE26193A-09AD-4F9F-8710-17C6208F52AB}" srcOrd="0" destOrd="0" presId="urn:microsoft.com/office/officeart/2005/8/layout/orgChart1"/>
    <dgm:cxn modelId="{60E0074A-688E-4832-8051-50C2A6A40299}" type="presOf" srcId="{D7AF9622-7B91-4B87-B72E-EB332D3B22AD}" destId="{1238667F-2A3D-46E4-BD79-4DF3B37ED009}" srcOrd="0" destOrd="0" presId="urn:microsoft.com/office/officeart/2005/8/layout/orgChart1"/>
    <dgm:cxn modelId="{E0CE9C73-F6BF-4CE4-A54C-80E73DCD3107}" type="presOf" srcId="{793D8A2F-00D5-43D2-A1CE-34C42FC980D6}" destId="{E5701E91-1D40-48D9-9AFD-CB1F2B4490E8}" srcOrd="1" destOrd="0" presId="urn:microsoft.com/office/officeart/2005/8/layout/orgChart1"/>
    <dgm:cxn modelId="{6819FE85-B86F-4176-9006-FDED155038A4}" srcId="{793D8A2F-00D5-43D2-A1CE-34C42FC980D6}" destId="{D7AF9622-7B91-4B87-B72E-EB332D3B22AD}" srcOrd="2" destOrd="0" parTransId="{79541853-8B1C-4566-94DB-32A81EDF37A7}" sibTransId="{3C349A3A-14CA-4018-B543-981873831E1B}"/>
    <dgm:cxn modelId="{4C3C4189-8DE7-4793-A68F-24E794B927E4}" type="presOf" srcId="{6704F2BA-1A46-4CC4-97F7-CA466E69E757}" destId="{6E119BA7-F8CA-4904-A24B-D9CD59CE48D7}" srcOrd="1" destOrd="0" presId="urn:microsoft.com/office/officeart/2005/8/layout/orgChart1"/>
    <dgm:cxn modelId="{84C99992-F815-4D86-AE64-23066F2E2C72}" srcId="{793D8A2F-00D5-43D2-A1CE-34C42FC980D6}" destId="{6704F2BA-1A46-4CC4-97F7-CA466E69E757}" srcOrd="1" destOrd="0" parTransId="{3682C18B-3DD2-4FD0-A00A-CFE2FEC05F2A}" sibTransId="{3C6C9FA4-871C-4A16-9AAB-2306726E75B9}"/>
    <dgm:cxn modelId="{DF54B19B-DF2E-49F6-8DD8-599B3382A14D}" srcId="{825BE699-51D4-4320-851C-9309E01FD1DE}" destId="{793D8A2F-00D5-43D2-A1CE-34C42FC980D6}" srcOrd="0" destOrd="0" parTransId="{60C06BBD-2861-4AA5-B673-44CA15FFC87A}" sibTransId="{3AA0D8F1-244A-4400-A819-5107421EF098}"/>
    <dgm:cxn modelId="{44F0D2CA-6564-4252-A7F1-904BB8CF496E}" type="presOf" srcId="{825BE699-51D4-4320-851C-9309E01FD1DE}" destId="{C2C5726B-FF89-493B-852E-C5E331F7AB7B}" srcOrd="0" destOrd="0" presId="urn:microsoft.com/office/officeart/2005/8/layout/orgChart1"/>
    <dgm:cxn modelId="{6F3B72CC-EC39-433C-9263-FA559562068D}" type="presOf" srcId="{3682C18B-3DD2-4FD0-A00A-CFE2FEC05F2A}" destId="{C90CD171-CFA8-446B-ABF9-EF84FE19F8E8}" srcOrd="0" destOrd="0" presId="urn:microsoft.com/office/officeart/2005/8/layout/orgChart1"/>
    <dgm:cxn modelId="{76EA06D5-370A-40F5-9256-3D37D5A2FEB9}" type="presOf" srcId="{D7AF9622-7B91-4B87-B72E-EB332D3B22AD}" destId="{AA7BCF9A-72E4-4C33-BE56-6604A455C739}" srcOrd="1" destOrd="0" presId="urn:microsoft.com/office/officeart/2005/8/layout/orgChart1"/>
    <dgm:cxn modelId="{293F20DE-0350-4C3E-8C2F-032A23C6B146}" type="presOf" srcId="{6704F2BA-1A46-4CC4-97F7-CA466E69E757}" destId="{F02791E7-3D99-45B5-89D0-F715EC545822}" srcOrd="0" destOrd="0" presId="urn:microsoft.com/office/officeart/2005/8/layout/orgChart1"/>
    <dgm:cxn modelId="{DAEF50E2-091C-463C-9BAD-FA7709AF2AEA}" srcId="{793D8A2F-00D5-43D2-A1CE-34C42FC980D6}" destId="{EFF64265-8AF1-4D26-9159-AC139D7D70B1}" srcOrd="0" destOrd="0" parTransId="{D8BC1267-6114-4148-A46E-5A9DDF94471D}" sibTransId="{CC14D45C-AD8D-4D1D-9CE9-BD4E0FB3B83F}"/>
    <dgm:cxn modelId="{058C3FF2-6DB6-4915-9988-B38D42218280}" type="presOf" srcId="{793D8A2F-00D5-43D2-A1CE-34C42FC980D6}" destId="{89D6D939-4383-4B6C-A535-188BCC644A0F}" srcOrd="0" destOrd="0" presId="urn:microsoft.com/office/officeart/2005/8/layout/orgChart1"/>
    <dgm:cxn modelId="{BA6718A4-C043-49CB-B063-DADC0D0B0EA3}" type="presParOf" srcId="{C2C5726B-FF89-493B-852E-C5E331F7AB7B}" destId="{4A255507-5E61-4118-A4D3-257FB5D45F70}" srcOrd="0" destOrd="0" presId="urn:microsoft.com/office/officeart/2005/8/layout/orgChart1"/>
    <dgm:cxn modelId="{1211D7E3-3F1D-421D-A7EA-506D7A96B4D8}" type="presParOf" srcId="{4A255507-5E61-4118-A4D3-257FB5D45F70}" destId="{95D46686-CD90-497D-A716-1B175C0D6550}" srcOrd="0" destOrd="0" presId="urn:microsoft.com/office/officeart/2005/8/layout/orgChart1"/>
    <dgm:cxn modelId="{6950194E-97A1-4E1F-AED2-E4D9DF8F6A23}" type="presParOf" srcId="{95D46686-CD90-497D-A716-1B175C0D6550}" destId="{89D6D939-4383-4B6C-A535-188BCC644A0F}" srcOrd="0" destOrd="0" presId="urn:microsoft.com/office/officeart/2005/8/layout/orgChart1"/>
    <dgm:cxn modelId="{4A9771B8-3CBA-4C9E-A357-2AFAE3F84068}" type="presParOf" srcId="{95D46686-CD90-497D-A716-1B175C0D6550}" destId="{E5701E91-1D40-48D9-9AFD-CB1F2B4490E8}" srcOrd="1" destOrd="0" presId="urn:microsoft.com/office/officeart/2005/8/layout/orgChart1"/>
    <dgm:cxn modelId="{AA0609FE-41B5-4DAE-9EA3-BECE851678CA}" type="presParOf" srcId="{4A255507-5E61-4118-A4D3-257FB5D45F70}" destId="{073822B7-8639-4CF5-8181-A81BE71186AC}" srcOrd="1" destOrd="0" presId="urn:microsoft.com/office/officeart/2005/8/layout/orgChart1"/>
    <dgm:cxn modelId="{0BA2FEF8-A1D6-4F4D-A9E7-BB34058CCDF8}" type="presParOf" srcId="{073822B7-8639-4CF5-8181-A81BE71186AC}" destId="{AE26193A-09AD-4F9F-8710-17C6208F52AB}" srcOrd="0" destOrd="0" presId="urn:microsoft.com/office/officeart/2005/8/layout/orgChart1"/>
    <dgm:cxn modelId="{ABFA34A8-78D6-4157-AF02-BDE26CD00169}" type="presParOf" srcId="{073822B7-8639-4CF5-8181-A81BE71186AC}" destId="{5465E6D7-5982-4102-929A-AE9E899A8BED}" srcOrd="1" destOrd="0" presId="urn:microsoft.com/office/officeart/2005/8/layout/orgChart1"/>
    <dgm:cxn modelId="{8F30FAD6-6E6C-4799-B880-61A9EE54DD33}" type="presParOf" srcId="{5465E6D7-5982-4102-929A-AE9E899A8BED}" destId="{01CC7AFF-EAF8-4AF5-94A2-A8B5D4FCC42B}" srcOrd="0" destOrd="0" presId="urn:microsoft.com/office/officeart/2005/8/layout/orgChart1"/>
    <dgm:cxn modelId="{11C4BFFC-BA7F-4C4B-80FB-66714935303A}" type="presParOf" srcId="{01CC7AFF-EAF8-4AF5-94A2-A8B5D4FCC42B}" destId="{8758085F-A0B3-4BCC-B1D3-D7BD0E266359}" srcOrd="0" destOrd="0" presId="urn:microsoft.com/office/officeart/2005/8/layout/orgChart1"/>
    <dgm:cxn modelId="{57C2BEB3-6493-40B4-8D55-4061379A2B64}" type="presParOf" srcId="{01CC7AFF-EAF8-4AF5-94A2-A8B5D4FCC42B}" destId="{DFD20D0B-0C50-46A9-8720-5AA73D518E5D}" srcOrd="1" destOrd="0" presId="urn:microsoft.com/office/officeart/2005/8/layout/orgChart1"/>
    <dgm:cxn modelId="{2FB628E0-D767-4A1A-9791-6B2DBF6C2AA6}" type="presParOf" srcId="{5465E6D7-5982-4102-929A-AE9E899A8BED}" destId="{D3992236-049E-4856-8277-42CAA21D0F0E}" srcOrd="1" destOrd="0" presId="urn:microsoft.com/office/officeart/2005/8/layout/orgChart1"/>
    <dgm:cxn modelId="{58940BC3-B819-4610-9CA7-A18E2F5E6D06}" type="presParOf" srcId="{5465E6D7-5982-4102-929A-AE9E899A8BED}" destId="{15769F89-2406-4202-8F24-ABA732D6D238}" srcOrd="2" destOrd="0" presId="urn:microsoft.com/office/officeart/2005/8/layout/orgChart1"/>
    <dgm:cxn modelId="{EF46F690-F7FE-4655-8FE6-5E5A61353929}" type="presParOf" srcId="{073822B7-8639-4CF5-8181-A81BE71186AC}" destId="{C90CD171-CFA8-446B-ABF9-EF84FE19F8E8}" srcOrd="2" destOrd="0" presId="urn:microsoft.com/office/officeart/2005/8/layout/orgChart1"/>
    <dgm:cxn modelId="{7FCD8D31-7BF1-4B75-AF97-35F5215A7CD4}" type="presParOf" srcId="{073822B7-8639-4CF5-8181-A81BE71186AC}" destId="{F534F7E3-EC2C-42E4-A082-A3127436BBF9}" srcOrd="3" destOrd="0" presId="urn:microsoft.com/office/officeart/2005/8/layout/orgChart1"/>
    <dgm:cxn modelId="{0C953DFB-FD40-470A-90FD-6EAC35BED6EC}" type="presParOf" srcId="{F534F7E3-EC2C-42E4-A082-A3127436BBF9}" destId="{E44407EE-9208-4FE6-A18F-1A4A05E089C5}" srcOrd="0" destOrd="0" presId="urn:microsoft.com/office/officeart/2005/8/layout/orgChart1"/>
    <dgm:cxn modelId="{EAC03EF5-CE9D-4803-A785-43D23772CCB8}" type="presParOf" srcId="{E44407EE-9208-4FE6-A18F-1A4A05E089C5}" destId="{F02791E7-3D99-45B5-89D0-F715EC545822}" srcOrd="0" destOrd="0" presId="urn:microsoft.com/office/officeart/2005/8/layout/orgChart1"/>
    <dgm:cxn modelId="{3D4ED624-B621-4CF9-B8F0-6F3BDDFA2493}" type="presParOf" srcId="{E44407EE-9208-4FE6-A18F-1A4A05E089C5}" destId="{6E119BA7-F8CA-4904-A24B-D9CD59CE48D7}" srcOrd="1" destOrd="0" presId="urn:microsoft.com/office/officeart/2005/8/layout/orgChart1"/>
    <dgm:cxn modelId="{38A81F91-5D9B-4564-B310-57B75E54CAC2}" type="presParOf" srcId="{F534F7E3-EC2C-42E4-A082-A3127436BBF9}" destId="{A5082BB6-35AE-46D6-B7A5-A0729537E632}" srcOrd="1" destOrd="0" presId="urn:microsoft.com/office/officeart/2005/8/layout/orgChart1"/>
    <dgm:cxn modelId="{9EDB312A-1272-49D7-BC5B-D1F44C68C384}" type="presParOf" srcId="{F534F7E3-EC2C-42E4-A082-A3127436BBF9}" destId="{7E97F4BF-F97A-4542-B33B-C5DE02FA5BF3}" srcOrd="2" destOrd="0" presId="urn:microsoft.com/office/officeart/2005/8/layout/orgChart1"/>
    <dgm:cxn modelId="{BA6A44C6-32FA-4E3A-9B69-A4D8896A5E8B}" type="presParOf" srcId="{073822B7-8639-4CF5-8181-A81BE71186AC}" destId="{B3B94E7D-6700-4BEB-A303-187AAA3DBD05}" srcOrd="4" destOrd="0" presId="urn:microsoft.com/office/officeart/2005/8/layout/orgChart1"/>
    <dgm:cxn modelId="{B3F4ED3A-8F2B-445E-81A6-1EFE4B2B1D2F}" type="presParOf" srcId="{073822B7-8639-4CF5-8181-A81BE71186AC}" destId="{2651D6C3-CDE8-49F8-9528-66FCEBE3C8BB}" srcOrd="5" destOrd="0" presId="urn:microsoft.com/office/officeart/2005/8/layout/orgChart1"/>
    <dgm:cxn modelId="{306FEF6F-91DD-4AED-BAFB-02BC798FD2DF}" type="presParOf" srcId="{2651D6C3-CDE8-49F8-9528-66FCEBE3C8BB}" destId="{990CACDE-96E7-4B21-BD3F-DEB0DAD70EC4}" srcOrd="0" destOrd="0" presId="urn:microsoft.com/office/officeart/2005/8/layout/orgChart1"/>
    <dgm:cxn modelId="{25A7136E-5E3C-443A-A5B5-EE42AA586756}" type="presParOf" srcId="{990CACDE-96E7-4B21-BD3F-DEB0DAD70EC4}" destId="{1238667F-2A3D-46E4-BD79-4DF3B37ED009}" srcOrd="0" destOrd="0" presId="urn:microsoft.com/office/officeart/2005/8/layout/orgChart1"/>
    <dgm:cxn modelId="{066CA42C-B082-454D-A641-5FCCECD88ED9}" type="presParOf" srcId="{990CACDE-96E7-4B21-BD3F-DEB0DAD70EC4}" destId="{AA7BCF9A-72E4-4C33-BE56-6604A455C739}" srcOrd="1" destOrd="0" presId="urn:microsoft.com/office/officeart/2005/8/layout/orgChart1"/>
    <dgm:cxn modelId="{D5564CBD-1799-4C93-90D8-AC970A9E366F}" type="presParOf" srcId="{2651D6C3-CDE8-49F8-9528-66FCEBE3C8BB}" destId="{67291F0B-5266-4D1D-8242-C6E740F55A73}" srcOrd="1" destOrd="0" presId="urn:microsoft.com/office/officeart/2005/8/layout/orgChart1"/>
    <dgm:cxn modelId="{0E7360C9-405B-4B92-B2C3-A516F173ACE5}" type="presParOf" srcId="{2651D6C3-CDE8-49F8-9528-66FCEBE3C8BB}" destId="{32D80011-D94E-4234-B123-2C802560ECA0}" srcOrd="2" destOrd="0" presId="urn:microsoft.com/office/officeart/2005/8/layout/orgChart1"/>
    <dgm:cxn modelId="{0CA49CBC-5008-4EF6-BB7B-63B761C6F976}" type="presParOf" srcId="{4A255507-5E61-4118-A4D3-257FB5D45F70}" destId="{7D187E16-7F6F-46D0-AD7B-CDB13AB305F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9F29AE-112E-4806-8741-E2A65DE408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2CBFA8C-B210-432D-8F88-95F56B25BD2A}">
      <dgm:prSet phldrT="[Text]"/>
      <dgm:spPr>
        <a:solidFill>
          <a:srgbClr val="FDE5DB"/>
        </a:solidFill>
      </dgm:spPr>
      <dgm:t>
        <a:bodyPr/>
        <a:lstStyle/>
        <a:p>
          <a:pPr>
            <a:buNone/>
          </a:pPr>
          <a:r>
            <a:rPr lang="en-GB" dirty="0">
              <a:solidFill>
                <a:srgbClr val="214553"/>
              </a:solidFill>
              <a:latin typeface="Inter" panose="020B0502030000000004" pitchFamily="34" charset="0"/>
              <a:ea typeface="Inter" panose="020B0502030000000004" pitchFamily="34" charset="0"/>
            </a:rPr>
            <a:t>Better than 1000 months. What does this mean?</a:t>
          </a:r>
        </a:p>
      </dgm:t>
    </dgm:pt>
    <dgm:pt modelId="{3F431D65-CC20-4D50-B505-C9C43BFF48F9}" type="parTrans" cxnId="{565CBA94-C032-4B4E-AC2F-4A3039619089}">
      <dgm:prSet/>
      <dgm:spPr/>
      <dgm:t>
        <a:bodyPr/>
        <a:lstStyle/>
        <a:p>
          <a:endParaRPr lang="en-GB"/>
        </a:p>
      </dgm:t>
    </dgm:pt>
    <dgm:pt modelId="{E0C247D3-7CB4-4DE6-BB84-230B8F25E859}" type="sibTrans" cxnId="{565CBA94-C032-4B4E-AC2F-4A3039619089}">
      <dgm:prSet/>
      <dgm:spPr/>
      <dgm:t>
        <a:bodyPr/>
        <a:lstStyle/>
        <a:p>
          <a:endParaRPr lang="en-GB"/>
        </a:p>
      </dgm:t>
    </dgm:pt>
    <dgm:pt modelId="{1819E417-7890-4967-AD52-BDE18A6FB329}">
      <dgm:prSet/>
      <dgm:spPr>
        <a:solidFill>
          <a:srgbClr val="FDE5DB"/>
        </a:solidFill>
      </dgm:spPr>
      <dgm:t>
        <a:bodyPr/>
        <a:lstStyle/>
        <a:p>
          <a:r>
            <a:rPr lang="en-GB" dirty="0">
              <a:solidFill>
                <a:srgbClr val="214553"/>
              </a:solidFill>
              <a:latin typeface="Inter" panose="020B0502030000000004" pitchFamily="34" charset="0"/>
              <a:ea typeface="Inter" panose="020B0502030000000004" pitchFamily="34" charset="0"/>
            </a:rPr>
            <a:t>On this night, earth is FULL of angels.</a:t>
          </a:r>
        </a:p>
      </dgm:t>
    </dgm:pt>
    <dgm:pt modelId="{6A19D291-912E-4BAD-A5DC-B9F065D56C8B}" type="parTrans" cxnId="{E99B1438-5542-403A-BCBE-4DDDB4C2E828}">
      <dgm:prSet/>
      <dgm:spPr/>
      <dgm:t>
        <a:bodyPr/>
        <a:lstStyle/>
        <a:p>
          <a:endParaRPr lang="en-GB"/>
        </a:p>
      </dgm:t>
    </dgm:pt>
    <dgm:pt modelId="{A1D06CAA-3E46-4794-B3F7-CA9A7817221E}" type="sibTrans" cxnId="{E99B1438-5542-403A-BCBE-4DDDB4C2E828}">
      <dgm:prSet/>
      <dgm:spPr/>
      <dgm:t>
        <a:bodyPr/>
        <a:lstStyle/>
        <a:p>
          <a:endParaRPr lang="en-GB"/>
        </a:p>
      </dgm:t>
    </dgm:pt>
    <dgm:pt modelId="{F018D6D6-D5C8-45B4-91D4-1E287EED0749}">
      <dgm:prSet/>
      <dgm:spPr>
        <a:solidFill>
          <a:srgbClr val="FDE5DB"/>
        </a:solidFill>
      </dgm:spPr>
      <dgm:t>
        <a:bodyPr/>
        <a:lstStyle/>
        <a:p>
          <a:r>
            <a:rPr lang="en-GB" dirty="0">
              <a:solidFill>
                <a:srgbClr val="214553"/>
              </a:solidFill>
              <a:latin typeface="Inter" panose="020B0502030000000004" pitchFamily="34" charset="0"/>
              <a:ea typeface="Inter" panose="020B0502030000000004" pitchFamily="34" charset="0"/>
            </a:rPr>
            <a:t>Jibril (</a:t>
          </a:r>
          <a:r>
            <a:rPr lang="en-GB" dirty="0" err="1">
              <a:solidFill>
                <a:srgbClr val="214553"/>
              </a:solidFill>
              <a:latin typeface="Inter" panose="020B0502030000000004" pitchFamily="34" charset="0"/>
              <a:ea typeface="Inter" panose="020B0502030000000004" pitchFamily="34" charset="0"/>
            </a:rPr>
            <a:t>Alayhis</a:t>
          </a:r>
          <a:r>
            <a:rPr lang="en-GB" dirty="0">
              <a:solidFill>
                <a:srgbClr val="214553"/>
              </a:solidFill>
              <a:latin typeface="Inter" panose="020B0502030000000004" pitchFamily="34" charset="0"/>
              <a:ea typeface="Inter" panose="020B0502030000000004" pitchFamily="34" charset="0"/>
            </a:rPr>
            <a:t> Salam) comes down</a:t>
          </a:r>
        </a:p>
      </dgm:t>
    </dgm:pt>
    <dgm:pt modelId="{5FDABBBE-B7AB-4235-8E33-F440B4383F2A}" type="parTrans" cxnId="{5D114325-BEF0-41E9-A445-CE919D883E73}">
      <dgm:prSet/>
      <dgm:spPr/>
      <dgm:t>
        <a:bodyPr/>
        <a:lstStyle/>
        <a:p>
          <a:endParaRPr lang="en-GB"/>
        </a:p>
      </dgm:t>
    </dgm:pt>
    <dgm:pt modelId="{3E36E86B-0DD3-41BE-B90A-A06882C923F9}" type="sibTrans" cxnId="{5D114325-BEF0-41E9-A445-CE919D883E73}">
      <dgm:prSet/>
      <dgm:spPr/>
      <dgm:t>
        <a:bodyPr/>
        <a:lstStyle/>
        <a:p>
          <a:endParaRPr lang="en-GB"/>
        </a:p>
      </dgm:t>
    </dgm:pt>
    <dgm:pt modelId="{DEDF3CC5-A3EB-46A5-B418-64E19F45515A}">
      <dgm:prSet/>
      <dgm:spPr>
        <a:solidFill>
          <a:srgbClr val="FDE5DB"/>
        </a:solidFill>
      </dgm:spPr>
      <dgm:t>
        <a:bodyPr/>
        <a:lstStyle/>
        <a:p>
          <a:r>
            <a:rPr lang="en-GB" dirty="0">
              <a:solidFill>
                <a:srgbClr val="214553"/>
              </a:solidFill>
              <a:latin typeface="Inter" panose="020B0502030000000004" pitchFamily="34" charset="0"/>
              <a:ea typeface="Inter" panose="020B0502030000000004" pitchFamily="34" charset="0"/>
            </a:rPr>
            <a:t>Full of blessings and peace</a:t>
          </a:r>
        </a:p>
      </dgm:t>
    </dgm:pt>
    <dgm:pt modelId="{6214C6A1-D11C-454D-A35B-C37F13D0A3C2}" type="parTrans" cxnId="{5B168B28-0DD1-495C-9FFC-D985A657DDF9}">
      <dgm:prSet/>
      <dgm:spPr/>
      <dgm:t>
        <a:bodyPr/>
        <a:lstStyle/>
        <a:p>
          <a:endParaRPr lang="en-GB"/>
        </a:p>
      </dgm:t>
    </dgm:pt>
    <dgm:pt modelId="{C015FA56-EE3E-4D8D-9EC4-60FA53019DD2}" type="sibTrans" cxnId="{5B168B28-0DD1-495C-9FFC-D985A657DDF9}">
      <dgm:prSet/>
      <dgm:spPr/>
      <dgm:t>
        <a:bodyPr/>
        <a:lstStyle/>
        <a:p>
          <a:endParaRPr lang="en-GB"/>
        </a:p>
      </dgm:t>
    </dgm:pt>
    <dgm:pt modelId="{51A43C31-C1E2-44DC-B119-E87F6CDB13BC}">
      <dgm:prSet/>
      <dgm:spPr>
        <a:solidFill>
          <a:srgbClr val="FDE5DB"/>
        </a:solidFill>
      </dgm:spPr>
      <dgm:t>
        <a:bodyPr/>
        <a:lstStyle/>
        <a:p>
          <a:r>
            <a:rPr lang="en-GB" dirty="0">
              <a:solidFill>
                <a:srgbClr val="214553"/>
              </a:solidFill>
              <a:latin typeface="Inter" panose="020B0502030000000004" pitchFamily="34" charset="0"/>
              <a:ea typeface="Inter" panose="020B0502030000000004" pitchFamily="34" charset="0"/>
            </a:rPr>
            <a:t>Night of forgiveness</a:t>
          </a:r>
        </a:p>
      </dgm:t>
    </dgm:pt>
    <dgm:pt modelId="{407D32FC-97A8-43A3-8B7B-527ECC6A9001}" type="parTrans" cxnId="{FD93F396-14A6-4170-8277-E199019A40D5}">
      <dgm:prSet/>
      <dgm:spPr/>
      <dgm:t>
        <a:bodyPr/>
        <a:lstStyle/>
        <a:p>
          <a:endParaRPr lang="en-GB"/>
        </a:p>
      </dgm:t>
    </dgm:pt>
    <dgm:pt modelId="{9821C238-9586-4096-BDE5-542C366F6398}" type="sibTrans" cxnId="{FD93F396-14A6-4170-8277-E199019A40D5}">
      <dgm:prSet/>
      <dgm:spPr/>
      <dgm:t>
        <a:bodyPr/>
        <a:lstStyle/>
        <a:p>
          <a:endParaRPr lang="en-GB"/>
        </a:p>
      </dgm:t>
    </dgm:pt>
    <dgm:pt modelId="{530277B1-5DDF-4BCA-84D7-FF6668C87D74}">
      <dgm:prSet/>
      <dgm:spPr>
        <a:solidFill>
          <a:srgbClr val="FDE5DB"/>
        </a:solidFill>
      </dgm:spPr>
      <dgm:t>
        <a:bodyPr/>
        <a:lstStyle/>
        <a:p>
          <a:r>
            <a:rPr lang="en-GB" dirty="0">
              <a:solidFill>
                <a:srgbClr val="214553"/>
              </a:solidFill>
              <a:latin typeface="Inter" panose="020B0502030000000004" pitchFamily="34" charset="0"/>
              <a:ea typeface="Inter" panose="020B0502030000000004" pitchFamily="34" charset="0"/>
            </a:rPr>
            <a:t>Night marking the greatest event in human history</a:t>
          </a:r>
        </a:p>
      </dgm:t>
    </dgm:pt>
    <dgm:pt modelId="{55E465AA-2797-499D-B008-45EEA3E416FD}" type="parTrans" cxnId="{21D469CE-4EA2-438C-8D75-71254FAA23B6}">
      <dgm:prSet/>
      <dgm:spPr/>
      <dgm:t>
        <a:bodyPr/>
        <a:lstStyle/>
        <a:p>
          <a:endParaRPr lang="en-GB"/>
        </a:p>
      </dgm:t>
    </dgm:pt>
    <dgm:pt modelId="{53330C49-3FF8-4C24-83DC-E18B20861503}" type="sibTrans" cxnId="{21D469CE-4EA2-438C-8D75-71254FAA23B6}">
      <dgm:prSet/>
      <dgm:spPr/>
      <dgm:t>
        <a:bodyPr/>
        <a:lstStyle/>
        <a:p>
          <a:endParaRPr lang="en-GB"/>
        </a:p>
      </dgm:t>
    </dgm:pt>
    <dgm:pt modelId="{E8ADF7B1-ECEB-452C-90F1-446DA68E6F47}" type="pres">
      <dgm:prSet presAssocID="{109F29AE-112E-4806-8741-E2A65DE408B9}" presName="linear" presStyleCnt="0">
        <dgm:presLayoutVars>
          <dgm:dir/>
          <dgm:animLvl val="lvl"/>
          <dgm:resizeHandles val="exact"/>
        </dgm:presLayoutVars>
      </dgm:prSet>
      <dgm:spPr/>
    </dgm:pt>
    <dgm:pt modelId="{5EE7DBAD-C54A-4574-BE49-A86A57A7B5C7}" type="pres">
      <dgm:prSet presAssocID="{12CBFA8C-B210-432D-8F88-95F56B25BD2A}" presName="parentLin" presStyleCnt="0"/>
      <dgm:spPr/>
    </dgm:pt>
    <dgm:pt modelId="{5A642118-5DD7-43EA-86B3-09E533CBE849}" type="pres">
      <dgm:prSet presAssocID="{12CBFA8C-B210-432D-8F88-95F56B25BD2A}" presName="parentLeftMargin" presStyleLbl="node1" presStyleIdx="0" presStyleCnt="6"/>
      <dgm:spPr/>
    </dgm:pt>
    <dgm:pt modelId="{D65FD5C1-F0EE-42D3-BAE0-17715CFB95A3}" type="pres">
      <dgm:prSet presAssocID="{12CBFA8C-B210-432D-8F88-95F56B25BD2A}" presName="parentText" presStyleLbl="node1" presStyleIdx="0" presStyleCnt="6">
        <dgm:presLayoutVars>
          <dgm:chMax val="0"/>
          <dgm:bulletEnabled val="1"/>
        </dgm:presLayoutVars>
      </dgm:prSet>
      <dgm:spPr/>
    </dgm:pt>
    <dgm:pt modelId="{4E4A90F4-F963-44FF-81FE-A7B60B518D8F}" type="pres">
      <dgm:prSet presAssocID="{12CBFA8C-B210-432D-8F88-95F56B25BD2A}" presName="negativeSpace" presStyleCnt="0"/>
      <dgm:spPr/>
    </dgm:pt>
    <dgm:pt modelId="{94D7B86D-C7BF-4724-8056-B17AACF350AF}" type="pres">
      <dgm:prSet presAssocID="{12CBFA8C-B210-432D-8F88-95F56B25BD2A}" presName="childText" presStyleLbl="conFgAcc1" presStyleIdx="0" presStyleCnt="6">
        <dgm:presLayoutVars>
          <dgm:bulletEnabled val="1"/>
        </dgm:presLayoutVars>
      </dgm:prSet>
      <dgm:spPr>
        <a:ln>
          <a:solidFill>
            <a:srgbClr val="214553"/>
          </a:solidFill>
          <a:prstDash val="sysDot"/>
        </a:ln>
      </dgm:spPr>
    </dgm:pt>
    <dgm:pt modelId="{1BF0F7DA-534B-4350-B7AE-C4FCE9142C1C}" type="pres">
      <dgm:prSet presAssocID="{E0C247D3-7CB4-4DE6-BB84-230B8F25E859}" presName="spaceBetweenRectangles" presStyleCnt="0"/>
      <dgm:spPr/>
    </dgm:pt>
    <dgm:pt modelId="{C9EEA405-82A4-41A8-91BE-F88A92A92EDE}" type="pres">
      <dgm:prSet presAssocID="{1819E417-7890-4967-AD52-BDE18A6FB329}" presName="parentLin" presStyleCnt="0"/>
      <dgm:spPr/>
    </dgm:pt>
    <dgm:pt modelId="{F4E900AD-9240-4BFA-9CA1-506A93AA97E9}" type="pres">
      <dgm:prSet presAssocID="{1819E417-7890-4967-AD52-BDE18A6FB329}" presName="parentLeftMargin" presStyleLbl="node1" presStyleIdx="0" presStyleCnt="6"/>
      <dgm:spPr/>
    </dgm:pt>
    <dgm:pt modelId="{EDADA848-B23C-4AFD-ABD0-027D08374065}" type="pres">
      <dgm:prSet presAssocID="{1819E417-7890-4967-AD52-BDE18A6FB329}" presName="parentText" presStyleLbl="node1" presStyleIdx="1" presStyleCnt="6">
        <dgm:presLayoutVars>
          <dgm:chMax val="0"/>
          <dgm:bulletEnabled val="1"/>
        </dgm:presLayoutVars>
      </dgm:prSet>
      <dgm:spPr/>
    </dgm:pt>
    <dgm:pt modelId="{6E2F2D69-B010-43FC-AE48-35B79E4E5FF9}" type="pres">
      <dgm:prSet presAssocID="{1819E417-7890-4967-AD52-BDE18A6FB329}" presName="negativeSpace" presStyleCnt="0"/>
      <dgm:spPr/>
    </dgm:pt>
    <dgm:pt modelId="{7310C84F-F09A-4C9E-B024-B79A18D1C374}" type="pres">
      <dgm:prSet presAssocID="{1819E417-7890-4967-AD52-BDE18A6FB329}" presName="childText" presStyleLbl="conFgAcc1" presStyleIdx="1" presStyleCnt="6">
        <dgm:presLayoutVars>
          <dgm:bulletEnabled val="1"/>
        </dgm:presLayoutVars>
      </dgm:prSet>
      <dgm:spPr>
        <a:ln>
          <a:solidFill>
            <a:srgbClr val="214553"/>
          </a:solidFill>
          <a:prstDash val="sysDot"/>
        </a:ln>
      </dgm:spPr>
    </dgm:pt>
    <dgm:pt modelId="{72818AE2-B68C-4788-B4E9-AF2309153B05}" type="pres">
      <dgm:prSet presAssocID="{A1D06CAA-3E46-4794-B3F7-CA9A7817221E}" presName="spaceBetweenRectangles" presStyleCnt="0"/>
      <dgm:spPr/>
    </dgm:pt>
    <dgm:pt modelId="{963AC800-B047-4AB2-A0DF-39A18DF21A11}" type="pres">
      <dgm:prSet presAssocID="{F018D6D6-D5C8-45B4-91D4-1E287EED0749}" presName="parentLin" presStyleCnt="0"/>
      <dgm:spPr/>
    </dgm:pt>
    <dgm:pt modelId="{CB75DD5A-95F9-4E1A-9186-AE322B1C9BED}" type="pres">
      <dgm:prSet presAssocID="{F018D6D6-D5C8-45B4-91D4-1E287EED0749}" presName="parentLeftMargin" presStyleLbl="node1" presStyleIdx="1" presStyleCnt="6"/>
      <dgm:spPr/>
    </dgm:pt>
    <dgm:pt modelId="{9012186B-A4A3-4E8D-81CC-B3B58ADFFCD7}" type="pres">
      <dgm:prSet presAssocID="{F018D6D6-D5C8-45B4-91D4-1E287EED0749}" presName="parentText" presStyleLbl="node1" presStyleIdx="2" presStyleCnt="6">
        <dgm:presLayoutVars>
          <dgm:chMax val="0"/>
          <dgm:bulletEnabled val="1"/>
        </dgm:presLayoutVars>
      </dgm:prSet>
      <dgm:spPr/>
    </dgm:pt>
    <dgm:pt modelId="{90B75711-5257-4B4F-9D0E-30E125A4573F}" type="pres">
      <dgm:prSet presAssocID="{F018D6D6-D5C8-45B4-91D4-1E287EED0749}" presName="negativeSpace" presStyleCnt="0"/>
      <dgm:spPr/>
    </dgm:pt>
    <dgm:pt modelId="{03F7383F-BA44-434F-BEAE-2E17FE820CBF}" type="pres">
      <dgm:prSet presAssocID="{F018D6D6-D5C8-45B4-91D4-1E287EED0749}" presName="childText" presStyleLbl="conFgAcc1" presStyleIdx="2" presStyleCnt="6">
        <dgm:presLayoutVars>
          <dgm:bulletEnabled val="1"/>
        </dgm:presLayoutVars>
      </dgm:prSet>
      <dgm:spPr>
        <a:ln>
          <a:solidFill>
            <a:srgbClr val="214553"/>
          </a:solidFill>
          <a:prstDash val="sysDot"/>
        </a:ln>
      </dgm:spPr>
    </dgm:pt>
    <dgm:pt modelId="{97DC25B4-4806-4703-8733-8FAEF4C3E21A}" type="pres">
      <dgm:prSet presAssocID="{3E36E86B-0DD3-41BE-B90A-A06882C923F9}" presName="spaceBetweenRectangles" presStyleCnt="0"/>
      <dgm:spPr/>
    </dgm:pt>
    <dgm:pt modelId="{65DF0DE6-E709-4A17-B78F-C37A04899B12}" type="pres">
      <dgm:prSet presAssocID="{DEDF3CC5-A3EB-46A5-B418-64E19F45515A}" presName="parentLin" presStyleCnt="0"/>
      <dgm:spPr/>
    </dgm:pt>
    <dgm:pt modelId="{EE7ACB2F-D5F7-4259-AFA2-F76A99DF1AA6}" type="pres">
      <dgm:prSet presAssocID="{DEDF3CC5-A3EB-46A5-B418-64E19F45515A}" presName="parentLeftMargin" presStyleLbl="node1" presStyleIdx="2" presStyleCnt="6"/>
      <dgm:spPr/>
    </dgm:pt>
    <dgm:pt modelId="{D4541D29-A493-48F7-97AC-1FBD8E3F3999}" type="pres">
      <dgm:prSet presAssocID="{DEDF3CC5-A3EB-46A5-B418-64E19F45515A}" presName="parentText" presStyleLbl="node1" presStyleIdx="3" presStyleCnt="6">
        <dgm:presLayoutVars>
          <dgm:chMax val="0"/>
          <dgm:bulletEnabled val="1"/>
        </dgm:presLayoutVars>
      </dgm:prSet>
      <dgm:spPr/>
    </dgm:pt>
    <dgm:pt modelId="{72BEA386-5059-43FC-8E7D-D3567C384625}" type="pres">
      <dgm:prSet presAssocID="{DEDF3CC5-A3EB-46A5-B418-64E19F45515A}" presName="negativeSpace" presStyleCnt="0"/>
      <dgm:spPr/>
    </dgm:pt>
    <dgm:pt modelId="{18B86480-276B-4B9F-A091-4DDE381DD0DA}" type="pres">
      <dgm:prSet presAssocID="{DEDF3CC5-A3EB-46A5-B418-64E19F45515A}" presName="childText" presStyleLbl="conFgAcc1" presStyleIdx="3" presStyleCnt="6">
        <dgm:presLayoutVars>
          <dgm:bulletEnabled val="1"/>
        </dgm:presLayoutVars>
      </dgm:prSet>
      <dgm:spPr>
        <a:ln>
          <a:solidFill>
            <a:srgbClr val="214553"/>
          </a:solidFill>
          <a:prstDash val="sysDot"/>
        </a:ln>
      </dgm:spPr>
    </dgm:pt>
    <dgm:pt modelId="{D3689D50-5639-485A-9BCB-83468B9FE6DE}" type="pres">
      <dgm:prSet presAssocID="{C015FA56-EE3E-4D8D-9EC4-60FA53019DD2}" presName="spaceBetweenRectangles" presStyleCnt="0"/>
      <dgm:spPr/>
    </dgm:pt>
    <dgm:pt modelId="{261EA628-230D-4A07-BD51-D42BE9B0ADC3}" type="pres">
      <dgm:prSet presAssocID="{51A43C31-C1E2-44DC-B119-E87F6CDB13BC}" presName="parentLin" presStyleCnt="0"/>
      <dgm:spPr/>
    </dgm:pt>
    <dgm:pt modelId="{66B2CC14-EE18-4540-87AB-B2D651A5CFDC}" type="pres">
      <dgm:prSet presAssocID="{51A43C31-C1E2-44DC-B119-E87F6CDB13BC}" presName="parentLeftMargin" presStyleLbl="node1" presStyleIdx="3" presStyleCnt="6"/>
      <dgm:spPr/>
    </dgm:pt>
    <dgm:pt modelId="{6D2E7B49-F73D-4D70-94C2-D120FFFBBF3F}" type="pres">
      <dgm:prSet presAssocID="{51A43C31-C1E2-44DC-B119-E87F6CDB13BC}" presName="parentText" presStyleLbl="node1" presStyleIdx="4" presStyleCnt="6">
        <dgm:presLayoutVars>
          <dgm:chMax val="0"/>
          <dgm:bulletEnabled val="1"/>
        </dgm:presLayoutVars>
      </dgm:prSet>
      <dgm:spPr/>
    </dgm:pt>
    <dgm:pt modelId="{6EBC2FE2-ECA4-4C7C-9526-785E2C676E89}" type="pres">
      <dgm:prSet presAssocID="{51A43C31-C1E2-44DC-B119-E87F6CDB13BC}" presName="negativeSpace" presStyleCnt="0"/>
      <dgm:spPr/>
    </dgm:pt>
    <dgm:pt modelId="{CB5DCDAB-E55A-4273-8F02-CCAD144CD738}" type="pres">
      <dgm:prSet presAssocID="{51A43C31-C1E2-44DC-B119-E87F6CDB13BC}" presName="childText" presStyleLbl="conFgAcc1" presStyleIdx="4" presStyleCnt="6">
        <dgm:presLayoutVars>
          <dgm:bulletEnabled val="1"/>
        </dgm:presLayoutVars>
      </dgm:prSet>
      <dgm:spPr>
        <a:ln>
          <a:solidFill>
            <a:srgbClr val="214553"/>
          </a:solidFill>
          <a:prstDash val="sysDot"/>
        </a:ln>
      </dgm:spPr>
    </dgm:pt>
    <dgm:pt modelId="{958475EC-EE95-47A2-B998-AA6C23E7CBF4}" type="pres">
      <dgm:prSet presAssocID="{9821C238-9586-4096-BDE5-542C366F6398}" presName="spaceBetweenRectangles" presStyleCnt="0"/>
      <dgm:spPr/>
    </dgm:pt>
    <dgm:pt modelId="{43B7FDB0-802D-4928-958A-9A4B2B0435B0}" type="pres">
      <dgm:prSet presAssocID="{530277B1-5DDF-4BCA-84D7-FF6668C87D74}" presName="parentLin" presStyleCnt="0"/>
      <dgm:spPr/>
    </dgm:pt>
    <dgm:pt modelId="{526D3CC5-9CD1-492B-BA4B-6C960210214D}" type="pres">
      <dgm:prSet presAssocID="{530277B1-5DDF-4BCA-84D7-FF6668C87D74}" presName="parentLeftMargin" presStyleLbl="node1" presStyleIdx="4" presStyleCnt="6"/>
      <dgm:spPr/>
    </dgm:pt>
    <dgm:pt modelId="{643CFF6D-4771-4D85-AB6D-E9670E0CD8C2}" type="pres">
      <dgm:prSet presAssocID="{530277B1-5DDF-4BCA-84D7-FF6668C87D74}" presName="parentText" presStyleLbl="node1" presStyleIdx="5" presStyleCnt="6">
        <dgm:presLayoutVars>
          <dgm:chMax val="0"/>
          <dgm:bulletEnabled val="1"/>
        </dgm:presLayoutVars>
      </dgm:prSet>
      <dgm:spPr/>
    </dgm:pt>
    <dgm:pt modelId="{971D288D-579D-4DBF-8E26-977D24BB5340}" type="pres">
      <dgm:prSet presAssocID="{530277B1-5DDF-4BCA-84D7-FF6668C87D74}" presName="negativeSpace" presStyleCnt="0"/>
      <dgm:spPr/>
    </dgm:pt>
    <dgm:pt modelId="{D325C9B9-E63D-43E6-92F4-01C840659590}" type="pres">
      <dgm:prSet presAssocID="{530277B1-5DDF-4BCA-84D7-FF6668C87D74}" presName="childText" presStyleLbl="conFgAcc1" presStyleIdx="5" presStyleCnt="6">
        <dgm:presLayoutVars>
          <dgm:bulletEnabled val="1"/>
        </dgm:presLayoutVars>
      </dgm:prSet>
      <dgm:spPr>
        <a:ln>
          <a:solidFill>
            <a:srgbClr val="214553"/>
          </a:solidFill>
          <a:prstDash val="sysDot"/>
        </a:ln>
      </dgm:spPr>
    </dgm:pt>
  </dgm:ptLst>
  <dgm:cxnLst>
    <dgm:cxn modelId="{0DA3EC0E-3EC2-4815-AE5A-B55869D628CE}" type="presOf" srcId="{12CBFA8C-B210-432D-8F88-95F56B25BD2A}" destId="{5A642118-5DD7-43EA-86B3-09E533CBE849}" srcOrd="0" destOrd="0" presId="urn:microsoft.com/office/officeart/2005/8/layout/list1"/>
    <dgm:cxn modelId="{916F9010-6C85-4AA9-93DA-74D0F5B4BA75}" type="presOf" srcId="{DEDF3CC5-A3EB-46A5-B418-64E19F45515A}" destId="{EE7ACB2F-D5F7-4259-AFA2-F76A99DF1AA6}" srcOrd="0" destOrd="0" presId="urn:microsoft.com/office/officeart/2005/8/layout/list1"/>
    <dgm:cxn modelId="{BDF4651C-C225-4779-B0D3-62717528EA36}" type="presOf" srcId="{109F29AE-112E-4806-8741-E2A65DE408B9}" destId="{E8ADF7B1-ECEB-452C-90F1-446DA68E6F47}" srcOrd="0" destOrd="0" presId="urn:microsoft.com/office/officeart/2005/8/layout/list1"/>
    <dgm:cxn modelId="{5D114325-BEF0-41E9-A445-CE919D883E73}" srcId="{109F29AE-112E-4806-8741-E2A65DE408B9}" destId="{F018D6D6-D5C8-45B4-91D4-1E287EED0749}" srcOrd="2" destOrd="0" parTransId="{5FDABBBE-B7AB-4235-8E33-F440B4383F2A}" sibTransId="{3E36E86B-0DD3-41BE-B90A-A06882C923F9}"/>
    <dgm:cxn modelId="{5B168B28-0DD1-495C-9FFC-D985A657DDF9}" srcId="{109F29AE-112E-4806-8741-E2A65DE408B9}" destId="{DEDF3CC5-A3EB-46A5-B418-64E19F45515A}" srcOrd="3" destOrd="0" parTransId="{6214C6A1-D11C-454D-A35B-C37F13D0A3C2}" sibTransId="{C015FA56-EE3E-4D8D-9EC4-60FA53019DD2}"/>
    <dgm:cxn modelId="{E99B1438-5542-403A-BCBE-4DDDB4C2E828}" srcId="{109F29AE-112E-4806-8741-E2A65DE408B9}" destId="{1819E417-7890-4967-AD52-BDE18A6FB329}" srcOrd="1" destOrd="0" parTransId="{6A19D291-912E-4BAD-A5DC-B9F065D56C8B}" sibTransId="{A1D06CAA-3E46-4794-B3F7-CA9A7817221E}"/>
    <dgm:cxn modelId="{502FD35B-5430-4FCE-90A4-CC7C2C4009A2}" type="presOf" srcId="{1819E417-7890-4967-AD52-BDE18A6FB329}" destId="{EDADA848-B23C-4AFD-ABD0-027D08374065}" srcOrd="1" destOrd="0" presId="urn:microsoft.com/office/officeart/2005/8/layout/list1"/>
    <dgm:cxn modelId="{A54E1D41-D166-4677-84E3-8B21B6AAD73D}" type="presOf" srcId="{530277B1-5DDF-4BCA-84D7-FF6668C87D74}" destId="{526D3CC5-9CD1-492B-BA4B-6C960210214D}" srcOrd="0" destOrd="0" presId="urn:microsoft.com/office/officeart/2005/8/layout/list1"/>
    <dgm:cxn modelId="{34CD745A-C8F5-485B-A776-111F89EB0FD5}" type="presOf" srcId="{F018D6D6-D5C8-45B4-91D4-1E287EED0749}" destId="{CB75DD5A-95F9-4E1A-9186-AE322B1C9BED}" srcOrd="0" destOrd="0" presId="urn:microsoft.com/office/officeart/2005/8/layout/list1"/>
    <dgm:cxn modelId="{58B9717E-C3EF-4AFE-A4F9-6B68FFC8EBDC}" type="presOf" srcId="{51A43C31-C1E2-44DC-B119-E87F6CDB13BC}" destId="{66B2CC14-EE18-4540-87AB-B2D651A5CFDC}" srcOrd="0" destOrd="0" presId="urn:microsoft.com/office/officeart/2005/8/layout/list1"/>
    <dgm:cxn modelId="{3FBC1587-033F-43B2-899B-190B8E6ADC99}" type="presOf" srcId="{51A43C31-C1E2-44DC-B119-E87F6CDB13BC}" destId="{6D2E7B49-F73D-4D70-94C2-D120FFFBBF3F}" srcOrd="1" destOrd="0" presId="urn:microsoft.com/office/officeart/2005/8/layout/list1"/>
    <dgm:cxn modelId="{7612C288-4503-4E04-B9E8-75CCDE553E8A}" type="presOf" srcId="{F018D6D6-D5C8-45B4-91D4-1E287EED0749}" destId="{9012186B-A4A3-4E8D-81CC-B3B58ADFFCD7}" srcOrd="1" destOrd="0" presId="urn:microsoft.com/office/officeart/2005/8/layout/list1"/>
    <dgm:cxn modelId="{565CBA94-C032-4B4E-AC2F-4A3039619089}" srcId="{109F29AE-112E-4806-8741-E2A65DE408B9}" destId="{12CBFA8C-B210-432D-8F88-95F56B25BD2A}" srcOrd="0" destOrd="0" parTransId="{3F431D65-CC20-4D50-B505-C9C43BFF48F9}" sibTransId="{E0C247D3-7CB4-4DE6-BB84-230B8F25E859}"/>
    <dgm:cxn modelId="{FD93F396-14A6-4170-8277-E199019A40D5}" srcId="{109F29AE-112E-4806-8741-E2A65DE408B9}" destId="{51A43C31-C1E2-44DC-B119-E87F6CDB13BC}" srcOrd="4" destOrd="0" parTransId="{407D32FC-97A8-43A3-8B7B-527ECC6A9001}" sibTransId="{9821C238-9586-4096-BDE5-542C366F6398}"/>
    <dgm:cxn modelId="{A96F84A0-D36B-43FF-A2EB-8BD134212436}" type="presOf" srcId="{DEDF3CC5-A3EB-46A5-B418-64E19F45515A}" destId="{D4541D29-A493-48F7-97AC-1FBD8E3F3999}" srcOrd="1" destOrd="0" presId="urn:microsoft.com/office/officeart/2005/8/layout/list1"/>
    <dgm:cxn modelId="{6F52AFBB-13AE-4932-B8E8-54B7668A086A}" type="presOf" srcId="{1819E417-7890-4967-AD52-BDE18A6FB329}" destId="{F4E900AD-9240-4BFA-9CA1-506A93AA97E9}" srcOrd="0" destOrd="0" presId="urn:microsoft.com/office/officeart/2005/8/layout/list1"/>
    <dgm:cxn modelId="{21D469CE-4EA2-438C-8D75-71254FAA23B6}" srcId="{109F29AE-112E-4806-8741-E2A65DE408B9}" destId="{530277B1-5DDF-4BCA-84D7-FF6668C87D74}" srcOrd="5" destOrd="0" parTransId="{55E465AA-2797-499D-B008-45EEA3E416FD}" sibTransId="{53330C49-3FF8-4C24-83DC-E18B20861503}"/>
    <dgm:cxn modelId="{8D556AE0-AEF6-4C3B-9F50-6906D775792E}" type="presOf" srcId="{12CBFA8C-B210-432D-8F88-95F56B25BD2A}" destId="{D65FD5C1-F0EE-42D3-BAE0-17715CFB95A3}" srcOrd="1" destOrd="0" presId="urn:microsoft.com/office/officeart/2005/8/layout/list1"/>
    <dgm:cxn modelId="{FF668DF8-03CC-48B1-BDD0-7FF597ADD079}" type="presOf" srcId="{530277B1-5DDF-4BCA-84D7-FF6668C87D74}" destId="{643CFF6D-4771-4D85-AB6D-E9670E0CD8C2}" srcOrd="1" destOrd="0" presId="urn:microsoft.com/office/officeart/2005/8/layout/list1"/>
    <dgm:cxn modelId="{7BA1B7E8-217D-49DC-B313-2E3EF682F26C}" type="presParOf" srcId="{E8ADF7B1-ECEB-452C-90F1-446DA68E6F47}" destId="{5EE7DBAD-C54A-4574-BE49-A86A57A7B5C7}" srcOrd="0" destOrd="0" presId="urn:microsoft.com/office/officeart/2005/8/layout/list1"/>
    <dgm:cxn modelId="{DD86AF8F-9798-474D-8462-5447558F5AB0}" type="presParOf" srcId="{5EE7DBAD-C54A-4574-BE49-A86A57A7B5C7}" destId="{5A642118-5DD7-43EA-86B3-09E533CBE849}" srcOrd="0" destOrd="0" presId="urn:microsoft.com/office/officeart/2005/8/layout/list1"/>
    <dgm:cxn modelId="{39CC479C-90F0-4F97-A176-557440FA8276}" type="presParOf" srcId="{5EE7DBAD-C54A-4574-BE49-A86A57A7B5C7}" destId="{D65FD5C1-F0EE-42D3-BAE0-17715CFB95A3}" srcOrd="1" destOrd="0" presId="urn:microsoft.com/office/officeart/2005/8/layout/list1"/>
    <dgm:cxn modelId="{1477FDA6-D5D6-4051-BB67-07C445407554}" type="presParOf" srcId="{E8ADF7B1-ECEB-452C-90F1-446DA68E6F47}" destId="{4E4A90F4-F963-44FF-81FE-A7B60B518D8F}" srcOrd="1" destOrd="0" presId="urn:microsoft.com/office/officeart/2005/8/layout/list1"/>
    <dgm:cxn modelId="{7054B61C-ECAE-47DB-BD3B-A08CF51F2261}" type="presParOf" srcId="{E8ADF7B1-ECEB-452C-90F1-446DA68E6F47}" destId="{94D7B86D-C7BF-4724-8056-B17AACF350AF}" srcOrd="2" destOrd="0" presId="urn:microsoft.com/office/officeart/2005/8/layout/list1"/>
    <dgm:cxn modelId="{EAC2B34F-0660-4963-9170-4EF52AD16D68}" type="presParOf" srcId="{E8ADF7B1-ECEB-452C-90F1-446DA68E6F47}" destId="{1BF0F7DA-534B-4350-B7AE-C4FCE9142C1C}" srcOrd="3" destOrd="0" presId="urn:microsoft.com/office/officeart/2005/8/layout/list1"/>
    <dgm:cxn modelId="{772BA7C4-D6E8-44CD-8B9B-60FEC98C6A00}" type="presParOf" srcId="{E8ADF7B1-ECEB-452C-90F1-446DA68E6F47}" destId="{C9EEA405-82A4-41A8-91BE-F88A92A92EDE}" srcOrd="4" destOrd="0" presId="urn:microsoft.com/office/officeart/2005/8/layout/list1"/>
    <dgm:cxn modelId="{288337D2-9CDD-4DA9-8FBC-7D843FDF4E15}" type="presParOf" srcId="{C9EEA405-82A4-41A8-91BE-F88A92A92EDE}" destId="{F4E900AD-9240-4BFA-9CA1-506A93AA97E9}" srcOrd="0" destOrd="0" presId="urn:microsoft.com/office/officeart/2005/8/layout/list1"/>
    <dgm:cxn modelId="{F1B78E1B-FC74-4ED2-8A9D-02FC5FCC9CA1}" type="presParOf" srcId="{C9EEA405-82A4-41A8-91BE-F88A92A92EDE}" destId="{EDADA848-B23C-4AFD-ABD0-027D08374065}" srcOrd="1" destOrd="0" presId="urn:microsoft.com/office/officeart/2005/8/layout/list1"/>
    <dgm:cxn modelId="{3E4E8B11-6E76-4CCB-9FCD-609B8559766F}" type="presParOf" srcId="{E8ADF7B1-ECEB-452C-90F1-446DA68E6F47}" destId="{6E2F2D69-B010-43FC-AE48-35B79E4E5FF9}" srcOrd="5" destOrd="0" presId="urn:microsoft.com/office/officeart/2005/8/layout/list1"/>
    <dgm:cxn modelId="{A20DB766-EEEF-482F-BC9F-F0758732305E}" type="presParOf" srcId="{E8ADF7B1-ECEB-452C-90F1-446DA68E6F47}" destId="{7310C84F-F09A-4C9E-B024-B79A18D1C374}" srcOrd="6" destOrd="0" presId="urn:microsoft.com/office/officeart/2005/8/layout/list1"/>
    <dgm:cxn modelId="{5809716F-2810-4ED8-8FF1-3429F6D05860}" type="presParOf" srcId="{E8ADF7B1-ECEB-452C-90F1-446DA68E6F47}" destId="{72818AE2-B68C-4788-B4E9-AF2309153B05}" srcOrd="7" destOrd="0" presId="urn:microsoft.com/office/officeart/2005/8/layout/list1"/>
    <dgm:cxn modelId="{BBFFA9D3-006D-43ED-8DAA-E9E602075D0A}" type="presParOf" srcId="{E8ADF7B1-ECEB-452C-90F1-446DA68E6F47}" destId="{963AC800-B047-4AB2-A0DF-39A18DF21A11}" srcOrd="8" destOrd="0" presId="urn:microsoft.com/office/officeart/2005/8/layout/list1"/>
    <dgm:cxn modelId="{D364FEC3-EEB9-4750-AF50-0ACC71AC4984}" type="presParOf" srcId="{963AC800-B047-4AB2-A0DF-39A18DF21A11}" destId="{CB75DD5A-95F9-4E1A-9186-AE322B1C9BED}" srcOrd="0" destOrd="0" presId="urn:microsoft.com/office/officeart/2005/8/layout/list1"/>
    <dgm:cxn modelId="{5197414F-0E8F-4EB8-974F-0CA1611A0D15}" type="presParOf" srcId="{963AC800-B047-4AB2-A0DF-39A18DF21A11}" destId="{9012186B-A4A3-4E8D-81CC-B3B58ADFFCD7}" srcOrd="1" destOrd="0" presId="urn:microsoft.com/office/officeart/2005/8/layout/list1"/>
    <dgm:cxn modelId="{A42B0FD6-3B92-41C8-8BC7-0318061AF1AB}" type="presParOf" srcId="{E8ADF7B1-ECEB-452C-90F1-446DA68E6F47}" destId="{90B75711-5257-4B4F-9D0E-30E125A4573F}" srcOrd="9" destOrd="0" presId="urn:microsoft.com/office/officeart/2005/8/layout/list1"/>
    <dgm:cxn modelId="{8F5686C8-1923-4144-BA92-BB028E40D8BC}" type="presParOf" srcId="{E8ADF7B1-ECEB-452C-90F1-446DA68E6F47}" destId="{03F7383F-BA44-434F-BEAE-2E17FE820CBF}" srcOrd="10" destOrd="0" presId="urn:microsoft.com/office/officeart/2005/8/layout/list1"/>
    <dgm:cxn modelId="{5210C4BB-793E-4EFE-8C8A-7B644EE496F9}" type="presParOf" srcId="{E8ADF7B1-ECEB-452C-90F1-446DA68E6F47}" destId="{97DC25B4-4806-4703-8733-8FAEF4C3E21A}" srcOrd="11" destOrd="0" presId="urn:microsoft.com/office/officeart/2005/8/layout/list1"/>
    <dgm:cxn modelId="{B65EDAD2-279E-421F-BC0B-B23991C1247A}" type="presParOf" srcId="{E8ADF7B1-ECEB-452C-90F1-446DA68E6F47}" destId="{65DF0DE6-E709-4A17-B78F-C37A04899B12}" srcOrd="12" destOrd="0" presId="urn:microsoft.com/office/officeart/2005/8/layout/list1"/>
    <dgm:cxn modelId="{6FF26378-0038-4037-A511-FB536F4B337F}" type="presParOf" srcId="{65DF0DE6-E709-4A17-B78F-C37A04899B12}" destId="{EE7ACB2F-D5F7-4259-AFA2-F76A99DF1AA6}" srcOrd="0" destOrd="0" presId="urn:microsoft.com/office/officeart/2005/8/layout/list1"/>
    <dgm:cxn modelId="{1ED41896-B946-4638-B3EB-52790B52FE6A}" type="presParOf" srcId="{65DF0DE6-E709-4A17-B78F-C37A04899B12}" destId="{D4541D29-A493-48F7-97AC-1FBD8E3F3999}" srcOrd="1" destOrd="0" presId="urn:microsoft.com/office/officeart/2005/8/layout/list1"/>
    <dgm:cxn modelId="{A10A78FC-8A28-4230-AFD6-6FDC979EBFBB}" type="presParOf" srcId="{E8ADF7B1-ECEB-452C-90F1-446DA68E6F47}" destId="{72BEA386-5059-43FC-8E7D-D3567C384625}" srcOrd="13" destOrd="0" presId="urn:microsoft.com/office/officeart/2005/8/layout/list1"/>
    <dgm:cxn modelId="{E98DEA54-0159-490E-AFF8-3D852EBEC76F}" type="presParOf" srcId="{E8ADF7B1-ECEB-452C-90F1-446DA68E6F47}" destId="{18B86480-276B-4B9F-A091-4DDE381DD0DA}" srcOrd="14" destOrd="0" presId="urn:microsoft.com/office/officeart/2005/8/layout/list1"/>
    <dgm:cxn modelId="{A08FC687-EBA8-4FE6-800C-5AC01C0FB2AF}" type="presParOf" srcId="{E8ADF7B1-ECEB-452C-90F1-446DA68E6F47}" destId="{D3689D50-5639-485A-9BCB-83468B9FE6DE}" srcOrd="15" destOrd="0" presId="urn:microsoft.com/office/officeart/2005/8/layout/list1"/>
    <dgm:cxn modelId="{8CFB8F2B-83C0-4D9F-BF69-3645FF245640}" type="presParOf" srcId="{E8ADF7B1-ECEB-452C-90F1-446DA68E6F47}" destId="{261EA628-230D-4A07-BD51-D42BE9B0ADC3}" srcOrd="16" destOrd="0" presId="urn:microsoft.com/office/officeart/2005/8/layout/list1"/>
    <dgm:cxn modelId="{41B49636-B72C-4DA7-BCB7-E63AECBFF65A}" type="presParOf" srcId="{261EA628-230D-4A07-BD51-D42BE9B0ADC3}" destId="{66B2CC14-EE18-4540-87AB-B2D651A5CFDC}" srcOrd="0" destOrd="0" presId="urn:microsoft.com/office/officeart/2005/8/layout/list1"/>
    <dgm:cxn modelId="{EE72EE64-4A15-4FB3-AC10-60E690752F48}" type="presParOf" srcId="{261EA628-230D-4A07-BD51-D42BE9B0ADC3}" destId="{6D2E7B49-F73D-4D70-94C2-D120FFFBBF3F}" srcOrd="1" destOrd="0" presId="urn:microsoft.com/office/officeart/2005/8/layout/list1"/>
    <dgm:cxn modelId="{BAC603BD-C6EE-47AB-8047-6DA544E50BF5}" type="presParOf" srcId="{E8ADF7B1-ECEB-452C-90F1-446DA68E6F47}" destId="{6EBC2FE2-ECA4-4C7C-9526-785E2C676E89}" srcOrd="17" destOrd="0" presId="urn:microsoft.com/office/officeart/2005/8/layout/list1"/>
    <dgm:cxn modelId="{D56BD24C-0001-4F5F-A019-E2BCDC46BF97}" type="presParOf" srcId="{E8ADF7B1-ECEB-452C-90F1-446DA68E6F47}" destId="{CB5DCDAB-E55A-4273-8F02-CCAD144CD738}" srcOrd="18" destOrd="0" presId="urn:microsoft.com/office/officeart/2005/8/layout/list1"/>
    <dgm:cxn modelId="{56A435F6-D00B-4829-8E22-B71D344AFD83}" type="presParOf" srcId="{E8ADF7B1-ECEB-452C-90F1-446DA68E6F47}" destId="{958475EC-EE95-47A2-B998-AA6C23E7CBF4}" srcOrd="19" destOrd="0" presId="urn:microsoft.com/office/officeart/2005/8/layout/list1"/>
    <dgm:cxn modelId="{37AB3D5C-3D5D-4D05-812B-0136259E22C6}" type="presParOf" srcId="{E8ADF7B1-ECEB-452C-90F1-446DA68E6F47}" destId="{43B7FDB0-802D-4928-958A-9A4B2B0435B0}" srcOrd="20" destOrd="0" presId="urn:microsoft.com/office/officeart/2005/8/layout/list1"/>
    <dgm:cxn modelId="{E9A01228-5EA4-472C-B6AF-5FB9073C47CA}" type="presParOf" srcId="{43B7FDB0-802D-4928-958A-9A4B2B0435B0}" destId="{526D3CC5-9CD1-492B-BA4B-6C960210214D}" srcOrd="0" destOrd="0" presId="urn:microsoft.com/office/officeart/2005/8/layout/list1"/>
    <dgm:cxn modelId="{016BB2DA-CC10-40BB-A004-F65117627D57}" type="presParOf" srcId="{43B7FDB0-802D-4928-958A-9A4B2B0435B0}" destId="{643CFF6D-4771-4D85-AB6D-E9670E0CD8C2}" srcOrd="1" destOrd="0" presId="urn:microsoft.com/office/officeart/2005/8/layout/list1"/>
    <dgm:cxn modelId="{1BBE1FFA-1F0F-4C0C-AAA6-CF37AA7A304E}" type="presParOf" srcId="{E8ADF7B1-ECEB-452C-90F1-446DA68E6F47}" destId="{971D288D-579D-4DBF-8E26-977D24BB5340}" srcOrd="21" destOrd="0" presId="urn:microsoft.com/office/officeart/2005/8/layout/list1"/>
    <dgm:cxn modelId="{E445B08A-2BE9-4900-A2B9-591B67CD604E}" type="presParOf" srcId="{E8ADF7B1-ECEB-452C-90F1-446DA68E6F47}" destId="{D325C9B9-E63D-43E6-92F4-01C840659590}"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CEA8C-9976-41F5-AEE6-E22ADBDD01D3}">
      <dsp:nvSpPr>
        <dsp:cNvPr id="0" name=""/>
        <dsp:cNvSpPr/>
      </dsp:nvSpPr>
      <dsp:spPr>
        <a:xfrm>
          <a:off x="7784" y="0"/>
          <a:ext cx="3147491" cy="2929255"/>
        </a:xfrm>
        <a:prstGeom prst="roundRect">
          <a:avLst>
            <a:gd name="adj" fmla="val 10000"/>
          </a:avLst>
        </a:prstGeom>
        <a:solidFill>
          <a:srgbClr val="0D35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Inter" panose="020B0502030000000004" pitchFamily="34" charset="0"/>
              <a:ea typeface="Inter" panose="020B0502030000000004" pitchFamily="34" charset="0"/>
            </a:rPr>
            <a:t>To explain the link between taqwa and fasting</a:t>
          </a:r>
        </a:p>
      </dsp:txBody>
      <dsp:txXfrm>
        <a:off x="93579" y="85795"/>
        <a:ext cx="2975901" cy="2757665"/>
      </dsp:txXfrm>
    </dsp:sp>
    <dsp:sp modelId="{B91139FB-F05D-4C06-A1D0-7952BD45B436}">
      <dsp:nvSpPr>
        <dsp:cNvPr id="0" name=""/>
        <dsp:cNvSpPr/>
      </dsp:nvSpPr>
      <dsp:spPr>
        <a:xfrm>
          <a:off x="3684054" y="0"/>
          <a:ext cx="3147491" cy="2929255"/>
        </a:xfrm>
        <a:prstGeom prst="roundRect">
          <a:avLst>
            <a:gd name="adj" fmla="val 10000"/>
          </a:avLst>
        </a:prstGeom>
        <a:solidFill>
          <a:srgbClr val="0D35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Inter" panose="020B0502030000000004" pitchFamily="34" charset="0"/>
              <a:ea typeface="Inter" panose="020B0502030000000004" pitchFamily="34" charset="0"/>
            </a:rPr>
            <a:t>To differentiate between the three levels of fasting</a:t>
          </a:r>
        </a:p>
      </dsp:txBody>
      <dsp:txXfrm>
        <a:off x="3769849" y="85795"/>
        <a:ext cx="2975901" cy="2757665"/>
      </dsp:txXfrm>
    </dsp:sp>
    <dsp:sp modelId="{F02795A5-6275-4439-BE18-8238BC885DD3}">
      <dsp:nvSpPr>
        <dsp:cNvPr id="0" name=""/>
        <dsp:cNvSpPr/>
      </dsp:nvSpPr>
      <dsp:spPr>
        <a:xfrm>
          <a:off x="7360324" y="0"/>
          <a:ext cx="3147491" cy="2929255"/>
        </a:xfrm>
        <a:prstGeom prst="roundRect">
          <a:avLst>
            <a:gd name="adj" fmla="val 10000"/>
          </a:avLst>
        </a:prstGeom>
        <a:solidFill>
          <a:srgbClr val="0D35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Inter" panose="020B0502030000000004" pitchFamily="34" charset="0"/>
              <a:ea typeface="Inter" panose="020B0502030000000004" pitchFamily="34" charset="0"/>
            </a:rPr>
            <a:t>To explore how to taste the sweetness of worship</a:t>
          </a:r>
        </a:p>
      </dsp:txBody>
      <dsp:txXfrm>
        <a:off x="7446119" y="85795"/>
        <a:ext cx="2975901" cy="2757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F982D-41DC-479D-9C7D-F437D381ED5B}">
      <dsp:nvSpPr>
        <dsp:cNvPr id="0" name=""/>
        <dsp:cNvSpPr/>
      </dsp:nvSpPr>
      <dsp:spPr>
        <a:xfrm>
          <a:off x="0" y="0"/>
          <a:ext cx="6072835" cy="1240073"/>
        </a:xfrm>
        <a:prstGeom prst="roundRect">
          <a:avLst>
            <a:gd name="adj" fmla="val 10000"/>
          </a:avLst>
        </a:prstGeom>
        <a:solidFill>
          <a:srgbClr val="FDE5D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solidFill>
                <a:srgbClr val="214553"/>
              </a:solidFill>
              <a:latin typeface="Mulish Light" pitchFamily="2" charset="0"/>
              <a:cs typeface="Kalinga" panose="020B0502040204020203" pitchFamily="34" charset="0"/>
            </a:rPr>
            <a:t>(1)   the level of the lay people</a:t>
          </a:r>
        </a:p>
      </dsp:txBody>
      <dsp:txXfrm>
        <a:off x="36320" y="36320"/>
        <a:ext cx="4734700" cy="1167433"/>
      </dsp:txXfrm>
    </dsp:sp>
    <dsp:sp modelId="{24C050F6-49D3-4073-9081-60B7FF12A40C}">
      <dsp:nvSpPr>
        <dsp:cNvPr id="0" name=""/>
        <dsp:cNvSpPr/>
      </dsp:nvSpPr>
      <dsp:spPr>
        <a:xfrm>
          <a:off x="535838" y="1446751"/>
          <a:ext cx="6072835" cy="1240073"/>
        </a:xfrm>
        <a:prstGeom prst="roundRect">
          <a:avLst>
            <a:gd name="adj" fmla="val 10000"/>
          </a:avLst>
        </a:prstGeom>
        <a:solidFill>
          <a:srgbClr val="FDE5D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solidFill>
                <a:srgbClr val="214553"/>
              </a:solidFill>
              <a:latin typeface="Mulish Light" pitchFamily="2" charset="0"/>
              <a:cs typeface="Kalinga" panose="020B0502040204020203" pitchFamily="34" charset="0"/>
            </a:rPr>
            <a:t>(2)   the level of the elite</a:t>
          </a:r>
        </a:p>
      </dsp:txBody>
      <dsp:txXfrm>
        <a:off x="572158" y="1483071"/>
        <a:ext cx="4658309" cy="1167433"/>
      </dsp:txXfrm>
    </dsp:sp>
    <dsp:sp modelId="{E8EDF6A9-4994-484B-8B22-C1E996BD80F9}">
      <dsp:nvSpPr>
        <dsp:cNvPr id="0" name=""/>
        <dsp:cNvSpPr/>
      </dsp:nvSpPr>
      <dsp:spPr>
        <a:xfrm>
          <a:off x="1071676" y="2893503"/>
          <a:ext cx="6072835" cy="1240073"/>
        </a:xfrm>
        <a:prstGeom prst="roundRect">
          <a:avLst>
            <a:gd name="adj" fmla="val 10000"/>
          </a:avLst>
        </a:prstGeom>
        <a:solidFill>
          <a:srgbClr val="FDE5D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solidFill>
                <a:srgbClr val="214553"/>
              </a:solidFill>
              <a:latin typeface="Mulish Light" pitchFamily="2" charset="0"/>
              <a:cs typeface="Kalinga" panose="020B0502040204020203" pitchFamily="34" charset="0"/>
            </a:rPr>
            <a:t>(3)   the level of the super-elite</a:t>
          </a:r>
        </a:p>
      </dsp:txBody>
      <dsp:txXfrm>
        <a:off x="1107996" y="2929823"/>
        <a:ext cx="4658309" cy="1167433"/>
      </dsp:txXfrm>
    </dsp:sp>
    <dsp:sp modelId="{6996464F-6551-4B9A-9E4B-82278D25D33D}">
      <dsp:nvSpPr>
        <dsp:cNvPr id="0" name=""/>
        <dsp:cNvSpPr/>
      </dsp:nvSpPr>
      <dsp:spPr>
        <a:xfrm>
          <a:off x="5266787" y="940388"/>
          <a:ext cx="806047" cy="806047"/>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448148" y="940388"/>
        <a:ext cx="443325" cy="606550"/>
      </dsp:txXfrm>
    </dsp:sp>
    <dsp:sp modelId="{AEDD8181-5B52-4A62-A5CA-5FB1B1460A0B}">
      <dsp:nvSpPr>
        <dsp:cNvPr id="0" name=""/>
        <dsp:cNvSpPr/>
      </dsp:nvSpPr>
      <dsp:spPr>
        <a:xfrm>
          <a:off x="5802626" y="2378873"/>
          <a:ext cx="806047" cy="806047"/>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83987" y="2378873"/>
        <a:ext cx="443325" cy="606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32B8D-B766-4207-84E2-A612AB291095}">
      <dsp:nvSpPr>
        <dsp:cNvPr id="0" name=""/>
        <dsp:cNvSpPr/>
      </dsp:nvSpPr>
      <dsp:spPr>
        <a:xfrm>
          <a:off x="-5313386" y="-813722"/>
          <a:ext cx="6326996" cy="6326996"/>
        </a:xfrm>
        <a:prstGeom prst="blockArc">
          <a:avLst>
            <a:gd name="adj1" fmla="val 18900000"/>
            <a:gd name="adj2" fmla="val 2700000"/>
            <a:gd name="adj3" fmla="val 341"/>
          </a:avLst>
        </a:pr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B25777-F147-4734-9BC3-A2697B0C9641}">
      <dsp:nvSpPr>
        <dsp:cNvPr id="0" name=""/>
        <dsp:cNvSpPr/>
      </dsp:nvSpPr>
      <dsp:spPr>
        <a:xfrm>
          <a:off x="377943" y="247478"/>
          <a:ext cx="6896421" cy="494768"/>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723"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latin typeface="Inter" panose="020B0502030000000004" pitchFamily="34" charset="0"/>
              <a:ea typeface="Inter" panose="020B0502030000000004" pitchFamily="34" charset="0"/>
            </a:rPr>
            <a:t>Sight</a:t>
          </a:r>
          <a:endParaRPr lang="en-GB" sz="2400" kern="1200" dirty="0">
            <a:latin typeface="Inter" panose="020B0502030000000004" pitchFamily="34" charset="0"/>
            <a:ea typeface="Inter" panose="020B0502030000000004" pitchFamily="34" charset="0"/>
          </a:endParaRPr>
        </a:p>
      </dsp:txBody>
      <dsp:txXfrm>
        <a:off x="377943" y="247478"/>
        <a:ext cx="6896421" cy="494768"/>
      </dsp:txXfrm>
    </dsp:sp>
    <dsp:sp modelId="{7A2F1D6A-A415-4488-AC28-2C4EE5E31F32}">
      <dsp:nvSpPr>
        <dsp:cNvPr id="0" name=""/>
        <dsp:cNvSpPr/>
      </dsp:nvSpPr>
      <dsp:spPr>
        <a:xfrm>
          <a:off x="68712" y="185632"/>
          <a:ext cx="618460" cy="618460"/>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8F91E8-6203-4DEA-B0AE-101EBF89AB99}">
      <dsp:nvSpPr>
        <dsp:cNvPr id="0" name=""/>
        <dsp:cNvSpPr/>
      </dsp:nvSpPr>
      <dsp:spPr>
        <a:xfrm>
          <a:off x="784924" y="989537"/>
          <a:ext cx="6489440" cy="494768"/>
        </a:xfrm>
        <a:prstGeom prst="rect">
          <a:avLst/>
        </a:prstGeom>
        <a:solidFill>
          <a:schemeClr val="accent5">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723"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latin typeface="Inter" panose="020B0502030000000004" pitchFamily="34" charset="0"/>
              <a:ea typeface="Inter" panose="020B0502030000000004" pitchFamily="34" charset="0"/>
            </a:rPr>
            <a:t>Tongue</a:t>
          </a:r>
          <a:endParaRPr lang="en-GB" sz="2400" kern="1200" dirty="0">
            <a:latin typeface="Inter" panose="020B0502030000000004" pitchFamily="34" charset="0"/>
            <a:ea typeface="Inter" panose="020B0502030000000004" pitchFamily="34" charset="0"/>
          </a:endParaRPr>
        </a:p>
      </dsp:txBody>
      <dsp:txXfrm>
        <a:off x="784924" y="989537"/>
        <a:ext cx="6489440" cy="494768"/>
      </dsp:txXfrm>
    </dsp:sp>
    <dsp:sp modelId="{4BCE4E28-B28F-4659-B284-BB41FE4C1C9B}">
      <dsp:nvSpPr>
        <dsp:cNvPr id="0" name=""/>
        <dsp:cNvSpPr/>
      </dsp:nvSpPr>
      <dsp:spPr>
        <a:xfrm>
          <a:off x="475693" y="927691"/>
          <a:ext cx="618460" cy="618460"/>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8000"/>
            </a:schemeClr>
          </a:solidFill>
          <a:prstDash val="solid"/>
          <a:miter lim="800000"/>
        </a:ln>
        <a:effectLst/>
      </dsp:spPr>
      <dsp:style>
        <a:lnRef idx="2">
          <a:scrgbClr r="0" g="0" b="0"/>
        </a:lnRef>
        <a:fillRef idx="1">
          <a:scrgbClr r="0" g="0" b="0"/>
        </a:fillRef>
        <a:effectRef idx="0">
          <a:scrgbClr r="0" g="0" b="0"/>
        </a:effectRef>
        <a:fontRef idx="minor"/>
      </dsp:style>
    </dsp:sp>
    <dsp:sp modelId="{7E64528F-E4F8-4551-8EEF-F9698F173685}">
      <dsp:nvSpPr>
        <dsp:cNvPr id="0" name=""/>
        <dsp:cNvSpPr/>
      </dsp:nvSpPr>
      <dsp:spPr>
        <a:xfrm>
          <a:off x="866391" y="1731413"/>
          <a:ext cx="6303338" cy="494768"/>
        </a:xfrm>
        <a:prstGeom prst="rect">
          <a:avLst/>
        </a:prstGeom>
        <a:solidFill>
          <a:schemeClr val="accent5">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723" tIns="60960" rIns="60960" bIns="60960" numCol="1" spcCol="1270" anchor="ctr" anchorCtr="0">
          <a:noAutofit/>
        </a:bodyPr>
        <a:lstStyle/>
        <a:p>
          <a:pPr marL="0" lvl="0" indent="0" algn="l" defTabSz="1066800">
            <a:lnSpc>
              <a:spcPct val="90000"/>
            </a:lnSpc>
            <a:spcBef>
              <a:spcPct val="0"/>
            </a:spcBef>
            <a:spcAft>
              <a:spcPct val="35000"/>
            </a:spcAft>
            <a:buNone/>
          </a:pPr>
          <a:r>
            <a:rPr lang="ar-EG" sz="2400" kern="1200">
              <a:latin typeface="Inter" panose="020B0502030000000004" pitchFamily="34" charset="0"/>
              <a:ea typeface="Inter" panose="020B0502030000000004" pitchFamily="34" charset="0"/>
            </a:rPr>
            <a:t> </a:t>
          </a:r>
          <a:r>
            <a:rPr lang="en-GB" sz="2400" kern="1200">
              <a:latin typeface="Inter" panose="020B0502030000000004" pitchFamily="34" charset="0"/>
              <a:ea typeface="Inter" panose="020B0502030000000004" pitchFamily="34" charset="0"/>
            </a:rPr>
            <a:t>Ears</a:t>
          </a:r>
          <a:endParaRPr lang="en-GB" sz="2400" kern="1200" dirty="0">
            <a:latin typeface="Inter" panose="020B0502030000000004" pitchFamily="34" charset="0"/>
            <a:ea typeface="Inter" panose="020B0502030000000004" pitchFamily="34" charset="0"/>
          </a:endParaRPr>
        </a:p>
      </dsp:txBody>
      <dsp:txXfrm>
        <a:off x="866391" y="1731413"/>
        <a:ext cx="6303338" cy="494768"/>
      </dsp:txXfrm>
    </dsp:sp>
    <dsp:sp modelId="{1718F027-0553-4F34-8738-3F2C715A38AA}">
      <dsp:nvSpPr>
        <dsp:cNvPr id="0" name=""/>
        <dsp:cNvSpPr/>
      </dsp:nvSpPr>
      <dsp:spPr>
        <a:xfrm>
          <a:off x="661796" y="1669750"/>
          <a:ext cx="618460" cy="618460"/>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dsp:style>
    </dsp:sp>
    <dsp:sp modelId="{851BE491-EED1-498E-A316-4CBADA7C8A61}">
      <dsp:nvSpPr>
        <dsp:cNvPr id="0" name=""/>
        <dsp:cNvSpPr/>
      </dsp:nvSpPr>
      <dsp:spPr>
        <a:xfrm>
          <a:off x="971026" y="2473185"/>
          <a:ext cx="6303338" cy="494768"/>
        </a:xfrm>
        <a:prstGeom prst="rect">
          <a:avLst/>
        </a:prstGeom>
        <a:solidFill>
          <a:schemeClr val="accent5">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723"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latin typeface="Inter" panose="020B0502030000000004" pitchFamily="34" charset="0"/>
              <a:ea typeface="Inter" panose="020B0502030000000004" pitchFamily="34" charset="0"/>
            </a:rPr>
            <a:t>Rest of body parts</a:t>
          </a:r>
          <a:endParaRPr lang="en-GB" sz="2400" kern="1200" dirty="0">
            <a:latin typeface="Inter" panose="020B0502030000000004" pitchFamily="34" charset="0"/>
            <a:ea typeface="Inter" panose="020B0502030000000004" pitchFamily="34" charset="0"/>
          </a:endParaRPr>
        </a:p>
      </dsp:txBody>
      <dsp:txXfrm>
        <a:off x="971026" y="2473185"/>
        <a:ext cx="6303338" cy="494768"/>
      </dsp:txXfrm>
    </dsp:sp>
    <dsp:sp modelId="{CB8FE6C2-0E1A-40F7-B648-979BECF1CE57}">
      <dsp:nvSpPr>
        <dsp:cNvPr id="0" name=""/>
        <dsp:cNvSpPr/>
      </dsp:nvSpPr>
      <dsp:spPr>
        <a:xfrm>
          <a:off x="661796" y="2411339"/>
          <a:ext cx="618460" cy="618460"/>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dsp:style>
    </dsp:sp>
    <dsp:sp modelId="{BF4D9F53-C76E-4EF0-A84A-246BC19AAA61}">
      <dsp:nvSpPr>
        <dsp:cNvPr id="0" name=""/>
        <dsp:cNvSpPr/>
      </dsp:nvSpPr>
      <dsp:spPr>
        <a:xfrm>
          <a:off x="784924" y="3215244"/>
          <a:ext cx="6489440" cy="494768"/>
        </a:xfrm>
        <a:prstGeom prst="rect">
          <a:avLst/>
        </a:prstGeom>
        <a:solidFill>
          <a:schemeClr val="accent5">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723"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a:latin typeface="Inter" panose="020B0502030000000004" pitchFamily="34" charset="0"/>
              <a:ea typeface="Inter" panose="020B0502030000000004" pitchFamily="34" charset="0"/>
            </a:rPr>
            <a:t>Not over eat</a:t>
          </a:r>
          <a:endParaRPr lang="en-GB" sz="2400" kern="1200" dirty="0">
            <a:latin typeface="Inter" panose="020B0502030000000004" pitchFamily="34" charset="0"/>
            <a:ea typeface="Inter" panose="020B0502030000000004" pitchFamily="34" charset="0"/>
          </a:endParaRPr>
        </a:p>
      </dsp:txBody>
      <dsp:txXfrm>
        <a:off x="784924" y="3215244"/>
        <a:ext cx="6489440" cy="494768"/>
      </dsp:txXfrm>
    </dsp:sp>
    <dsp:sp modelId="{4E2B70F2-5162-4514-A6A2-C11BEE8FF740}">
      <dsp:nvSpPr>
        <dsp:cNvPr id="0" name=""/>
        <dsp:cNvSpPr/>
      </dsp:nvSpPr>
      <dsp:spPr>
        <a:xfrm>
          <a:off x="475693" y="3153398"/>
          <a:ext cx="618460" cy="618460"/>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dsp:style>
    </dsp:sp>
    <dsp:sp modelId="{9B13E6AB-E987-465F-8EDD-A419BB10408B}">
      <dsp:nvSpPr>
        <dsp:cNvPr id="0" name=""/>
        <dsp:cNvSpPr/>
      </dsp:nvSpPr>
      <dsp:spPr>
        <a:xfrm>
          <a:off x="377943" y="3957303"/>
          <a:ext cx="6896421" cy="494768"/>
        </a:xfrm>
        <a:prstGeom prst="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723"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Inter" panose="020B0502030000000004" pitchFamily="34" charset="0"/>
              <a:ea typeface="Inter" panose="020B0502030000000004" pitchFamily="34" charset="0"/>
            </a:rPr>
            <a:t>After iftar, balance between hope and fear</a:t>
          </a:r>
        </a:p>
      </dsp:txBody>
      <dsp:txXfrm>
        <a:off x="377943" y="3957303"/>
        <a:ext cx="6896421" cy="494768"/>
      </dsp:txXfrm>
    </dsp:sp>
    <dsp:sp modelId="{5D33A89C-6120-4D66-9BE7-6DE301C9A57D}">
      <dsp:nvSpPr>
        <dsp:cNvPr id="0" name=""/>
        <dsp:cNvSpPr/>
      </dsp:nvSpPr>
      <dsp:spPr>
        <a:xfrm>
          <a:off x="68712" y="3895457"/>
          <a:ext cx="618460" cy="618460"/>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FAEE7-CF94-432F-BFDB-32BFA62216AA}">
      <dsp:nvSpPr>
        <dsp:cNvPr id="0" name=""/>
        <dsp:cNvSpPr/>
      </dsp:nvSpPr>
      <dsp:spPr>
        <a:xfrm>
          <a:off x="1283" y="879749"/>
          <a:ext cx="3003723" cy="25918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Inter" panose="020B0502030000000004" pitchFamily="34" charset="0"/>
              <a:ea typeface="Inter" panose="020B0502030000000004" pitchFamily="34" charset="0"/>
            </a:rPr>
            <a:t>To explain the link between fasting and </a:t>
          </a:r>
          <a:r>
            <a:rPr lang="en-US" sz="2000" kern="1200" dirty="0" err="1">
              <a:latin typeface="Inter" panose="020B0502030000000004" pitchFamily="34" charset="0"/>
              <a:ea typeface="Inter" panose="020B0502030000000004" pitchFamily="34" charset="0"/>
            </a:rPr>
            <a:t>ihsan</a:t>
          </a:r>
          <a:endParaRPr lang="en-PK" sz="2000" kern="1200" dirty="0">
            <a:latin typeface="Inter" panose="020B0502030000000004" pitchFamily="34" charset="0"/>
            <a:ea typeface="Inter" panose="020B0502030000000004" pitchFamily="34" charset="0"/>
          </a:endParaRPr>
        </a:p>
      </dsp:txBody>
      <dsp:txXfrm>
        <a:off x="77195" y="955661"/>
        <a:ext cx="2851899" cy="2440014"/>
      </dsp:txXfrm>
    </dsp:sp>
    <dsp:sp modelId="{8DDE553A-75D3-4B1C-BB32-299D6A8A6B56}">
      <dsp:nvSpPr>
        <dsp:cNvPr id="0" name=""/>
        <dsp:cNvSpPr/>
      </dsp:nvSpPr>
      <dsp:spPr>
        <a:xfrm>
          <a:off x="3755938" y="879749"/>
          <a:ext cx="3003723" cy="25918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Inter" panose="020B0502030000000004" pitchFamily="34" charset="0"/>
              <a:ea typeface="Inter" panose="020B0502030000000004" pitchFamily="34" charset="0"/>
            </a:rPr>
            <a:t>To identify how fasting develops sabr and shukr</a:t>
          </a:r>
          <a:endParaRPr lang="en-PK" sz="2000" kern="1200">
            <a:latin typeface="Inter" panose="020B0502030000000004" pitchFamily="34" charset="0"/>
            <a:ea typeface="Inter" panose="020B0502030000000004" pitchFamily="34" charset="0"/>
          </a:endParaRPr>
        </a:p>
      </dsp:txBody>
      <dsp:txXfrm>
        <a:off x="3831850" y="955661"/>
        <a:ext cx="2851899" cy="2440014"/>
      </dsp:txXfrm>
    </dsp:sp>
    <dsp:sp modelId="{9B9EC094-6ADC-47E8-98E9-68B218BC6642}">
      <dsp:nvSpPr>
        <dsp:cNvPr id="0" name=""/>
        <dsp:cNvSpPr/>
      </dsp:nvSpPr>
      <dsp:spPr>
        <a:xfrm>
          <a:off x="7510592" y="879749"/>
          <a:ext cx="3003723" cy="25918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Inter" panose="020B0502030000000004" pitchFamily="34" charset="0"/>
              <a:ea typeface="Inter" panose="020B0502030000000004" pitchFamily="34" charset="0"/>
            </a:rPr>
            <a:t>To reflect on the significance of Laylat al-Qadr</a:t>
          </a:r>
          <a:endParaRPr lang="en-PK" sz="2000" kern="1200" dirty="0">
            <a:latin typeface="Inter" panose="020B0502030000000004" pitchFamily="34" charset="0"/>
            <a:ea typeface="Inter" panose="020B0502030000000004" pitchFamily="34" charset="0"/>
          </a:endParaRPr>
        </a:p>
      </dsp:txBody>
      <dsp:txXfrm>
        <a:off x="7586504" y="955661"/>
        <a:ext cx="2851899" cy="2440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0C195-CE23-4F35-9CB0-F7561766889A}">
      <dsp:nvSpPr>
        <dsp:cNvPr id="0" name=""/>
        <dsp:cNvSpPr/>
      </dsp:nvSpPr>
      <dsp:spPr>
        <a:xfrm>
          <a:off x="3291123" y="2240247"/>
          <a:ext cx="1787256" cy="1787256"/>
        </a:xfrm>
        <a:prstGeom prst="ellipse">
          <a:avLst/>
        </a:prstGeom>
        <a:solidFill>
          <a:srgbClr val="FDE5DB"/>
        </a:solidFill>
        <a:ln w="28575" cap="flat" cmpd="sng" algn="ctr">
          <a:solidFill>
            <a:srgbClr val="EBA1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214553"/>
              </a:solidFill>
              <a:latin typeface="Inter" panose="020B0502030000000004" pitchFamily="34" charset="0"/>
              <a:ea typeface="Inter" panose="020B0502030000000004" pitchFamily="34" charset="0"/>
            </a:rPr>
            <a:t>30 Days to…</a:t>
          </a:r>
        </a:p>
      </dsp:txBody>
      <dsp:txXfrm>
        <a:off x="3552861" y="2501985"/>
        <a:ext cx="1263780" cy="1263780"/>
      </dsp:txXfrm>
    </dsp:sp>
    <dsp:sp modelId="{585970F7-A496-42A5-8A5F-2057F4E898B0}">
      <dsp:nvSpPr>
        <dsp:cNvPr id="0" name=""/>
        <dsp:cNvSpPr/>
      </dsp:nvSpPr>
      <dsp:spPr>
        <a:xfrm rot="16199975">
          <a:off x="3958248" y="1994504"/>
          <a:ext cx="452990" cy="38496"/>
        </a:xfrm>
        <a:custGeom>
          <a:avLst/>
          <a:gdLst/>
          <a:ahLst/>
          <a:cxnLst/>
          <a:rect l="0" t="0" r="0" b="0"/>
          <a:pathLst>
            <a:path>
              <a:moveTo>
                <a:pt x="0" y="19248"/>
              </a:moveTo>
              <a:lnTo>
                <a:pt x="452990" y="19248"/>
              </a:lnTo>
            </a:path>
          </a:pathLst>
        </a:custGeom>
        <a:noFill/>
        <a:ln w="38100" cap="flat" cmpd="sng" algn="ctr">
          <a:solidFill>
            <a:srgbClr val="21455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173419" y="2002427"/>
        <a:ext cx="22649" cy="22649"/>
      </dsp:txXfrm>
    </dsp:sp>
    <dsp:sp modelId="{911F0FAA-9AB1-42DE-8D98-9DE418D2FEFD}">
      <dsp:nvSpPr>
        <dsp:cNvPr id="0" name=""/>
        <dsp:cNvSpPr/>
      </dsp:nvSpPr>
      <dsp:spPr>
        <a:xfrm>
          <a:off x="3291107" y="0"/>
          <a:ext cx="1787256" cy="1787256"/>
        </a:xfrm>
        <a:prstGeom prst="ellipse">
          <a:avLst/>
        </a:prstGeom>
        <a:solidFill>
          <a:srgbClr val="FDE5DB"/>
        </a:solidFill>
        <a:ln w="28575" cap="flat" cmpd="sng" algn="ctr">
          <a:solidFill>
            <a:srgbClr val="EBA1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214553"/>
              </a:solidFill>
              <a:latin typeface="Inter" panose="020B0502030000000004" pitchFamily="34" charset="0"/>
              <a:ea typeface="Inter" panose="020B0502030000000004" pitchFamily="34" charset="0"/>
            </a:rPr>
            <a:t>Build a personal deep connection with Allah</a:t>
          </a:r>
        </a:p>
      </dsp:txBody>
      <dsp:txXfrm>
        <a:off x="3552845" y="261738"/>
        <a:ext cx="1263780" cy="1263780"/>
      </dsp:txXfrm>
    </dsp:sp>
    <dsp:sp modelId="{805D4A03-1BD9-424C-B277-0B1A9C352C9B}">
      <dsp:nvSpPr>
        <dsp:cNvPr id="0" name=""/>
        <dsp:cNvSpPr/>
      </dsp:nvSpPr>
      <dsp:spPr>
        <a:xfrm rot="20519971">
          <a:off x="5021470" y="2755319"/>
          <a:ext cx="538178" cy="38496"/>
        </a:xfrm>
        <a:custGeom>
          <a:avLst/>
          <a:gdLst/>
          <a:ahLst/>
          <a:cxnLst/>
          <a:rect l="0" t="0" r="0" b="0"/>
          <a:pathLst>
            <a:path>
              <a:moveTo>
                <a:pt x="0" y="19248"/>
              </a:moveTo>
              <a:lnTo>
                <a:pt x="538178" y="19248"/>
              </a:lnTo>
            </a:path>
          </a:pathLst>
        </a:custGeom>
        <a:noFill/>
        <a:ln w="38100" cap="flat" cmpd="sng" algn="ctr">
          <a:solidFill>
            <a:srgbClr val="21455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77104" y="2761112"/>
        <a:ext cx="26908" cy="26908"/>
      </dsp:txXfrm>
    </dsp:sp>
    <dsp:sp modelId="{DB34291C-A655-4FF6-A6BB-3F28A5B785CA}">
      <dsp:nvSpPr>
        <dsp:cNvPr id="0" name=""/>
        <dsp:cNvSpPr/>
      </dsp:nvSpPr>
      <dsp:spPr>
        <a:xfrm>
          <a:off x="5502737" y="1521629"/>
          <a:ext cx="1787256" cy="1787256"/>
        </a:xfrm>
        <a:prstGeom prst="ellipse">
          <a:avLst/>
        </a:prstGeom>
        <a:solidFill>
          <a:srgbClr val="FDE5DB"/>
        </a:solidFill>
        <a:ln w="28575" cap="flat" cmpd="sng" algn="ctr">
          <a:solidFill>
            <a:srgbClr val="EBA1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214553"/>
              </a:solidFill>
              <a:latin typeface="Inter" panose="020B0502030000000004" pitchFamily="34" charset="0"/>
              <a:ea typeface="Inter" panose="020B0502030000000004" pitchFamily="34" charset="0"/>
            </a:rPr>
            <a:t>Strengthen our </a:t>
          </a:r>
          <a:r>
            <a:rPr lang="en-GB" sz="1600" kern="1200" dirty="0" err="1">
              <a:solidFill>
                <a:srgbClr val="214553"/>
              </a:solidFill>
              <a:latin typeface="Inter" panose="020B0502030000000004" pitchFamily="34" charset="0"/>
              <a:ea typeface="Inter" panose="020B0502030000000004" pitchFamily="34" charset="0"/>
            </a:rPr>
            <a:t>iman</a:t>
          </a:r>
          <a:r>
            <a:rPr lang="en-GB" sz="1600" kern="1200" dirty="0">
              <a:solidFill>
                <a:srgbClr val="214553"/>
              </a:solidFill>
              <a:latin typeface="Inter" panose="020B0502030000000004" pitchFamily="34" charset="0"/>
              <a:ea typeface="Inter" panose="020B0502030000000004" pitchFamily="34" charset="0"/>
            </a:rPr>
            <a:t> in Allah &amp; in the hereafter</a:t>
          </a:r>
        </a:p>
      </dsp:txBody>
      <dsp:txXfrm>
        <a:off x="5764475" y="1783367"/>
        <a:ext cx="1263780" cy="1263780"/>
      </dsp:txXfrm>
    </dsp:sp>
    <dsp:sp modelId="{A0BCCFC7-07FB-4EA2-8F3B-A026346BE440}">
      <dsp:nvSpPr>
        <dsp:cNvPr id="0" name=""/>
        <dsp:cNvSpPr/>
      </dsp:nvSpPr>
      <dsp:spPr>
        <a:xfrm rot="3240010">
          <a:off x="4599087" y="4055290"/>
          <a:ext cx="538183" cy="38496"/>
        </a:xfrm>
        <a:custGeom>
          <a:avLst/>
          <a:gdLst/>
          <a:ahLst/>
          <a:cxnLst/>
          <a:rect l="0" t="0" r="0" b="0"/>
          <a:pathLst>
            <a:path>
              <a:moveTo>
                <a:pt x="0" y="19248"/>
              </a:moveTo>
              <a:lnTo>
                <a:pt x="538183" y="19248"/>
              </a:lnTo>
            </a:path>
          </a:pathLst>
        </a:custGeom>
        <a:noFill/>
        <a:ln w="38100" cap="flat" cmpd="sng" algn="ctr">
          <a:solidFill>
            <a:srgbClr val="21455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854724" y="4061084"/>
        <a:ext cx="26909" cy="26909"/>
      </dsp:txXfrm>
    </dsp:sp>
    <dsp:sp modelId="{68000C6E-DBE9-4884-A612-485E891FC0E7}">
      <dsp:nvSpPr>
        <dsp:cNvPr id="0" name=""/>
        <dsp:cNvSpPr/>
      </dsp:nvSpPr>
      <dsp:spPr>
        <a:xfrm>
          <a:off x="4657977" y="4121572"/>
          <a:ext cx="1787256" cy="1787256"/>
        </a:xfrm>
        <a:prstGeom prst="ellipse">
          <a:avLst/>
        </a:prstGeom>
        <a:solidFill>
          <a:srgbClr val="FDE5DB"/>
        </a:solidFill>
        <a:ln w="28575" cap="flat" cmpd="sng" algn="ctr">
          <a:solidFill>
            <a:srgbClr val="EBA1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214553"/>
              </a:solidFill>
              <a:latin typeface="Inter" panose="020B0502030000000004" pitchFamily="34" charset="0"/>
              <a:ea typeface="Inter" panose="020B0502030000000004" pitchFamily="34" charset="0"/>
            </a:rPr>
            <a:t>Beautify our character</a:t>
          </a:r>
        </a:p>
      </dsp:txBody>
      <dsp:txXfrm>
        <a:off x="4919715" y="4383310"/>
        <a:ext cx="1263780" cy="1263780"/>
      </dsp:txXfrm>
    </dsp:sp>
    <dsp:sp modelId="{FBCC0D14-E463-44F0-BDAC-A69A2FC63C3E}">
      <dsp:nvSpPr>
        <dsp:cNvPr id="0" name=""/>
        <dsp:cNvSpPr/>
      </dsp:nvSpPr>
      <dsp:spPr>
        <a:xfrm rot="7560036">
          <a:off x="3232206" y="4055288"/>
          <a:ext cx="538201" cy="38496"/>
        </a:xfrm>
        <a:custGeom>
          <a:avLst/>
          <a:gdLst/>
          <a:ahLst/>
          <a:cxnLst/>
          <a:rect l="0" t="0" r="0" b="0"/>
          <a:pathLst>
            <a:path>
              <a:moveTo>
                <a:pt x="0" y="19248"/>
              </a:moveTo>
              <a:lnTo>
                <a:pt x="538201" y="19248"/>
              </a:lnTo>
            </a:path>
          </a:pathLst>
        </a:custGeom>
        <a:noFill/>
        <a:ln w="38100" cap="flat" cmpd="sng" algn="ctr">
          <a:solidFill>
            <a:srgbClr val="21455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487852" y="4061081"/>
        <a:ext cx="26910" cy="26910"/>
      </dsp:txXfrm>
    </dsp:sp>
    <dsp:sp modelId="{7D195782-8294-4267-A615-90B5F6FFA8C4}">
      <dsp:nvSpPr>
        <dsp:cNvPr id="0" name=""/>
        <dsp:cNvSpPr/>
      </dsp:nvSpPr>
      <dsp:spPr>
        <a:xfrm>
          <a:off x="1924234" y="4121568"/>
          <a:ext cx="1787256" cy="1787256"/>
        </a:xfrm>
        <a:prstGeom prst="ellipse">
          <a:avLst/>
        </a:prstGeom>
        <a:solidFill>
          <a:srgbClr val="FDE5DB"/>
        </a:solidFill>
        <a:ln w="28575" cap="flat" cmpd="sng" algn="ctr">
          <a:solidFill>
            <a:srgbClr val="EBA1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214553"/>
              </a:solidFill>
              <a:latin typeface="Inter" panose="020B0502030000000004" pitchFamily="34" charset="0"/>
              <a:ea typeface="Inter" panose="020B0502030000000004" pitchFamily="34" charset="0"/>
            </a:rPr>
            <a:t>Form new habits</a:t>
          </a:r>
        </a:p>
      </dsp:txBody>
      <dsp:txXfrm>
        <a:off x="2185972" y="4383306"/>
        <a:ext cx="1263780" cy="1263780"/>
      </dsp:txXfrm>
    </dsp:sp>
    <dsp:sp modelId="{A808E8F4-A031-44D3-A907-F24231D5000E}">
      <dsp:nvSpPr>
        <dsp:cNvPr id="0" name=""/>
        <dsp:cNvSpPr/>
      </dsp:nvSpPr>
      <dsp:spPr>
        <a:xfrm rot="11880007">
          <a:off x="2809806" y="2755318"/>
          <a:ext cx="538226" cy="38496"/>
        </a:xfrm>
        <a:custGeom>
          <a:avLst/>
          <a:gdLst/>
          <a:ahLst/>
          <a:cxnLst/>
          <a:rect l="0" t="0" r="0" b="0"/>
          <a:pathLst>
            <a:path>
              <a:moveTo>
                <a:pt x="0" y="19248"/>
              </a:moveTo>
              <a:lnTo>
                <a:pt x="538226" y="19248"/>
              </a:lnTo>
            </a:path>
          </a:pathLst>
        </a:custGeom>
        <a:noFill/>
        <a:ln w="38100" cap="flat" cmpd="sng" algn="ctr">
          <a:solidFill>
            <a:srgbClr val="214553"/>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065464" y="2761111"/>
        <a:ext cx="26911" cy="26911"/>
      </dsp:txXfrm>
    </dsp:sp>
    <dsp:sp modelId="{C40C992E-B0AB-478A-A1DE-7F02238F551E}">
      <dsp:nvSpPr>
        <dsp:cNvPr id="0" name=""/>
        <dsp:cNvSpPr/>
      </dsp:nvSpPr>
      <dsp:spPr>
        <a:xfrm>
          <a:off x="1079459" y="1521629"/>
          <a:ext cx="1787256" cy="1787256"/>
        </a:xfrm>
        <a:prstGeom prst="ellipse">
          <a:avLst/>
        </a:prstGeom>
        <a:solidFill>
          <a:srgbClr val="FDE5DB"/>
        </a:solidFill>
        <a:ln w="28575" cap="flat" cmpd="sng" algn="ctr">
          <a:solidFill>
            <a:srgbClr val="EBA18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214553"/>
              </a:solidFill>
              <a:latin typeface="Inter" panose="020B0502030000000004" pitchFamily="34" charset="0"/>
              <a:ea typeface="Inter" panose="020B0502030000000004" pitchFamily="34" charset="0"/>
            </a:rPr>
            <a:t>Repent and sincerely turn back to Allah</a:t>
          </a:r>
        </a:p>
      </dsp:txBody>
      <dsp:txXfrm>
        <a:off x="1341197" y="1783367"/>
        <a:ext cx="1263780" cy="12637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94E7D-6700-4BEB-A303-187AAA3DBD05}">
      <dsp:nvSpPr>
        <dsp:cNvPr id="0" name=""/>
        <dsp:cNvSpPr/>
      </dsp:nvSpPr>
      <dsp:spPr>
        <a:xfrm>
          <a:off x="3702503" y="863745"/>
          <a:ext cx="2089076" cy="362566"/>
        </a:xfrm>
        <a:custGeom>
          <a:avLst/>
          <a:gdLst/>
          <a:ahLst/>
          <a:cxnLst/>
          <a:rect l="0" t="0" r="0" b="0"/>
          <a:pathLst>
            <a:path>
              <a:moveTo>
                <a:pt x="0" y="0"/>
              </a:moveTo>
              <a:lnTo>
                <a:pt x="0" y="181283"/>
              </a:lnTo>
              <a:lnTo>
                <a:pt x="2089076" y="181283"/>
              </a:lnTo>
              <a:lnTo>
                <a:pt x="2089076" y="362566"/>
              </a:lnTo>
            </a:path>
          </a:pathLst>
        </a:custGeom>
        <a:noFill/>
        <a:ln w="12700" cap="flat" cmpd="sng" algn="ctr">
          <a:solidFill>
            <a:srgbClr val="EBA188"/>
          </a:solidFill>
          <a:prstDash val="solid"/>
          <a:miter lim="800000"/>
        </a:ln>
        <a:effectLst/>
      </dsp:spPr>
      <dsp:style>
        <a:lnRef idx="2">
          <a:scrgbClr r="0" g="0" b="0"/>
        </a:lnRef>
        <a:fillRef idx="0">
          <a:scrgbClr r="0" g="0" b="0"/>
        </a:fillRef>
        <a:effectRef idx="0">
          <a:scrgbClr r="0" g="0" b="0"/>
        </a:effectRef>
        <a:fontRef idx="minor"/>
      </dsp:style>
    </dsp:sp>
    <dsp:sp modelId="{C90CD171-CFA8-446B-ABF9-EF84FE19F8E8}">
      <dsp:nvSpPr>
        <dsp:cNvPr id="0" name=""/>
        <dsp:cNvSpPr/>
      </dsp:nvSpPr>
      <dsp:spPr>
        <a:xfrm>
          <a:off x="3656783" y="863745"/>
          <a:ext cx="91440" cy="362566"/>
        </a:xfrm>
        <a:custGeom>
          <a:avLst/>
          <a:gdLst/>
          <a:ahLst/>
          <a:cxnLst/>
          <a:rect l="0" t="0" r="0" b="0"/>
          <a:pathLst>
            <a:path>
              <a:moveTo>
                <a:pt x="45720" y="0"/>
              </a:moveTo>
              <a:lnTo>
                <a:pt x="45720" y="362566"/>
              </a:lnTo>
            </a:path>
          </a:pathLst>
        </a:custGeom>
        <a:noFill/>
        <a:ln w="12700" cap="flat" cmpd="sng" algn="ctr">
          <a:solidFill>
            <a:srgbClr val="EBA188"/>
          </a:solidFill>
          <a:prstDash val="solid"/>
          <a:miter lim="800000"/>
        </a:ln>
        <a:effectLst/>
      </dsp:spPr>
      <dsp:style>
        <a:lnRef idx="2">
          <a:scrgbClr r="0" g="0" b="0"/>
        </a:lnRef>
        <a:fillRef idx="0">
          <a:scrgbClr r="0" g="0" b="0"/>
        </a:fillRef>
        <a:effectRef idx="0">
          <a:scrgbClr r="0" g="0" b="0"/>
        </a:effectRef>
        <a:fontRef idx="minor"/>
      </dsp:style>
    </dsp:sp>
    <dsp:sp modelId="{AE26193A-09AD-4F9F-8710-17C6208F52AB}">
      <dsp:nvSpPr>
        <dsp:cNvPr id="0" name=""/>
        <dsp:cNvSpPr/>
      </dsp:nvSpPr>
      <dsp:spPr>
        <a:xfrm>
          <a:off x="1613427" y="863745"/>
          <a:ext cx="2089076" cy="362566"/>
        </a:xfrm>
        <a:custGeom>
          <a:avLst/>
          <a:gdLst/>
          <a:ahLst/>
          <a:cxnLst/>
          <a:rect l="0" t="0" r="0" b="0"/>
          <a:pathLst>
            <a:path>
              <a:moveTo>
                <a:pt x="2089076" y="0"/>
              </a:moveTo>
              <a:lnTo>
                <a:pt x="2089076" y="181283"/>
              </a:lnTo>
              <a:lnTo>
                <a:pt x="0" y="181283"/>
              </a:lnTo>
              <a:lnTo>
                <a:pt x="0" y="362566"/>
              </a:lnTo>
            </a:path>
          </a:pathLst>
        </a:custGeom>
        <a:noFill/>
        <a:ln w="12700" cap="flat" cmpd="sng" algn="ctr">
          <a:solidFill>
            <a:srgbClr val="EBA188"/>
          </a:solidFill>
          <a:prstDash val="solid"/>
          <a:miter lim="800000"/>
        </a:ln>
        <a:effectLst/>
      </dsp:spPr>
      <dsp:style>
        <a:lnRef idx="2">
          <a:scrgbClr r="0" g="0" b="0"/>
        </a:lnRef>
        <a:fillRef idx="0">
          <a:scrgbClr r="0" g="0" b="0"/>
        </a:fillRef>
        <a:effectRef idx="0">
          <a:scrgbClr r="0" g="0" b="0"/>
        </a:effectRef>
        <a:fontRef idx="minor"/>
      </dsp:style>
    </dsp:sp>
    <dsp:sp modelId="{89D6D939-4383-4B6C-A535-188BCC644A0F}">
      <dsp:nvSpPr>
        <dsp:cNvPr id="0" name=""/>
        <dsp:cNvSpPr/>
      </dsp:nvSpPr>
      <dsp:spPr>
        <a:xfrm>
          <a:off x="2839248" y="490"/>
          <a:ext cx="1726509" cy="863254"/>
        </a:xfrm>
        <a:prstGeom prst="rect">
          <a:avLst/>
        </a:prstGeom>
        <a:solidFill>
          <a:srgbClr val="FDE5DB"/>
        </a:solidFill>
        <a:ln w="12700" cap="flat" cmpd="sng" algn="ctr">
          <a:solidFill>
            <a:srgbClr val="FDE5D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214553"/>
              </a:solidFill>
              <a:latin typeface="Mulish Light" pitchFamily="2" charset="0"/>
            </a:rPr>
            <a:t>3 types of </a:t>
          </a:r>
          <a:r>
            <a:rPr lang="en-GB" sz="2000" kern="1200" dirty="0" err="1">
              <a:solidFill>
                <a:srgbClr val="214553"/>
              </a:solidFill>
              <a:latin typeface="Mulish Light" pitchFamily="2" charset="0"/>
            </a:rPr>
            <a:t>sabr</a:t>
          </a:r>
          <a:endParaRPr lang="en-GB" sz="2000" kern="1200" dirty="0">
            <a:solidFill>
              <a:srgbClr val="214553"/>
            </a:solidFill>
            <a:latin typeface="Mulish Light" pitchFamily="2" charset="0"/>
          </a:endParaRPr>
        </a:p>
      </dsp:txBody>
      <dsp:txXfrm>
        <a:off x="2839248" y="490"/>
        <a:ext cx="1726509" cy="863254"/>
      </dsp:txXfrm>
    </dsp:sp>
    <dsp:sp modelId="{8758085F-A0B3-4BCC-B1D3-D7BD0E266359}">
      <dsp:nvSpPr>
        <dsp:cNvPr id="0" name=""/>
        <dsp:cNvSpPr/>
      </dsp:nvSpPr>
      <dsp:spPr>
        <a:xfrm>
          <a:off x="750172" y="1226311"/>
          <a:ext cx="1726509" cy="863254"/>
        </a:xfrm>
        <a:prstGeom prst="rect">
          <a:avLst/>
        </a:prstGeom>
        <a:solidFill>
          <a:srgbClr val="FDE5DB"/>
        </a:solidFill>
        <a:ln w="12700" cap="flat" cmpd="sng" algn="ctr">
          <a:solidFill>
            <a:srgbClr val="FDE5D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ar-EG" sz="3300" kern="1200" dirty="0">
              <a:solidFill>
                <a:srgbClr val="214553"/>
              </a:solidFill>
              <a:latin typeface="Calibri Light" panose="020F0302020204030204" pitchFamily="34" charset="0"/>
              <a:cs typeface="Calibri Light" panose="020F0302020204030204" pitchFamily="34" charset="0"/>
            </a:rPr>
            <a:t>على الطاعة</a:t>
          </a:r>
          <a:endParaRPr lang="en-GB" sz="3300" kern="1200" dirty="0">
            <a:solidFill>
              <a:srgbClr val="214553"/>
            </a:solidFill>
            <a:latin typeface="Calibri Light" panose="020F0302020204030204" pitchFamily="34" charset="0"/>
            <a:cs typeface="Calibri Light" panose="020F0302020204030204" pitchFamily="34" charset="0"/>
          </a:endParaRPr>
        </a:p>
      </dsp:txBody>
      <dsp:txXfrm>
        <a:off x="750172" y="1226311"/>
        <a:ext cx="1726509" cy="863254"/>
      </dsp:txXfrm>
    </dsp:sp>
    <dsp:sp modelId="{F02791E7-3D99-45B5-89D0-F715EC545822}">
      <dsp:nvSpPr>
        <dsp:cNvPr id="0" name=""/>
        <dsp:cNvSpPr/>
      </dsp:nvSpPr>
      <dsp:spPr>
        <a:xfrm>
          <a:off x="2839248" y="1226311"/>
          <a:ext cx="1726509" cy="863254"/>
        </a:xfrm>
        <a:prstGeom prst="rect">
          <a:avLst/>
        </a:prstGeom>
        <a:solidFill>
          <a:srgbClr val="FDE5DB"/>
        </a:solidFill>
        <a:ln w="12700" cap="flat" cmpd="sng" algn="ctr">
          <a:solidFill>
            <a:srgbClr val="FDE5D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ar-EG" sz="3300" kern="1200" dirty="0">
              <a:solidFill>
                <a:srgbClr val="214553"/>
              </a:solidFill>
              <a:latin typeface="Calibri Light" panose="020F0302020204030204" pitchFamily="34" charset="0"/>
              <a:cs typeface="Calibri Light" panose="020F0302020204030204" pitchFamily="34" charset="0"/>
            </a:rPr>
            <a:t>عن المعصية</a:t>
          </a:r>
          <a:endParaRPr lang="en-GB" sz="3300" kern="1200" dirty="0">
            <a:solidFill>
              <a:srgbClr val="214553"/>
            </a:solidFill>
            <a:latin typeface="Calibri Light" panose="020F0302020204030204" pitchFamily="34" charset="0"/>
            <a:cs typeface="Calibri Light" panose="020F0302020204030204" pitchFamily="34" charset="0"/>
          </a:endParaRPr>
        </a:p>
      </dsp:txBody>
      <dsp:txXfrm>
        <a:off x="2839248" y="1226311"/>
        <a:ext cx="1726509" cy="863254"/>
      </dsp:txXfrm>
    </dsp:sp>
    <dsp:sp modelId="{1238667F-2A3D-46E4-BD79-4DF3B37ED009}">
      <dsp:nvSpPr>
        <dsp:cNvPr id="0" name=""/>
        <dsp:cNvSpPr/>
      </dsp:nvSpPr>
      <dsp:spPr>
        <a:xfrm>
          <a:off x="4928325" y="1226311"/>
          <a:ext cx="1726509" cy="863254"/>
        </a:xfrm>
        <a:prstGeom prst="rect">
          <a:avLst/>
        </a:prstGeom>
        <a:solidFill>
          <a:srgbClr val="FDE5DB"/>
        </a:solidFill>
        <a:ln w="12700" cap="flat" cmpd="sng" algn="ctr">
          <a:solidFill>
            <a:srgbClr val="FDE5D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ar-EG" sz="3300" kern="1200" dirty="0">
              <a:solidFill>
                <a:srgbClr val="214553"/>
              </a:solidFill>
              <a:latin typeface="Calibri Light" panose="020F0302020204030204" pitchFamily="34" charset="0"/>
              <a:cs typeface="Calibri Light" panose="020F0302020204030204" pitchFamily="34" charset="0"/>
            </a:rPr>
            <a:t>على المصيبة</a:t>
          </a:r>
          <a:endParaRPr lang="en-GB" sz="3300" kern="1200" dirty="0">
            <a:solidFill>
              <a:srgbClr val="214553"/>
            </a:solidFill>
            <a:latin typeface="Calibri Light" panose="020F0302020204030204" pitchFamily="34" charset="0"/>
            <a:cs typeface="Calibri Light" panose="020F0302020204030204" pitchFamily="34" charset="0"/>
          </a:endParaRPr>
        </a:p>
      </dsp:txBody>
      <dsp:txXfrm>
        <a:off x="4928325" y="1226311"/>
        <a:ext cx="1726509" cy="8632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7B86D-C7BF-4724-8056-B17AACF350AF}">
      <dsp:nvSpPr>
        <dsp:cNvPr id="0" name=""/>
        <dsp:cNvSpPr/>
      </dsp:nvSpPr>
      <dsp:spPr>
        <a:xfrm>
          <a:off x="0" y="239228"/>
          <a:ext cx="8254093" cy="378000"/>
        </a:xfrm>
        <a:prstGeom prst="rect">
          <a:avLst/>
        </a:prstGeom>
        <a:solidFill>
          <a:schemeClr val="lt1">
            <a:alpha val="90000"/>
            <a:hueOff val="0"/>
            <a:satOff val="0"/>
            <a:lumOff val="0"/>
            <a:alphaOff val="0"/>
          </a:schemeClr>
        </a:solidFill>
        <a:ln w="12700" cap="flat" cmpd="sng" algn="ctr">
          <a:solidFill>
            <a:srgbClr val="214553"/>
          </a:solidFill>
          <a:prstDash val="sysDot"/>
          <a:miter lim="800000"/>
        </a:ln>
        <a:effectLst/>
      </dsp:spPr>
      <dsp:style>
        <a:lnRef idx="2">
          <a:scrgbClr r="0" g="0" b="0"/>
        </a:lnRef>
        <a:fillRef idx="1">
          <a:scrgbClr r="0" g="0" b="0"/>
        </a:fillRef>
        <a:effectRef idx="0">
          <a:scrgbClr r="0" g="0" b="0"/>
        </a:effectRef>
        <a:fontRef idx="minor"/>
      </dsp:style>
    </dsp:sp>
    <dsp:sp modelId="{D65FD5C1-F0EE-42D3-BAE0-17715CFB95A3}">
      <dsp:nvSpPr>
        <dsp:cNvPr id="0" name=""/>
        <dsp:cNvSpPr/>
      </dsp:nvSpPr>
      <dsp:spPr>
        <a:xfrm>
          <a:off x="412704" y="17828"/>
          <a:ext cx="5777865" cy="442800"/>
        </a:xfrm>
        <a:prstGeom prst="roundRect">
          <a:avLst/>
        </a:prstGeom>
        <a:solidFill>
          <a:srgbClr val="FDE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90" tIns="0" rIns="218390" bIns="0" numCol="1" spcCol="1270" anchor="ctr" anchorCtr="0">
          <a:noAutofit/>
        </a:bodyPr>
        <a:lstStyle/>
        <a:p>
          <a:pPr marL="0" lvl="0" indent="0" algn="l" defTabSz="666750">
            <a:lnSpc>
              <a:spcPct val="90000"/>
            </a:lnSpc>
            <a:spcBef>
              <a:spcPct val="0"/>
            </a:spcBef>
            <a:spcAft>
              <a:spcPct val="35000"/>
            </a:spcAft>
            <a:buNone/>
          </a:pPr>
          <a:r>
            <a:rPr lang="en-GB" sz="1500" kern="1200" dirty="0">
              <a:solidFill>
                <a:srgbClr val="214553"/>
              </a:solidFill>
              <a:latin typeface="Inter" panose="020B0502030000000004" pitchFamily="34" charset="0"/>
              <a:ea typeface="Inter" panose="020B0502030000000004" pitchFamily="34" charset="0"/>
            </a:rPr>
            <a:t>Better than 1000 months. What does this mean?</a:t>
          </a:r>
        </a:p>
      </dsp:txBody>
      <dsp:txXfrm>
        <a:off x="434320" y="39444"/>
        <a:ext cx="5734633" cy="399568"/>
      </dsp:txXfrm>
    </dsp:sp>
    <dsp:sp modelId="{7310C84F-F09A-4C9E-B024-B79A18D1C374}">
      <dsp:nvSpPr>
        <dsp:cNvPr id="0" name=""/>
        <dsp:cNvSpPr/>
      </dsp:nvSpPr>
      <dsp:spPr>
        <a:xfrm>
          <a:off x="0" y="919628"/>
          <a:ext cx="8254093" cy="378000"/>
        </a:xfrm>
        <a:prstGeom prst="rect">
          <a:avLst/>
        </a:prstGeom>
        <a:solidFill>
          <a:schemeClr val="lt1">
            <a:alpha val="90000"/>
            <a:hueOff val="0"/>
            <a:satOff val="0"/>
            <a:lumOff val="0"/>
            <a:alphaOff val="0"/>
          </a:schemeClr>
        </a:solidFill>
        <a:ln w="12700" cap="flat" cmpd="sng" algn="ctr">
          <a:solidFill>
            <a:srgbClr val="214553"/>
          </a:solidFill>
          <a:prstDash val="sysDot"/>
          <a:miter lim="800000"/>
        </a:ln>
        <a:effectLst/>
      </dsp:spPr>
      <dsp:style>
        <a:lnRef idx="2">
          <a:scrgbClr r="0" g="0" b="0"/>
        </a:lnRef>
        <a:fillRef idx="1">
          <a:scrgbClr r="0" g="0" b="0"/>
        </a:fillRef>
        <a:effectRef idx="0">
          <a:scrgbClr r="0" g="0" b="0"/>
        </a:effectRef>
        <a:fontRef idx="minor"/>
      </dsp:style>
    </dsp:sp>
    <dsp:sp modelId="{EDADA848-B23C-4AFD-ABD0-027D08374065}">
      <dsp:nvSpPr>
        <dsp:cNvPr id="0" name=""/>
        <dsp:cNvSpPr/>
      </dsp:nvSpPr>
      <dsp:spPr>
        <a:xfrm>
          <a:off x="412704" y="698228"/>
          <a:ext cx="5777865" cy="442800"/>
        </a:xfrm>
        <a:prstGeom prst="roundRect">
          <a:avLst/>
        </a:prstGeom>
        <a:solidFill>
          <a:srgbClr val="FDE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90" tIns="0" rIns="218390" bIns="0" numCol="1" spcCol="1270" anchor="ctr" anchorCtr="0">
          <a:noAutofit/>
        </a:bodyPr>
        <a:lstStyle/>
        <a:p>
          <a:pPr marL="0" lvl="0" indent="0" algn="l" defTabSz="666750">
            <a:lnSpc>
              <a:spcPct val="90000"/>
            </a:lnSpc>
            <a:spcBef>
              <a:spcPct val="0"/>
            </a:spcBef>
            <a:spcAft>
              <a:spcPct val="35000"/>
            </a:spcAft>
            <a:buNone/>
          </a:pPr>
          <a:r>
            <a:rPr lang="en-GB" sz="1500" kern="1200" dirty="0">
              <a:solidFill>
                <a:srgbClr val="214553"/>
              </a:solidFill>
              <a:latin typeface="Inter" panose="020B0502030000000004" pitchFamily="34" charset="0"/>
              <a:ea typeface="Inter" panose="020B0502030000000004" pitchFamily="34" charset="0"/>
            </a:rPr>
            <a:t>On this night, earth is FULL of angels.</a:t>
          </a:r>
        </a:p>
      </dsp:txBody>
      <dsp:txXfrm>
        <a:off x="434320" y="719844"/>
        <a:ext cx="5734633" cy="399568"/>
      </dsp:txXfrm>
    </dsp:sp>
    <dsp:sp modelId="{03F7383F-BA44-434F-BEAE-2E17FE820CBF}">
      <dsp:nvSpPr>
        <dsp:cNvPr id="0" name=""/>
        <dsp:cNvSpPr/>
      </dsp:nvSpPr>
      <dsp:spPr>
        <a:xfrm>
          <a:off x="0" y="1600028"/>
          <a:ext cx="8254093" cy="378000"/>
        </a:xfrm>
        <a:prstGeom prst="rect">
          <a:avLst/>
        </a:prstGeom>
        <a:solidFill>
          <a:schemeClr val="lt1">
            <a:alpha val="90000"/>
            <a:hueOff val="0"/>
            <a:satOff val="0"/>
            <a:lumOff val="0"/>
            <a:alphaOff val="0"/>
          </a:schemeClr>
        </a:solidFill>
        <a:ln w="12700" cap="flat" cmpd="sng" algn="ctr">
          <a:solidFill>
            <a:srgbClr val="214553"/>
          </a:solidFill>
          <a:prstDash val="sysDot"/>
          <a:miter lim="800000"/>
        </a:ln>
        <a:effectLst/>
      </dsp:spPr>
      <dsp:style>
        <a:lnRef idx="2">
          <a:scrgbClr r="0" g="0" b="0"/>
        </a:lnRef>
        <a:fillRef idx="1">
          <a:scrgbClr r="0" g="0" b="0"/>
        </a:fillRef>
        <a:effectRef idx="0">
          <a:scrgbClr r="0" g="0" b="0"/>
        </a:effectRef>
        <a:fontRef idx="minor"/>
      </dsp:style>
    </dsp:sp>
    <dsp:sp modelId="{9012186B-A4A3-4E8D-81CC-B3B58ADFFCD7}">
      <dsp:nvSpPr>
        <dsp:cNvPr id="0" name=""/>
        <dsp:cNvSpPr/>
      </dsp:nvSpPr>
      <dsp:spPr>
        <a:xfrm>
          <a:off x="412704" y="1378628"/>
          <a:ext cx="5777865" cy="442800"/>
        </a:xfrm>
        <a:prstGeom prst="roundRect">
          <a:avLst/>
        </a:prstGeom>
        <a:solidFill>
          <a:srgbClr val="FDE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90" tIns="0" rIns="218390" bIns="0" numCol="1" spcCol="1270" anchor="ctr" anchorCtr="0">
          <a:noAutofit/>
        </a:bodyPr>
        <a:lstStyle/>
        <a:p>
          <a:pPr marL="0" lvl="0" indent="0" algn="l" defTabSz="666750">
            <a:lnSpc>
              <a:spcPct val="90000"/>
            </a:lnSpc>
            <a:spcBef>
              <a:spcPct val="0"/>
            </a:spcBef>
            <a:spcAft>
              <a:spcPct val="35000"/>
            </a:spcAft>
            <a:buNone/>
          </a:pPr>
          <a:r>
            <a:rPr lang="en-GB" sz="1500" kern="1200" dirty="0">
              <a:solidFill>
                <a:srgbClr val="214553"/>
              </a:solidFill>
              <a:latin typeface="Inter" panose="020B0502030000000004" pitchFamily="34" charset="0"/>
              <a:ea typeface="Inter" panose="020B0502030000000004" pitchFamily="34" charset="0"/>
            </a:rPr>
            <a:t>Jibril (</a:t>
          </a:r>
          <a:r>
            <a:rPr lang="en-GB" sz="1500" kern="1200" dirty="0" err="1">
              <a:solidFill>
                <a:srgbClr val="214553"/>
              </a:solidFill>
              <a:latin typeface="Inter" panose="020B0502030000000004" pitchFamily="34" charset="0"/>
              <a:ea typeface="Inter" panose="020B0502030000000004" pitchFamily="34" charset="0"/>
            </a:rPr>
            <a:t>Alayhis</a:t>
          </a:r>
          <a:r>
            <a:rPr lang="en-GB" sz="1500" kern="1200" dirty="0">
              <a:solidFill>
                <a:srgbClr val="214553"/>
              </a:solidFill>
              <a:latin typeface="Inter" panose="020B0502030000000004" pitchFamily="34" charset="0"/>
              <a:ea typeface="Inter" panose="020B0502030000000004" pitchFamily="34" charset="0"/>
            </a:rPr>
            <a:t> Salam) comes down</a:t>
          </a:r>
        </a:p>
      </dsp:txBody>
      <dsp:txXfrm>
        <a:off x="434320" y="1400244"/>
        <a:ext cx="5734633" cy="399568"/>
      </dsp:txXfrm>
    </dsp:sp>
    <dsp:sp modelId="{18B86480-276B-4B9F-A091-4DDE381DD0DA}">
      <dsp:nvSpPr>
        <dsp:cNvPr id="0" name=""/>
        <dsp:cNvSpPr/>
      </dsp:nvSpPr>
      <dsp:spPr>
        <a:xfrm>
          <a:off x="0" y="2280428"/>
          <a:ext cx="8254093" cy="378000"/>
        </a:xfrm>
        <a:prstGeom prst="rect">
          <a:avLst/>
        </a:prstGeom>
        <a:solidFill>
          <a:schemeClr val="lt1">
            <a:alpha val="90000"/>
            <a:hueOff val="0"/>
            <a:satOff val="0"/>
            <a:lumOff val="0"/>
            <a:alphaOff val="0"/>
          </a:schemeClr>
        </a:solidFill>
        <a:ln w="12700" cap="flat" cmpd="sng" algn="ctr">
          <a:solidFill>
            <a:srgbClr val="214553"/>
          </a:solidFill>
          <a:prstDash val="sysDot"/>
          <a:miter lim="800000"/>
        </a:ln>
        <a:effectLst/>
      </dsp:spPr>
      <dsp:style>
        <a:lnRef idx="2">
          <a:scrgbClr r="0" g="0" b="0"/>
        </a:lnRef>
        <a:fillRef idx="1">
          <a:scrgbClr r="0" g="0" b="0"/>
        </a:fillRef>
        <a:effectRef idx="0">
          <a:scrgbClr r="0" g="0" b="0"/>
        </a:effectRef>
        <a:fontRef idx="minor"/>
      </dsp:style>
    </dsp:sp>
    <dsp:sp modelId="{D4541D29-A493-48F7-97AC-1FBD8E3F3999}">
      <dsp:nvSpPr>
        <dsp:cNvPr id="0" name=""/>
        <dsp:cNvSpPr/>
      </dsp:nvSpPr>
      <dsp:spPr>
        <a:xfrm>
          <a:off x="412704" y="2059028"/>
          <a:ext cx="5777865" cy="442800"/>
        </a:xfrm>
        <a:prstGeom prst="roundRect">
          <a:avLst/>
        </a:prstGeom>
        <a:solidFill>
          <a:srgbClr val="FDE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90" tIns="0" rIns="218390" bIns="0" numCol="1" spcCol="1270" anchor="ctr" anchorCtr="0">
          <a:noAutofit/>
        </a:bodyPr>
        <a:lstStyle/>
        <a:p>
          <a:pPr marL="0" lvl="0" indent="0" algn="l" defTabSz="666750">
            <a:lnSpc>
              <a:spcPct val="90000"/>
            </a:lnSpc>
            <a:spcBef>
              <a:spcPct val="0"/>
            </a:spcBef>
            <a:spcAft>
              <a:spcPct val="35000"/>
            </a:spcAft>
            <a:buNone/>
          </a:pPr>
          <a:r>
            <a:rPr lang="en-GB" sz="1500" kern="1200" dirty="0">
              <a:solidFill>
                <a:srgbClr val="214553"/>
              </a:solidFill>
              <a:latin typeface="Inter" panose="020B0502030000000004" pitchFamily="34" charset="0"/>
              <a:ea typeface="Inter" panose="020B0502030000000004" pitchFamily="34" charset="0"/>
            </a:rPr>
            <a:t>Full of blessings and peace</a:t>
          </a:r>
        </a:p>
      </dsp:txBody>
      <dsp:txXfrm>
        <a:off x="434320" y="2080644"/>
        <a:ext cx="5734633" cy="399568"/>
      </dsp:txXfrm>
    </dsp:sp>
    <dsp:sp modelId="{CB5DCDAB-E55A-4273-8F02-CCAD144CD738}">
      <dsp:nvSpPr>
        <dsp:cNvPr id="0" name=""/>
        <dsp:cNvSpPr/>
      </dsp:nvSpPr>
      <dsp:spPr>
        <a:xfrm>
          <a:off x="0" y="2960828"/>
          <a:ext cx="8254093" cy="378000"/>
        </a:xfrm>
        <a:prstGeom prst="rect">
          <a:avLst/>
        </a:prstGeom>
        <a:solidFill>
          <a:schemeClr val="lt1">
            <a:alpha val="90000"/>
            <a:hueOff val="0"/>
            <a:satOff val="0"/>
            <a:lumOff val="0"/>
            <a:alphaOff val="0"/>
          </a:schemeClr>
        </a:solidFill>
        <a:ln w="12700" cap="flat" cmpd="sng" algn="ctr">
          <a:solidFill>
            <a:srgbClr val="214553"/>
          </a:solidFill>
          <a:prstDash val="sysDot"/>
          <a:miter lim="800000"/>
        </a:ln>
        <a:effectLst/>
      </dsp:spPr>
      <dsp:style>
        <a:lnRef idx="2">
          <a:scrgbClr r="0" g="0" b="0"/>
        </a:lnRef>
        <a:fillRef idx="1">
          <a:scrgbClr r="0" g="0" b="0"/>
        </a:fillRef>
        <a:effectRef idx="0">
          <a:scrgbClr r="0" g="0" b="0"/>
        </a:effectRef>
        <a:fontRef idx="minor"/>
      </dsp:style>
    </dsp:sp>
    <dsp:sp modelId="{6D2E7B49-F73D-4D70-94C2-D120FFFBBF3F}">
      <dsp:nvSpPr>
        <dsp:cNvPr id="0" name=""/>
        <dsp:cNvSpPr/>
      </dsp:nvSpPr>
      <dsp:spPr>
        <a:xfrm>
          <a:off x="412704" y="2739428"/>
          <a:ext cx="5777865" cy="442800"/>
        </a:xfrm>
        <a:prstGeom prst="roundRect">
          <a:avLst/>
        </a:prstGeom>
        <a:solidFill>
          <a:srgbClr val="FDE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90" tIns="0" rIns="218390" bIns="0" numCol="1" spcCol="1270" anchor="ctr" anchorCtr="0">
          <a:noAutofit/>
        </a:bodyPr>
        <a:lstStyle/>
        <a:p>
          <a:pPr marL="0" lvl="0" indent="0" algn="l" defTabSz="666750">
            <a:lnSpc>
              <a:spcPct val="90000"/>
            </a:lnSpc>
            <a:spcBef>
              <a:spcPct val="0"/>
            </a:spcBef>
            <a:spcAft>
              <a:spcPct val="35000"/>
            </a:spcAft>
            <a:buNone/>
          </a:pPr>
          <a:r>
            <a:rPr lang="en-GB" sz="1500" kern="1200" dirty="0">
              <a:solidFill>
                <a:srgbClr val="214553"/>
              </a:solidFill>
              <a:latin typeface="Inter" panose="020B0502030000000004" pitchFamily="34" charset="0"/>
              <a:ea typeface="Inter" panose="020B0502030000000004" pitchFamily="34" charset="0"/>
            </a:rPr>
            <a:t>Night of forgiveness</a:t>
          </a:r>
        </a:p>
      </dsp:txBody>
      <dsp:txXfrm>
        <a:off x="434320" y="2761044"/>
        <a:ext cx="5734633" cy="399568"/>
      </dsp:txXfrm>
    </dsp:sp>
    <dsp:sp modelId="{D325C9B9-E63D-43E6-92F4-01C840659590}">
      <dsp:nvSpPr>
        <dsp:cNvPr id="0" name=""/>
        <dsp:cNvSpPr/>
      </dsp:nvSpPr>
      <dsp:spPr>
        <a:xfrm>
          <a:off x="0" y="3641228"/>
          <a:ext cx="8254093" cy="378000"/>
        </a:xfrm>
        <a:prstGeom prst="rect">
          <a:avLst/>
        </a:prstGeom>
        <a:solidFill>
          <a:schemeClr val="lt1">
            <a:alpha val="90000"/>
            <a:hueOff val="0"/>
            <a:satOff val="0"/>
            <a:lumOff val="0"/>
            <a:alphaOff val="0"/>
          </a:schemeClr>
        </a:solidFill>
        <a:ln w="12700" cap="flat" cmpd="sng" algn="ctr">
          <a:solidFill>
            <a:srgbClr val="214553"/>
          </a:solidFill>
          <a:prstDash val="sysDot"/>
          <a:miter lim="800000"/>
        </a:ln>
        <a:effectLst/>
      </dsp:spPr>
      <dsp:style>
        <a:lnRef idx="2">
          <a:scrgbClr r="0" g="0" b="0"/>
        </a:lnRef>
        <a:fillRef idx="1">
          <a:scrgbClr r="0" g="0" b="0"/>
        </a:fillRef>
        <a:effectRef idx="0">
          <a:scrgbClr r="0" g="0" b="0"/>
        </a:effectRef>
        <a:fontRef idx="minor"/>
      </dsp:style>
    </dsp:sp>
    <dsp:sp modelId="{643CFF6D-4771-4D85-AB6D-E9670E0CD8C2}">
      <dsp:nvSpPr>
        <dsp:cNvPr id="0" name=""/>
        <dsp:cNvSpPr/>
      </dsp:nvSpPr>
      <dsp:spPr>
        <a:xfrm>
          <a:off x="412704" y="3419828"/>
          <a:ext cx="5777865" cy="442800"/>
        </a:xfrm>
        <a:prstGeom prst="roundRect">
          <a:avLst/>
        </a:prstGeom>
        <a:solidFill>
          <a:srgbClr val="FDE5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390" tIns="0" rIns="218390" bIns="0" numCol="1" spcCol="1270" anchor="ctr" anchorCtr="0">
          <a:noAutofit/>
        </a:bodyPr>
        <a:lstStyle/>
        <a:p>
          <a:pPr marL="0" lvl="0" indent="0" algn="l" defTabSz="666750">
            <a:lnSpc>
              <a:spcPct val="90000"/>
            </a:lnSpc>
            <a:spcBef>
              <a:spcPct val="0"/>
            </a:spcBef>
            <a:spcAft>
              <a:spcPct val="35000"/>
            </a:spcAft>
            <a:buNone/>
          </a:pPr>
          <a:r>
            <a:rPr lang="en-GB" sz="1500" kern="1200" dirty="0">
              <a:solidFill>
                <a:srgbClr val="214553"/>
              </a:solidFill>
              <a:latin typeface="Inter" panose="020B0502030000000004" pitchFamily="34" charset="0"/>
              <a:ea typeface="Inter" panose="020B0502030000000004" pitchFamily="34" charset="0"/>
            </a:rPr>
            <a:t>Night marking the greatest event in human history</a:t>
          </a:r>
        </a:p>
      </dsp:txBody>
      <dsp:txXfrm>
        <a:off x="434320" y="3441444"/>
        <a:ext cx="5734633"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3B54A-61C0-4AB4-B357-6843EAD14486}" type="datetimeFigureOut">
              <a:rPr lang="en-GB" smtClean="0"/>
              <a:t>02/02/2026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4F2FB-2AD2-45CD-BE52-99DB60E4D02B}" type="slidenum">
              <a:rPr lang="en-GB" smtClean="0"/>
              <a:t>‹#›</a:t>
            </a:fld>
            <a:endParaRPr lang="en-GB"/>
          </a:p>
        </p:txBody>
      </p:sp>
    </p:spTree>
    <p:extLst>
      <p:ext uri="{BB962C8B-B14F-4D97-AF65-F5344CB8AC3E}">
        <p14:creationId xmlns:p14="http://schemas.microsoft.com/office/powerpoint/2010/main" val="387776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 Activity. This could be oral/written/typed up/in pairs/group/mini-whiteboard/flip-chart paper/discussion etc.</a:t>
            </a:r>
          </a:p>
          <a:p>
            <a:endParaRPr lang="en-GB" dirty="0"/>
          </a:p>
        </p:txBody>
      </p:sp>
      <p:sp>
        <p:nvSpPr>
          <p:cNvPr id="4" name="Slide Number Placeholder 3"/>
          <p:cNvSpPr>
            <a:spLocks noGrp="1"/>
          </p:cNvSpPr>
          <p:nvPr>
            <p:ph type="sldNum" sz="quarter" idx="5"/>
          </p:nvPr>
        </p:nvSpPr>
        <p:spPr/>
        <p:txBody>
          <a:bodyPr/>
          <a:lstStyle/>
          <a:p>
            <a:fld id="{1FD4F2FB-2AD2-45CD-BE52-99DB60E4D02B}" type="slidenum">
              <a:rPr lang="en-GB" smtClean="0"/>
              <a:t>1</a:t>
            </a:fld>
            <a:endParaRPr lang="en-GB"/>
          </a:p>
        </p:txBody>
      </p:sp>
    </p:spTree>
    <p:extLst>
      <p:ext uri="{BB962C8B-B14F-4D97-AF65-F5344CB8AC3E}">
        <p14:creationId xmlns:p14="http://schemas.microsoft.com/office/powerpoint/2010/main" val="209814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Ask learners what each of this involves for them (practical examples).</a:t>
            </a:r>
          </a:p>
          <a:p>
            <a:endParaRPr lang="en-GB" dirty="0"/>
          </a:p>
          <a:p>
            <a:endParaRPr lang="en-GB" dirty="0"/>
          </a:p>
          <a:p>
            <a:r>
              <a:rPr lang="en-GB" dirty="0"/>
              <a:t>Simplify and explain this to learners:</a:t>
            </a:r>
          </a:p>
          <a:p>
            <a:endParaRPr lang="en-GB" dirty="0"/>
          </a:p>
          <a:p>
            <a:r>
              <a:rPr lang="en-GB" dirty="0"/>
              <a:t>“The essence and secret of fasting is to </a:t>
            </a:r>
            <a:r>
              <a:rPr lang="en-GB" b="1" dirty="0"/>
              <a:t>weaken the forces which are </a:t>
            </a:r>
            <a:r>
              <a:rPr lang="en-GB" b="1" dirty="0" err="1"/>
              <a:t>shayṭān’s</a:t>
            </a:r>
            <a:r>
              <a:rPr lang="en-GB" b="1" dirty="0"/>
              <a:t> means of leading one back to evil</a:t>
            </a:r>
            <a:r>
              <a:rPr lang="en-GB" dirty="0"/>
              <a:t>. This can only happen if one reduces one’s intake of food, and only consumes what one would normally consume in the evening if he was not fasting…</a:t>
            </a:r>
          </a:p>
          <a:p>
            <a:r>
              <a:rPr lang="en-GB" dirty="0"/>
              <a:t>…How will fasting help the individual overcome </a:t>
            </a:r>
            <a:r>
              <a:rPr lang="en-GB" dirty="0" err="1"/>
              <a:t>shayṭān</a:t>
            </a:r>
            <a:r>
              <a:rPr lang="en-GB" dirty="0"/>
              <a:t> and break one’s desires if he makes up at </a:t>
            </a:r>
            <a:r>
              <a:rPr lang="en-GB" dirty="0" err="1"/>
              <a:t>ifṭār</a:t>
            </a:r>
            <a:r>
              <a:rPr lang="en-GB" dirty="0"/>
              <a:t> time for what he missed out on eating throughout the day? And perhaps he </a:t>
            </a:r>
            <a:r>
              <a:rPr lang="en-GB" b="1" dirty="0"/>
              <a:t>might even indulge in a variety of extra foods</a:t>
            </a:r>
            <a:r>
              <a:rPr lang="en-GB" dirty="0"/>
              <a:t>?</a:t>
            </a:r>
          </a:p>
          <a:p>
            <a:r>
              <a:rPr lang="en-GB" dirty="0"/>
              <a:t>It has even become the custom to stock up for Ramaḍān with all kinds of foods so that more is consumed during that time than in the course of several other months put together. It is well known that </a:t>
            </a:r>
            <a:r>
              <a:rPr lang="en-GB" b="1" dirty="0"/>
              <a:t>the objective of fasting is to experience hunger and to break one’s desire, in order to strengthen the soul in attaining </a:t>
            </a:r>
            <a:r>
              <a:rPr lang="en-GB" b="1" dirty="0" err="1"/>
              <a:t>taqwā</a:t>
            </a:r>
            <a:r>
              <a:rPr lang="en-GB" dirty="0"/>
              <a:t>.”</a:t>
            </a:r>
          </a:p>
          <a:p>
            <a:r>
              <a:rPr lang="en-GB" dirty="0"/>
              <a:t>He goes on to explain that if the stomach is starved from morning till evening, and then at </a:t>
            </a:r>
            <a:r>
              <a:rPr lang="en-GB" dirty="0" err="1"/>
              <a:t>ifṭār</a:t>
            </a:r>
            <a:r>
              <a:rPr lang="en-GB" dirty="0"/>
              <a:t> time, is given delicacies till its fill, an adverse reaction will occur. </a:t>
            </a:r>
            <a:r>
              <a:rPr lang="en-GB" b="1" dirty="0"/>
              <a:t>Even more desires of the individual will be stirred, much more than on an average day where the person was not even fasting.</a:t>
            </a:r>
            <a:r>
              <a:rPr lang="en-GB" dirty="0"/>
              <a:t> Thus, rather than attaining the objective of fasting, we become more distant from it.</a:t>
            </a:r>
          </a:p>
          <a:p>
            <a:endParaRPr lang="en-GB" dirty="0"/>
          </a:p>
        </p:txBody>
      </p:sp>
      <p:sp>
        <p:nvSpPr>
          <p:cNvPr id="4" name="Slide Number Placeholder 3"/>
          <p:cNvSpPr>
            <a:spLocks noGrp="1"/>
          </p:cNvSpPr>
          <p:nvPr>
            <p:ph type="sldNum" sz="quarter" idx="5"/>
          </p:nvPr>
        </p:nvSpPr>
        <p:spPr/>
        <p:txBody>
          <a:bodyPr/>
          <a:lstStyle/>
          <a:p>
            <a:fld id="{1FD4F2FB-2AD2-45CD-BE52-99DB60E4D02B}" type="slidenum">
              <a:rPr lang="en-GB" smtClean="0"/>
              <a:t>12</a:t>
            </a:fld>
            <a:endParaRPr lang="en-GB"/>
          </a:p>
        </p:txBody>
      </p:sp>
    </p:spTree>
    <p:extLst>
      <p:ext uri="{BB962C8B-B14F-4D97-AF65-F5344CB8AC3E}">
        <p14:creationId xmlns:p14="http://schemas.microsoft.com/office/powerpoint/2010/main" val="397998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1FD4F2FB-2AD2-45CD-BE52-99DB60E4D02B}" type="slidenum">
              <a:rPr lang="en-GB" smtClean="0"/>
              <a:t>16</a:t>
            </a:fld>
            <a:endParaRPr lang="en-GB"/>
          </a:p>
        </p:txBody>
      </p:sp>
    </p:spTree>
    <p:extLst>
      <p:ext uri="{BB962C8B-B14F-4D97-AF65-F5344CB8AC3E}">
        <p14:creationId xmlns:p14="http://schemas.microsoft.com/office/powerpoint/2010/main" val="405834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D5E93-3D27-2E7D-5094-83F8EC0DF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1F431-DEE1-8A7C-3445-2328578EF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436F0-E283-E0ED-5B49-6986ABF90BA3}"/>
              </a:ext>
            </a:extLst>
          </p:cNvPr>
          <p:cNvSpPr>
            <a:spLocks noGrp="1"/>
          </p:cNvSpPr>
          <p:nvPr>
            <p:ph type="body" idx="1"/>
          </p:nvPr>
        </p:nvSpPr>
        <p:spPr/>
        <p:txBody>
          <a:bodyPr/>
          <a:lstStyle/>
          <a:p>
            <a:endParaRPr lang="en-PK" dirty="0"/>
          </a:p>
        </p:txBody>
      </p:sp>
      <p:sp>
        <p:nvSpPr>
          <p:cNvPr id="4" name="Slide Number Placeholder 3">
            <a:extLst>
              <a:ext uri="{FF2B5EF4-FFF2-40B4-BE49-F238E27FC236}">
                <a16:creationId xmlns:a16="http://schemas.microsoft.com/office/drawing/2014/main" id="{D9D31919-A59A-4627-5B08-48426982BFA2}"/>
              </a:ext>
            </a:extLst>
          </p:cNvPr>
          <p:cNvSpPr>
            <a:spLocks noGrp="1"/>
          </p:cNvSpPr>
          <p:nvPr>
            <p:ph type="sldNum" sz="quarter" idx="5"/>
          </p:nvPr>
        </p:nvSpPr>
        <p:spPr/>
        <p:txBody>
          <a:bodyPr/>
          <a:lstStyle/>
          <a:p>
            <a:fld id="{1FD4F2FB-2AD2-45CD-BE52-99DB60E4D02B}" type="slidenum">
              <a:rPr lang="en-GB" smtClean="0"/>
              <a:t>21</a:t>
            </a:fld>
            <a:endParaRPr lang="en-GB"/>
          </a:p>
        </p:txBody>
      </p:sp>
    </p:spTree>
    <p:extLst>
      <p:ext uri="{BB962C8B-B14F-4D97-AF65-F5344CB8AC3E}">
        <p14:creationId xmlns:p14="http://schemas.microsoft.com/office/powerpoint/2010/main" val="3933169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Ask two pupils/two groups of 3-4 learners to come to the front. They have to successfully define the terms in order to be able to click successfully.</a:t>
            </a:r>
          </a:p>
          <a:p>
            <a:endParaRPr lang="en-US" dirty="0"/>
          </a:p>
          <a:p>
            <a:endParaRPr lang="en-US" dirty="0"/>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22</a:t>
            </a:fld>
            <a:endParaRPr lang="en-GB"/>
          </a:p>
        </p:txBody>
      </p:sp>
    </p:spTree>
    <p:extLst>
      <p:ext uri="{BB962C8B-B14F-4D97-AF65-F5344CB8AC3E}">
        <p14:creationId xmlns:p14="http://schemas.microsoft.com/office/powerpoint/2010/main" val="378129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1FD4F2FB-2AD2-45CD-BE52-99DB60E4D02B}" type="slidenum">
              <a:rPr lang="en-GB" smtClean="0"/>
              <a:t>24</a:t>
            </a:fld>
            <a:endParaRPr lang="en-GB"/>
          </a:p>
        </p:txBody>
      </p:sp>
    </p:spTree>
    <p:extLst>
      <p:ext uri="{BB962C8B-B14F-4D97-AF65-F5344CB8AC3E}">
        <p14:creationId xmlns:p14="http://schemas.microsoft.com/office/powerpoint/2010/main" val="1802649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1A1DD-C029-72BF-2252-7A49FA288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4A4A72-DB26-B319-E0A4-BF06A707D33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2C61356-46F0-74B1-78F3-BE376936C5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t>
            </a:r>
            <a:r>
              <a:rPr lang="en-GB" sz="1200" dirty="0" err="1"/>
              <a:t>Tirmidhī</a:t>
            </a:r>
            <a:r>
              <a:rPr lang="en-GB" sz="1200" dirty="0"/>
              <a:t>)</a:t>
            </a:r>
          </a:p>
          <a:p>
            <a:endParaRPr lang="en-GB" dirty="0"/>
          </a:p>
        </p:txBody>
      </p:sp>
      <p:sp>
        <p:nvSpPr>
          <p:cNvPr id="4" name="Slide Number Placeholder 3">
            <a:extLst>
              <a:ext uri="{FF2B5EF4-FFF2-40B4-BE49-F238E27FC236}">
                <a16:creationId xmlns:a16="http://schemas.microsoft.com/office/drawing/2014/main" id="{588B5B3B-4CCC-05D4-8B12-37B4B1139CCE}"/>
              </a:ext>
            </a:extLst>
          </p:cNvPr>
          <p:cNvSpPr>
            <a:spLocks noGrp="1"/>
          </p:cNvSpPr>
          <p:nvPr>
            <p:ph type="sldNum" sz="quarter" idx="5"/>
          </p:nvPr>
        </p:nvSpPr>
        <p:spPr/>
        <p:txBody>
          <a:bodyPr/>
          <a:lstStyle/>
          <a:p>
            <a:fld id="{1FD4F2FB-2AD2-45CD-BE52-99DB60E4D02B}" type="slidenum">
              <a:rPr lang="en-GB" smtClean="0"/>
              <a:t>26</a:t>
            </a:fld>
            <a:endParaRPr lang="en-GB"/>
          </a:p>
        </p:txBody>
      </p:sp>
    </p:spTree>
    <p:extLst>
      <p:ext uri="{BB962C8B-B14F-4D97-AF65-F5344CB8AC3E}">
        <p14:creationId xmlns:p14="http://schemas.microsoft.com/office/powerpoint/2010/main" val="1053551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 Allah says, </a:t>
            </a:r>
            <a:r>
              <a:rPr lang="en-GB" sz="1800" dirty="0">
                <a:effectLst/>
                <a:latin typeface="Calibri" panose="020F0502020204030204" pitchFamily="34" charset="0"/>
                <a:ea typeface="Calibri" panose="020F0502020204030204" pitchFamily="34" charset="0"/>
                <a:cs typeface="Arial" panose="020B0604020202020204" pitchFamily="34" charset="0"/>
              </a:rPr>
              <a:t>“And as for those who feared standing before their Lord and </a:t>
            </a:r>
            <a:r>
              <a:rPr lang="en-GB" sz="1800" b="1" dirty="0">
                <a:effectLst/>
                <a:latin typeface="Calibri" panose="020F0502020204030204" pitchFamily="34" charset="0"/>
                <a:ea typeface="Calibri" panose="020F0502020204030204" pitchFamily="34" charset="0"/>
                <a:cs typeface="Arial" panose="020B0604020202020204" pitchFamily="34" charset="0"/>
              </a:rPr>
              <a:t>restrained themselves from (evil) desires</a:t>
            </a:r>
            <a:r>
              <a:rPr lang="en-GB" sz="1800" dirty="0">
                <a:effectLst/>
                <a:latin typeface="Calibri" panose="020F0502020204030204" pitchFamily="34" charset="0"/>
                <a:ea typeface="Calibri" panose="020F0502020204030204" pitchFamily="34" charset="0"/>
                <a:cs typeface="Arial" panose="020B0604020202020204" pitchFamily="34" charset="0"/>
              </a:rPr>
              <a:t>, Paradise will certainly be (their) home” (79:40-1)</a:t>
            </a:r>
          </a:p>
          <a:p>
            <a:endParaRPr lang="en-GB" sz="1800" dirty="0">
              <a:effectLst/>
              <a:latin typeface="Calibri" panose="020F0502020204030204" pitchFamily="34" charset="0"/>
              <a:cs typeface="Arial" panose="020B0604020202020204" pitchFamily="34" charset="0"/>
            </a:endParaRPr>
          </a:p>
          <a:p>
            <a:r>
              <a:rPr lang="en-GB" dirty="0"/>
              <a:t>The </a:t>
            </a:r>
            <a:r>
              <a:rPr lang="en-GB" b="1" dirty="0"/>
              <a:t>purpose of fasting is to attain </a:t>
            </a:r>
            <a:r>
              <a:rPr lang="en-GB" b="1" dirty="0" err="1"/>
              <a:t>taqwā</a:t>
            </a:r>
            <a:r>
              <a:rPr lang="en-GB" dirty="0"/>
              <a:t>. </a:t>
            </a:r>
            <a:r>
              <a:rPr lang="en-GB" dirty="0" err="1"/>
              <a:t>Taqwā</a:t>
            </a:r>
            <a:r>
              <a:rPr lang="en-GB" dirty="0"/>
              <a:t> is </a:t>
            </a:r>
            <a:r>
              <a:rPr lang="en-GB" b="1" dirty="0"/>
              <a:t>to protect yourself from the punishment of Allah by avoiding His prohibitions and implementing His commands.</a:t>
            </a:r>
          </a:p>
          <a:p>
            <a:endParaRPr lang="en-GB" b="1" dirty="0"/>
          </a:p>
          <a:p>
            <a:r>
              <a:rPr lang="en-GB" dirty="0"/>
              <a:t>Each time your stomach growls, you could easily eat without another human being knowing. However, you stop yourself from doing so, because you are aware that Allah is watching you. This presence of the heart and watchful awareness (known as ‘</a:t>
            </a:r>
            <a:r>
              <a:rPr lang="en-GB" dirty="0" err="1"/>
              <a:t>murāqabah</a:t>
            </a:r>
            <a:r>
              <a:rPr lang="en-GB" dirty="0"/>
              <a:t>’) leads to </a:t>
            </a:r>
            <a:r>
              <a:rPr lang="en-GB" b="1" dirty="0" err="1"/>
              <a:t>iḥsān</a:t>
            </a:r>
            <a:r>
              <a:rPr lang="en-GB" dirty="0"/>
              <a:t>, the pinnacle of our relationship with Allah (</a:t>
            </a:r>
            <a:r>
              <a:rPr lang="en-GB" dirty="0" err="1"/>
              <a:t>subḥānahū</a:t>
            </a:r>
            <a:r>
              <a:rPr lang="en-GB" dirty="0"/>
              <a:t> </a:t>
            </a:r>
            <a:r>
              <a:rPr lang="en-GB" dirty="0" err="1"/>
              <a:t>wa</a:t>
            </a:r>
            <a:r>
              <a:rPr lang="en-GB" dirty="0"/>
              <a:t> </a:t>
            </a:r>
            <a:r>
              <a:rPr lang="en-GB" dirty="0" err="1"/>
              <a:t>taʿālā</a:t>
            </a:r>
            <a:r>
              <a:rPr lang="en-GB" dirty="0"/>
              <a:t>). </a:t>
            </a:r>
            <a:r>
              <a:rPr lang="en-GB" dirty="0" err="1"/>
              <a:t>Iḥsān</a:t>
            </a:r>
            <a:r>
              <a:rPr lang="en-GB" dirty="0"/>
              <a:t> is, as our beloved </a:t>
            </a:r>
            <a:r>
              <a:rPr lang="ar-IQ" dirty="0"/>
              <a:t>ﷺ </a:t>
            </a:r>
            <a:r>
              <a:rPr lang="en-GB" dirty="0"/>
              <a:t>described, “That you worship Allah as though you are seeing Him; for if you cannot see Him, He truly sees you” (Muslim).</a:t>
            </a:r>
          </a:p>
        </p:txBody>
      </p:sp>
      <p:sp>
        <p:nvSpPr>
          <p:cNvPr id="4" name="Slide Number Placeholder 3"/>
          <p:cNvSpPr>
            <a:spLocks noGrp="1"/>
          </p:cNvSpPr>
          <p:nvPr>
            <p:ph type="sldNum" sz="quarter" idx="5"/>
          </p:nvPr>
        </p:nvSpPr>
        <p:spPr/>
        <p:txBody>
          <a:bodyPr/>
          <a:lstStyle/>
          <a:p>
            <a:fld id="{1FD4F2FB-2AD2-45CD-BE52-99DB60E4D02B}" type="slidenum">
              <a:rPr lang="en-GB" smtClean="0"/>
              <a:t>27</a:t>
            </a:fld>
            <a:endParaRPr lang="en-GB"/>
          </a:p>
        </p:txBody>
      </p:sp>
    </p:spTree>
    <p:extLst>
      <p:ext uri="{BB962C8B-B14F-4D97-AF65-F5344CB8AC3E}">
        <p14:creationId xmlns:p14="http://schemas.microsoft.com/office/powerpoint/2010/main" val="1136669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There are three types of </a:t>
            </a:r>
            <a:r>
              <a:rPr lang="en-GB" dirty="0" err="1"/>
              <a:t>ṣabr</a:t>
            </a:r>
            <a:r>
              <a:rPr lang="en-GB" dirty="0"/>
              <a:t>:</a:t>
            </a:r>
            <a:br>
              <a:rPr lang="en-GB" dirty="0"/>
            </a:br>
            <a:r>
              <a:rPr lang="en-GB" dirty="0"/>
              <a:t>(1) </a:t>
            </a:r>
            <a:r>
              <a:rPr lang="en-GB" dirty="0" err="1"/>
              <a:t>Ṣabr</a:t>
            </a:r>
            <a:r>
              <a:rPr lang="en-GB" dirty="0"/>
              <a:t> in obeying Allah.</a:t>
            </a:r>
            <a:br>
              <a:rPr lang="en-GB" dirty="0"/>
            </a:br>
            <a:r>
              <a:rPr lang="en-GB" dirty="0"/>
              <a:t>(2) </a:t>
            </a:r>
            <a:r>
              <a:rPr lang="en-GB" dirty="0" err="1"/>
              <a:t>Ṣabr</a:t>
            </a:r>
            <a:r>
              <a:rPr lang="en-GB" dirty="0"/>
              <a:t> in staying away from sins.</a:t>
            </a:r>
            <a:br>
              <a:rPr lang="en-GB" dirty="0"/>
            </a:br>
            <a:r>
              <a:rPr lang="en-GB" dirty="0"/>
              <a:t>(3) </a:t>
            </a:r>
            <a:r>
              <a:rPr lang="en-GB" dirty="0" err="1"/>
              <a:t>Ṣabr</a:t>
            </a:r>
            <a:r>
              <a:rPr lang="en-GB" dirty="0"/>
              <a:t> in regards to the trials Allah has decreed.</a:t>
            </a:r>
          </a:p>
          <a:p>
            <a:r>
              <a:rPr lang="en-GB" dirty="0"/>
              <a:t>Fasting combines the first two types. If we develop the first two types, it will become much easier for us to have </a:t>
            </a:r>
            <a:r>
              <a:rPr lang="en-GB" dirty="0" err="1"/>
              <a:t>ṣabr</a:t>
            </a:r>
            <a:r>
              <a:rPr lang="en-GB" dirty="0"/>
              <a:t> of the 3rd category when we face difficulties in our lives.</a:t>
            </a:r>
          </a:p>
          <a:p>
            <a:endParaRPr lang="en-GB" dirty="0"/>
          </a:p>
          <a:p>
            <a:r>
              <a:rPr lang="en-GB" dirty="0"/>
              <a:t>The 1st type of </a:t>
            </a:r>
            <a:r>
              <a:rPr lang="en-GB" dirty="0" err="1"/>
              <a:t>ṣabr</a:t>
            </a:r>
            <a:r>
              <a:rPr lang="en-GB" dirty="0"/>
              <a:t> involves persevering and remaining steadfast on the commands of Allah. Throughout Ramaḍān, standing for long during the night prayers, spending long durations in the recitation of the Qur’ān, and </a:t>
            </a:r>
            <a:r>
              <a:rPr lang="en-GB" dirty="0" err="1"/>
              <a:t>iʿtikāf</a:t>
            </a:r>
            <a:r>
              <a:rPr lang="en-GB" dirty="0"/>
              <a:t> in the masjid require </a:t>
            </a:r>
            <a:r>
              <a:rPr lang="en-GB" dirty="0" err="1"/>
              <a:t>ṣabr</a:t>
            </a:r>
            <a:r>
              <a:rPr lang="en-GB" dirty="0"/>
              <a:t>. Fasting for 20+ hours in certain countries, along with other life commitments, such as long hours at work, school homework, exams etc isn’t always easy. Thus, enduring the hunger, thirst and fatigue for the sake of Allah develops </a:t>
            </a:r>
            <a:r>
              <a:rPr lang="en-GB" dirty="0" err="1"/>
              <a:t>ṣabr</a:t>
            </a:r>
            <a:r>
              <a:rPr lang="en-GB" dirty="0"/>
              <a:t>.</a:t>
            </a:r>
          </a:p>
          <a:p>
            <a:endParaRPr lang="en-GB" dirty="0"/>
          </a:p>
          <a:p>
            <a:r>
              <a:rPr lang="en-GB" dirty="0"/>
              <a:t>The second type of </a:t>
            </a:r>
            <a:r>
              <a:rPr lang="en-GB" dirty="0" err="1"/>
              <a:t>ṣabr</a:t>
            </a:r>
            <a:r>
              <a:rPr lang="en-GB" dirty="0"/>
              <a:t> is </a:t>
            </a:r>
            <a:r>
              <a:rPr lang="en-GB" dirty="0" err="1"/>
              <a:t>ṣabr</a:t>
            </a:r>
            <a:r>
              <a:rPr lang="en-GB" dirty="0"/>
              <a:t> on staying away from sins. Fasting especially, is designed to help us develop this type of </a:t>
            </a:r>
            <a:r>
              <a:rPr lang="en-GB" dirty="0" err="1"/>
              <a:t>ṣabr</a:t>
            </a:r>
            <a:r>
              <a:rPr lang="en-GB" dirty="0"/>
              <a:t>. The Messenger of Allah </a:t>
            </a:r>
            <a:r>
              <a:rPr lang="ar-IQ" dirty="0"/>
              <a:t>ﷺ </a:t>
            </a:r>
            <a:r>
              <a:rPr lang="en-GB" dirty="0"/>
              <a:t>said, “</a:t>
            </a:r>
            <a:r>
              <a:rPr lang="en-GB" b="1" dirty="0"/>
              <a:t>Fasting is a shield from the Hell-fire</a:t>
            </a:r>
            <a:r>
              <a:rPr lang="en-GB" dirty="0"/>
              <a:t>” (</a:t>
            </a:r>
            <a:r>
              <a:rPr lang="en-GB" dirty="0" err="1"/>
              <a:t>Tirmidhī</a:t>
            </a:r>
            <a:r>
              <a:rPr lang="en-GB" dirty="0"/>
              <a:t>). Fasting restrains lust and greed for food. Fasting also includes the ‘fasting’ of the tongue, eyes, ears etc. Controlling these impulses should make us less vulnerable to </a:t>
            </a:r>
            <a:r>
              <a:rPr lang="en-GB" dirty="0" err="1"/>
              <a:t>shayṭān</a:t>
            </a:r>
            <a:r>
              <a:rPr lang="en-GB" dirty="0"/>
              <a:t> and sinning. </a:t>
            </a:r>
          </a:p>
          <a:p>
            <a:endParaRPr lang="en-GB" dirty="0"/>
          </a:p>
          <a:p>
            <a:endParaRPr lang="en-GB" dirty="0"/>
          </a:p>
        </p:txBody>
      </p:sp>
      <p:sp>
        <p:nvSpPr>
          <p:cNvPr id="4" name="Slide Number Placeholder 3"/>
          <p:cNvSpPr>
            <a:spLocks noGrp="1"/>
          </p:cNvSpPr>
          <p:nvPr>
            <p:ph type="sldNum" sz="quarter" idx="5"/>
          </p:nvPr>
        </p:nvSpPr>
        <p:spPr/>
        <p:txBody>
          <a:bodyPr/>
          <a:lstStyle/>
          <a:p>
            <a:fld id="{1FD4F2FB-2AD2-45CD-BE52-99DB60E4D02B}" type="slidenum">
              <a:rPr lang="en-GB" smtClean="0"/>
              <a:t>28</a:t>
            </a:fld>
            <a:endParaRPr lang="en-GB"/>
          </a:p>
        </p:txBody>
      </p:sp>
    </p:spTree>
    <p:extLst>
      <p:ext uri="{BB962C8B-B14F-4D97-AF65-F5344CB8AC3E}">
        <p14:creationId xmlns:p14="http://schemas.microsoft.com/office/powerpoint/2010/main" val="3885609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0FAA7-E762-722B-6FC4-176CD4774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40087-8EDA-DC1A-B54F-2F0DBE64895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6B48976-50C5-A162-F87C-E5C9A32624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t>
            </a:r>
            <a:r>
              <a:rPr lang="en-GB" sz="1200" dirty="0" err="1"/>
              <a:t>Tirmidhī</a:t>
            </a:r>
            <a:r>
              <a:rPr lang="en-GB" sz="1200" dirty="0"/>
              <a:t>)</a:t>
            </a:r>
          </a:p>
          <a:p>
            <a:endParaRPr lang="en-GB" dirty="0"/>
          </a:p>
        </p:txBody>
      </p:sp>
      <p:sp>
        <p:nvSpPr>
          <p:cNvPr id="4" name="Slide Number Placeholder 3">
            <a:extLst>
              <a:ext uri="{FF2B5EF4-FFF2-40B4-BE49-F238E27FC236}">
                <a16:creationId xmlns:a16="http://schemas.microsoft.com/office/drawing/2014/main" id="{FAED57FB-2D05-DE44-CC13-20A1DB3DD82E}"/>
              </a:ext>
            </a:extLst>
          </p:cNvPr>
          <p:cNvSpPr>
            <a:spLocks noGrp="1"/>
          </p:cNvSpPr>
          <p:nvPr>
            <p:ph type="sldNum" sz="quarter" idx="5"/>
          </p:nvPr>
        </p:nvSpPr>
        <p:spPr/>
        <p:txBody>
          <a:bodyPr/>
          <a:lstStyle/>
          <a:p>
            <a:fld id="{1FD4F2FB-2AD2-45CD-BE52-99DB60E4D02B}" type="slidenum">
              <a:rPr lang="en-GB" smtClean="0"/>
              <a:t>29</a:t>
            </a:fld>
            <a:endParaRPr lang="en-GB"/>
          </a:p>
        </p:txBody>
      </p:sp>
    </p:spTree>
    <p:extLst>
      <p:ext uri="{BB962C8B-B14F-4D97-AF65-F5344CB8AC3E}">
        <p14:creationId xmlns:p14="http://schemas.microsoft.com/office/powerpoint/2010/main" val="355138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spcAft>
                <a:spcPts val="800"/>
              </a:spcAft>
            </a:pPr>
            <a:r>
              <a:rPr lang="en-GB" sz="2800" dirty="0"/>
              <a:t>Indeed, We sent it down during a blessed night. Indeed, We were to warn [mankind].</a:t>
            </a:r>
          </a:p>
          <a:p>
            <a:pPr>
              <a:lnSpc>
                <a:spcPct val="107000"/>
              </a:lnSpc>
              <a:spcAft>
                <a:spcPts val="800"/>
              </a:spcAft>
            </a:pPr>
            <a:endParaRPr lang="en-GB"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800" dirty="0"/>
              <a:t>On that night is made distinct every precise matter –</a:t>
            </a:r>
            <a:r>
              <a:rPr lang="en-GB" sz="2800" dirty="0">
                <a:effectLst/>
                <a:latin typeface="Calibri" panose="020F0502020204030204" pitchFamily="34" charset="0"/>
                <a:cs typeface="Arial" panose="020B0604020202020204" pitchFamily="34" charset="0"/>
              </a:rPr>
              <a:t> (44:3-4)</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Al-</a:t>
            </a:r>
            <a:r>
              <a:rPr lang="en-GB" sz="1800" dirty="0" err="1">
                <a:effectLst/>
                <a:latin typeface="Calibri" panose="020F0502020204030204" pitchFamily="34" charset="0"/>
                <a:ea typeface="Calibri" panose="020F0502020204030204" pitchFamily="34" charset="0"/>
                <a:cs typeface="Arial" panose="020B0604020202020204" pitchFamily="34" charset="0"/>
              </a:rPr>
              <a:t>ʿAfuww</a:t>
            </a:r>
            <a:r>
              <a:rPr lang="en-GB" sz="1800" dirty="0">
                <a:effectLst/>
                <a:latin typeface="Calibri" panose="020F0502020204030204" pitchFamily="34" charset="0"/>
                <a:ea typeface="Calibri" panose="020F0502020204030204" pitchFamily="34" charset="0"/>
                <a:cs typeface="Arial" panose="020B0604020202020204" pitchFamily="34" charset="0"/>
              </a:rPr>
              <a:t> is one of the Beautiful Names of Allah. Al-</a:t>
            </a:r>
            <a:r>
              <a:rPr lang="en-GB" sz="1800" dirty="0" err="1">
                <a:effectLst/>
                <a:latin typeface="Calibri" panose="020F0502020204030204" pitchFamily="34" charset="0"/>
                <a:ea typeface="Calibri" panose="020F0502020204030204" pitchFamily="34" charset="0"/>
                <a:cs typeface="Arial" panose="020B0604020202020204" pitchFamily="34" charset="0"/>
              </a:rPr>
              <a:t>ʿAfuww</a:t>
            </a:r>
            <a:r>
              <a:rPr lang="en-GB" sz="1800" dirty="0">
                <a:effectLst/>
                <a:latin typeface="Calibri" panose="020F0502020204030204" pitchFamily="34" charset="0"/>
                <a:ea typeface="Calibri" panose="020F0502020204030204" pitchFamily="34" charset="0"/>
                <a:cs typeface="Arial" panose="020B0604020202020204" pitchFamily="34" charset="0"/>
              </a:rPr>
              <a:t> is the one who wipes away sins and forgives our shortcomings. Whilst Allah’s Name ‘al-</a:t>
            </a:r>
            <a:r>
              <a:rPr lang="en-GB" sz="1800" dirty="0" err="1">
                <a:effectLst/>
                <a:latin typeface="Calibri" panose="020F0502020204030204" pitchFamily="34" charset="0"/>
                <a:ea typeface="Calibri" panose="020F0502020204030204" pitchFamily="34" charset="0"/>
                <a:cs typeface="Arial" panose="020B0604020202020204" pitchFamily="34" charset="0"/>
              </a:rPr>
              <a:t>Ghafūr</a:t>
            </a:r>
            <a:r>
              <a:rPr lang="en-GB" sz="1800" dirty="0">
                <a:effectLst/>
                <a:latin typeface="Calibri" panose="020F0502020204030204" pitchFamily="34" charset="0"/>
                <a:ea typeface="Calibri" panose="020F0502020204030204" pitchFamily="34" charset="0"/>
                <a:cs typeface="Arial" panose="020B0604020202020204" pitchFamily="34" charset="0"/>
              </a:rPr>
              <a:t>’ also means The Forgiving, al-</a:t>
            </a:r>
            <a:r>
              <a:rPr lang="en-GB" sz="1800" dirty="0" err="1">
                <a:effectLst/>
                <a:latin typeface="Calibri" panose="020F0502020204030204" pitchFamily="34" charset="0"/>
                <a:ea typeface="Calibri" panose="020F0502020204030204" pitchFamily="34" charset="0"/>
                <a:cs typeface="Arial" panose="020B0604020202020204" pitchFamily="34" charset="0"/>
              </a:rPr>
              <a:t>ʿAfuww</a:t>
            </a:r>
            <a:r>
              <a:rPr lang="en-GB" sz="1800" dirty="0">
                <a:effectLst/>
                <a:latin typeface="Calibri" panose="020F0502020204030204" pitchFamily="34" charset="0"/>
                <a:ea typeface="Calibri" panose="020F0502020204030204" pitchFamily="34" charset="0"/>
                <a:cs typeface="Arial" panose="020B0604020202020204" pitchFamily="34" charset="0"/>
              </a:rPr>
              <a:t> is more than that. Al-</a:t>
            </a:r>
            <a:r>
              <a:rPr lang="en-GB" sz="1800" dirty="0" err="1">
                <a:effectLst/>
                <a:latin typeface="Calibri" panose="020F0502020204030204" pitchFamily="34" charset="0"/>
                <a:ea typeface="Calibri" panose="020F0502020204030204" pitchFamily="34" charset="0"/>
                <a:cs typeface="Arial" panose="020B0604020202020204" pitchFamily="34" charset="0"/>
              </a:rPr>
              <a:t>ʿAfuww</a:t>
            </a:r>
            <a:r>
              <a:rPr lang="en-GB" sz="1800" dirty="0">
                <a:effectLst/>
                <a:latin typeface="Calibri" panose="020F0502020204030204" pitchFamily="34" charset="0"/>
                <a:ea typeface="Calibri" panose="020F0502020204030204" pitchFamily="34" charset="0"/>
                <a:cs typeface="Arial" panose="020B0604020202020204" pitchFamily="34" charset="0"/>
              </a:rPr>
              <a:t> is the one who completely removes all traces and consequences of our sins. He wipes them away from the records of the angels: He will not hold us to account for them on the Day of Judgement, nor will He remind us of them to make us feel guilty.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This is why we ask Him in this duʿā’ with His Name ‘al-</a:t>
            </a:r>
            <a:r>
              <a:rPr lang="en-GB" sz="1800" dirty="0" err="1">
                <a:effectLst/>
                <a:latin typeface="Calibri" panose="020F0502020204030204" pitchFamily="34" charset="0"/>
                <a:ea typeface="Calibri" panose="020F0502020204030204" pitchFamily="34" charset="0"/>
                <a:cs typeface="Arial" panose="020B0604020202020204" pitchFamily="34" charset="0"/>
              </a:rPr>
              <a:t>ʿAfuww</a:t>
            </a:r>
            <a:r>
              <a:rPr lang="en-GB" sz="1800" dirty="0">
                <a:effectLst/>
                <a:latin typeface="Calibri" panose="020F0502020204030204" pitchFamily="34" charset="0"/>
                <a:ea typeface="Calibri" panose="020F0502020204030204" pitchFamily="34" charset="0"/>
                <a:cs typeface="Arial" panose="020B0604020202020204" pitchFamily="34" charset="0"/>
              </a:rPr>
              <a:t>’ to forgive us and fully wipe our slates clean.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4000" dirty="0"/>
              <a:t>Qur’anic Focus (QF)</a:t>
            </a:r>
          </a:p>
          <a:p>
            <a:pPr marL="0" indent="0">
              <a:buNone/>
            </a:pPr>
            <a:r>
              <a:rPr lang="en-GB" sz="4000" dirty="0"/>
              <a:t>This is an attempt to connect learners’ to the Qur’an and form a strong personal bond with it. </a:t>
            </a:r>
          </a:p>
          <a:p>
            <a:r>
              <a:rPr lang="en-GB" sz="4000" dirty="0"/>
              <a:t>At the beginning of the year, instruct learners to bring in their personal </a:t>
            </a:r>
            <a:r>
              <a:rPr lang="en-GB" sz="4000" dirty="0" err="1"/>
              <a:t>mushaf</a:t>
            </a:r>
            <a:r>
              <a:rPr lang="en-GB" sz="4000" dirty="0"/>
              <a:t> to every class.</a:t>
            </a:r>
          </a:p>
          <a:p>
            <a:r>
              <a:rPr lang="en-GB" sz="1800" dirty="0"/>
              <a:t>Each lesson (wherever possible), physically make them open the </a:t>
            </a:r>
            <a:r>
              <a:rPr lang="en-GB" sz="1800" dirty="0" err="1"/>
              <a:t>Mushaf</a:t>
            </a:r>
            <a:r>
              <a:rPr lang="en-GB" sz="1800" dirty="0"/>
              <a:t> at least once.</a:t>
            </a:r>
          </a:p>
          <a:p>
            <a:r>
              <a:rPr lang="en-GB" sz="4000" dirty="0"/>
              <a:t>Ask learners to write down the chosen ayah in their books. Ask one student to recite. Ask another student to attempt a translation. Discuss and explain the meaning of the ayah.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FD4F2FB-2AD2-45CD-BE52-99DB60E4D02B}" type="slidenum">
              <a:rPr lang="en-GB" smtClean="0"/>
              <a:t>32</a:t>
            </a:fld>
            <a:endParaRPr lang="en-GB"/>
          </a:p>
        </p:txBody>
      </p:sp>
    </p:spTree>
    <p:extLst>
      <p:ext uri="{BB962C8B-B14F-4D97-AF65-F5344CB8AC3E}">
        <p14:creationId xmlns:p14="http://schemas.microsoft.com/office/powerpoint/2010/main" val="188652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1FD4F2FB-2AD2-45CD-BE52-99DB60E4D02B}" type="slidenum">
              <a:rPr lang="en-GB" smtClean="0"/>
              <a:t>2</a:t>
            </a:fld>
            <a:endParaRPr lang="en-GB"/>
          </a:p>
        </p:txBody>
      </p:sp>
    </p:spTree>
    <p:extLst>
      <p:ext uri="{BB962C8B-B14F-4D97-AF65-F5344CB8AC3E}">
        <p14:creationId xmlns:p14="http://schemas.microsoft.com/office/powerpoint/2010/main" val="3176043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D4F2FB-2AD2-45CD-BE52-99DB60E4D02B}" type="slidenum">
              <a:rPr lang="en-GB" smtClean="0"/>
              <a:t>34</a:t>
            </a:fld>
            <a:endParaRPr lang="en-GB"/>
          </a:p>
        </p:txBody>
      </p:sp>
    </p:spTree>
    <p:extLst>
      <p:ext uri="{BB962C8B-B14F-4D97-AF65-F5344CB8AC3E}">
        <p14:creationId xmlns:p14="http://schemas.microsoft.com/office/powerpoint/2010/main" val="3496635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D4F2FB-2AD2-45CD-BE52-99DB60E4D02B}" type="slidenum">
              <a:rPr lang="en-GB" smtClean="0"/>
              <a:t>35</a:t>
            </a:fld>
            <a:endParaRPr lang="en-GB"/>
          </a:p>
        </p:txBody>
      </p:sp>
    </p:spTree>
    <p:extLst>
      <p:ext uri="{BB962C8B-B14F-4D97-AF65-F5344CB8AC3E}">
        <p14:creationId xmlns:p14="http://schemas.microsoft.com/office/powerpoint/2010/main" val="3536276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1FD4F2FB-2AD2-45CD-BE52-99DB60E4D02B}" type="slidenum">
              <a:rPr lang="en-GB" smtClean="0"/>
              <a:t>3</a:t>
            </a:fld>
            <a:endParaRPr lang="en-GB"/>
          </a:p>
        </p:txBody>
      </p:sp>
    </p:spTree>
    <p:extLst>
      <p:ext uri="{BB962C8B-B14F-4D97-AF65-F5344CB8AC3E}">
        <p14:creationId xmlns:p14="http://schemas.microsoft.com/office/powerpoint/2010/main" val="382012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gn="l">
              <a:buNone/>
            </a:pPr>
            <a:r>
              <a:rPr lang="en-GB" sz="1200" dirty="0">
                <a:effectLst/>
                <a:ea typeface="Calibri" panose="020F0502020204030204" pitchFamily="34" charset="0"/>
                <a:cs typeface="Arial" panose="020B0604020202020204" pitchFamily="34" charset="0"/>
              </a:rPr>
              <a:t>Divide class into groups (2-4 depending on size). Each group will be asked a question. Pass the question to the next group if previous group fails to answer.</a:t>
            </a:r>
          </a:p>
          <a:p>
            <a:pPr marL="0" indent="0" algn="l">
              <a:buNone/>
            </a:pPr>
            <a:endParaRPr lang="en-GB" sz="1200" dirty="0">
              <a:effectLst/>
              <a:ea typeface="Calibri" panose="020F0502020204030204" pitchFamily="34" charset="0"/>
              <a:cs typeface="Arial" panose="020B0604020202020204" pitchFamily="34" charset="0"/>
            </a:endParaRPr>
          </a:p>
          <a:p>
            <a:pPr marL="0" indent="0" algn="l">
              <a:buNone/>
            </a:pPr>
            <a:r>
              <a:rPr lang="en-GB" sz="1200" dirty="0">
                <a:effectLst/>
                <a:ea typeface="Calibri" panose="020F0502020204030204" pitchFamily="34" charset="0"/>
                <a:cs typeface="Arial" panose="020B0604020202020204" pitchFamily="34" charset="0"/>
              </a:rPr>
              <a:t>1 point –</a:t>
            </a:r>
            <a:r>
              <a:rPr lang="en-GB" sz="1200" dirty="0" err="1">
                <a:effectLst/>
                <a:ea typeface="Calibri" panose="020F0502020204030204" pitchFamily="34" charset="0"/>
                <a:cs typeface="Arial" panose="020B0604020202020204" pitchFamily="34" charset="0"/>
              </a:rPr>
              <a:t>okish</a:t>
            </a:r>
            <a:r>
              <a:rPr lang="en-GB" sz="1200" dirty="0">
                <a:effectLst/>
                <a:ea typeface="Calibri" panose="020F0502020204030204" pitchFamily="34" charset="0"/>
                <a:cs typeface="Arial" panose="020B0604020202020204" pitchFamily="34" charset="0"/>
              </a:rPr>
              <a:t> answer</a:t>
            </a:r>
          </a:p>
          <a:p>
            <a:pPr marL="0" indent="0" algn="l">
              <a:buNone/>
            </a:pPr>
            <a:r>
              <a:rPr lang="en-GB" sz="1200" dirty="0">
                <a:effectLst/>
                <a:ea typeface="Calibri" panose="020F0502020204030204" pitchFamily="34" charset="0"/>
                <a:cs typeface="Arial" panose="020B0604020202020204" pitchFamily="34" charset="0"/>
              </a:rPr>
              <a:t>2 points – good answer</a:t>
            </a:r>
          </a:p>
          <a:p>
            <a:pPr marL="0" indent="0" algn="l">
              <a:buNone/>
            </a:pPr>
            <a:endParaRPr lang="en-GB" sz="1200" dirty="0">
              <a:effectLst/>
              <a:ea typeface="Calibri" panose="020F0502020204030204" pitchFamily="34" charset="0"/>
              <a:cs typeface="Arial" panose="020B0604020202020204" pitchFamily="34" charset="0"/>
            </a:endParaRPr>
          </a:p>
          <a:p>
            <a:pPr marL="0" indent="0" algn="l">
              <a:buNone/>
            </a:pPr>
            <a:r>
              <a:rPr lang="en-GB" sz="1200" dirty="0">
                <a:effectLst/>
                <a:ea typeface="Calibri" panose="020F0502020204030204" pitchFamily="34" charset="0"/>
                <a:cs typeface="Arial" panose="020B0604020202020204" pitchFamily="34" charset="0"/>
              </a:rPr>
              <a:t>Tally marks at the end, and winning team is rewarded.</a:t>
            </a:r>
          </a:p>
          <a:p>
            <a:pPr marL="0" indent="0" algn="l">
              <a:buNone/>
            </a:pPr>
            <a:endParaRPr lang="en-GB" sz="1200" dirty="0">
              <a:effectLst/>
              <a:ea typeface="Calibri" panose="020F0502020204030204" pitchFamily="34" charset="0"/>
              <a:cs typeface="Arial" panose="020B0604020202020204" pitchFamily="34" charset="0"/>
            </a:endParaRPr>
          </a:p>
          <a:p>
            <a:pPr marL="0" indent="0" algn="l">
              <a:buNone/>
            </a:pPr>
            <a:r>
              <a:rPr lang="en-GB" sz="1200" dirty="0">
                <a:effectLst/>
                <a:ea typeface="Calibri" panose="020F0502020204030204" pitchFamily="34" charset="0"/>
                <a:cs typeface="Arial" panose="020B0604020202020204" pitchFamily="34" charset="0"/>
              </a:rPr>
              <a:t>Answers</a:t>
            </a:r>
          </a:p>
          <a:p>
            <a:pPr marL="228600" indent="-228600" algn="l">
              <a:buAutoNum type="arabicParenR"/>
            </a:pPr>
            <a:r>
              <a:rPr lang="en-GB" sz="1200" dirty="0">
                <a:effectLst/>
                <a:ea typeface="Calibri" panose="020F0502020204030204" pitchFamily="34" charset="0"/>
                <a:cs typeface="Arial" panose="020B0604020202020204" pitchFamily="34" charset="0"/>
              </a:rPr>
              <a:t>Rayyan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err="1"/>
              <a:t>Taqwā</a:t>
            </a:r>
            <a:r>
              <a:rPr lang="en-GB" dirty="0"/>
              <a:t> is </a:t>
            </a:r>
            <a:r>
              <a:rPr lang="en-GB" b="1" dirty="0"/>
              <a:t>to protect yourself from the punishment of Allah by avoiding His prohibitions and implementing His commands.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When we fast, we temporarily make </a:t>
            </a:r>
            <a:r>
              <a:rPr lang="en-GB" dirty="0" err="1"/>
              <a:t>ḥarām</a:t>
            </a:r>
            <a:r>
              <a:rPr lang="en-GB" dirty="0"/>
              <a:t> on ourselves what is usually </a:t>
            </a:r>
            <a:r>
              <a:rPr lang="en-GB" dirty="0" err="1"/>
              <a:t>ḥalāl</a:t>
            </a:r>
            <a:r>
              <a:rPr lang="en-GB" dirty="0"/>
              <a:t> (eating, drinking etc). Fasting teaches us to say ‘NO!’ to our </a:t>
            </a:r>
            <a:r>
              <a:rPr lang="en-GB" dirty="0" err="1"/>
              <a:t>nafs</a:t>
            </a:r>
            <a:r>
              <a:rPr lang="en-GB" dirty="0"/>
              <a:t> and inner desires. This helps us to develop </a:t>
            </a:r>
            <a:r>
              <a:rPr lang="en-GB" dirty="0" err="1"/>
              <a:t>taqwā</a:t>
            </a:r>
            <a:r>
              <a:rPr lang="en-GB" dirty="0"/>
              <a:t>, making it easier to restrain ourselves from </a:t>
            </a:r>
            <a:r>
              <a:rPr lang="en-GB" dirty="0" err="1"/>
              <a:t>ḥarām</a:t>
            </a:r>
            <a:r>
              <a:rPr lang="en-GB" dirty="0"/>
              <a:t> throughout the year.</a:t>
            </a:r>
            <a:endParaRPr lang="en-GB" b="1"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1" dirty="0"/>
              <a:t>Tenfold  ….. Seven hundred fold</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1" dirty="0"/>
              <a:t>At the time of opening his fast, and when he will meet his Lord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1" dirty="0"/>
              <a:t>More fragrant than the smell of musk</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ar-IQ" dirty="0"/>
              <a:t>ذَهَبَ الظَّمَأُ ، وَابْتَلَّتِ الْعُرُوْقُ ، وَثَبَتَ الْأَجْرُ إِنْ شَاءَ اللهُ</a:t>
            </a:r>
            <a:endParaRPr lang="en-GB" dirty="0"/>
          </a:p>
          <a:p>
            <a:pPr marL="0" indent="0" algn="l">
              <a:buNone/>
            </a:pPr>
            <a:endParaRPr lang="en-GB" sz="1200"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FD4F2FB-2AD2-45CD-BE52-99DB60E4D02B}" type="slidenum">
              <a:rPr lang="en-GB" smtClean="0"/>
              <a:t>4</a:t>
            </a:fld>
            <a:endParaRPr lang="en-GB"/>
          </a:p>
        </p:txBody>
      </p:sp>
    </p:spTree>
    <p:extLst>
      <p:ext uri="{BB962C8B-B14F-4D97-AF65-F5344CB8AC3E}">
        <p14:creationId xmlns:p14="http://schemas.microsoft.com/office/powerpoint/2010/main" val="289504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gn="l">
              <a:buNone/>
            </a:pPr>
            <a:r>
              <a:rPr lang="en-GB" sz="1200" dirty="0">
                <a:effectLst/>
                <a:ea typeface="Calibri" panose="020F0502020204030204" pitchFamily="34" charset="0"/>
                <a:cs typeface="Arial" panose="020B0604020202020204" pitchFamily="34" charset="0"/>
              </a:rPr>
              <a:t>8) The Messenger of Allah </a:t>
            </a:r>
            <a:r>
              <a:rPr lang="ar-SA" sz="1200" dirty="0">
                <a:effectLst/>
                <a:ea typeface="Calibri" panose="020F0502020204030204" pitchFamily="34" charset="0"/>
                <a:cs typeface="Arial" panose="020B0604020202020204" pitchFamily="34" charset="0"/>
              </a:rPr>
              <a:t>ﷺ</a:t>
            </a:r>
            <a:r>
              <a:rPr lang="en-GB" sz="1200" dirty="0">
                <a:effectLst/>
                <a:ea typeface="Calibri" panose="020F0502020204030204" pitchFamily="34" charset="0"/>
                <a:cs typeface="Arial" panose="020B0604020202020204" pitchFamily="34" charset="0"/>
              </a:rPr>
              <a:t> said:  “Whoever does not give up lying and false conduct, Allah has no need in him giving up his food and his drink.” (Bukhārī)</a:t>
            </a:r>
          </a:p>
          <a:p>
            <a:pPr marL="0" indent="0" algn="l">
              <a:buNone/>
            </a:pPr>
            <a:r>
              <a:rPr lang="en-GB" sz="1200" dirty="0">
                <a:effectLst/>
                <a:ea typeface="Calibri" panose="020F0502020204030204" pitchFamily="34" charset="0"/>
                <a:cs typeface="Arial" panose="020B0604020202020204" pitchFamily="34" charset="0"/>
              </a:rPr>
              <a:t>9) His previous sins will be forgiven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ea typeface="Calibri" panose="020F0502020204030204" pitchFamily="34" charset="0"/>
                <a:cs typeface="Arial" panose="020B0604020202020204" pitchFamily="34" charset="0"/>
              </a:rPr>
              <a:t>10) </a:t>
            </a:r>
            <a:r>
              <a:rPr lang="ar-SA" sz="1200" dirty="0">
                <a:solidFill>
                  <a:srgbClr val="214553"/>
                </a:solidFill>
                <a:effectLst/>
                <a:latin typeface="Calibri Light" panose="020F0302020204030204" pitchFamily="34" charset="0"/>
                <a:ea typeface="Calibri" panose="020F0502020204030204" pitchFamily="34" charset="0"/>
                <a:cs typeface="Calibri Light" panose="020F0302020204030204" pitchFamily="34" charset="0"/>
              </a:rPr>
              <a:t>اَللّٰهُمَّ إِنَّكَ عَفُوٌّ  كَرِيمٌ تُحِبُّ الْعَفْوَ فَاعْفُ عَنِّيْ</a:t>
            </a:r>
            <a:endParaRPr lang="en-GB" sz="1200" dirty="0">
              <a:solidFill>
                <a:srgbClr val="214553"/>
              </a:solidFill>
              <a:effectLst/>
              <a:latin typeface="Calibri Light" panose="020F0302020204030204" pitchFamily="34" charset="0"/>
              <a:ea typeface="Calibri" panose="020F0502020204030204" pitchFamily="34" charset="0"/>
              <a:cs typeface="Calibri Light" panose="020F0302020204030204" pitchFamily="34" charset="0"/>
            </a:endParaRPr>
          </a:p>
          <a:p>
            <a:pPr marL="0" indent="0" algn="l">
              <a:buNone/>
            </a:pPr>
            <a:r>
              <a:rPr lang="en-GB" sz="1200" dirty="0">
                <a:effectLst/>
                <a:ea typeface="Calibri" panose="020F0502020204030204" pitchFamily="34" charset="0"/>
                <a:cs typeface="Arial" panose="020B0604020202020204" pitchFamily="34" charset="0"/>
              </a:rPr>
              <a:t>11) At the time of iftar; throughout your fast; last 3</a:t>
            </a:r>
            <a:r>
              <a:rPr lang="en-GB" sz="1200" baseline="30000" dirty="0">
                <a:effectLst/>
                <a:ea typeface="Calibri" panose="020F0502020204030204" pitchFamily="34" charset="0"/>
                <a:cs typeface="Arial" panose="020B0604020202020204" pitchFamily="34" charset="0"/>
              </a:rPr>
              <a:t>rd</a:t>
            </a:r>
            <a:r>
              <a:rPr lang="en-GB" sz="1200" dirty="0">
                <a:effectLst/>
                <a:ea typeface="Calibri" panose="020F0502020204030204" pitchFamily="34" charset="0"/>
                <a:cs typeface="Arial" panose="020B0604020202020204" pitchFamily="34" charset="0"/>
              </a:rPr>
              <a:t> of night in sujud etc / between adhan and </a:t>
            </a:r>
            <a:r>
              <a:rPr lang="en-GB" sz="1200" dirty="0" err="1">
                <a:effectLst/>
                <a:ea typeface="Calibri" panose="020F0502020204030204" pitchFamily="34" charset="0"/>
                <a:cs typeface="Arial" panose="020B0604020202020204" pitchFamily="34" charset="0"/>
              </a:rPr>
              <a:t>iqamah</a:t>
            </a:r>
            <a:endParaRPr lang="en-GB" sz="1200" dirty="0">
              <a:effectLst/>
              <a:ea typeface="Calibri" panose="020F0502020204030204" pitchFamily="34" charset="0"/>
              <a:cs typeface="Arial" panose="020B0604020202020204" pitchFamily="34" charset="0"/>
            </a:endParaRPr>
          </a:p>
          <a:p>
            <a:pPr marL="0" indent="0" algn="l">
              <a:buNone/>
            </a:pPr>
            <a:r>
              <a:rPr lang="en-GB" sz="1200" dirty="0">
                <a:effectLst/>
                <a:ea typeface="Calibri" panose="020F0502020204030204" pitchFamily="34" charset="0"/>
                <a:cs typeface="Arial" panose="020B0604020202020204" pitchFamily="34" charset="0"/>
              </a:rPr>
              <a:t>12) Qur’an was revealed. Better than a 1000 nights. Angels and Jibril (</a:t>
            </a:r>
            <a:r>
              <a:rPr lang="en-GB" sz="1200" dirty="0" err="1">
                <a:effectLst/>
                <a:ea typeface="Calibri" panose="020F0502020204030204" pitchFamily="34" charset="0"/>
                <a:cs typeface="Arial" panose="020B0604020202020204" pitchFamily="34" charset="0"/>
              </a:rPr>
              <a:t>alayhis</a:t>
            </a:r>
            <a:r>
              <a:rPr lang="en-GB" sz="1200" dirty="0">
                <a:effectLst/>
                <a:ea typeface="Calibri" panose="020F0502020204030204" pitchFamily="34" charset="0"/>
                <a:cs typeface="Arial" panose="020B0604020202020204" pitchFamily="34" charset="0"/>
              </a:rPr>
              <a:t> </a:t>
            </a:r>
            <a:r>
              <a:rPr lang="en-GB" sz="1200" dirty="0" err="1">
                <a:effectLst/>
                <a:ea typeface="Calibri" panose="020F0502020204030204" pitchFamily="34" charset="0"/>
                <a:cs typeface="Arial" panose="020B0604020202020204" pitchFamily="34" charset="0"/>
              </a:rPr>
              <a:t>salam</a:t>
            </a:r>
            <a:r>
              <a:rPr lang="en-GB" sz="1200" dirty="0">
                <a:effectLst/>
                <a:ea typeface="Calibri" panose="020F0502020204030204" pitchFamily="34" charset="0"/>
                <a:cs typeface="Arial" panose="020B0604020202020204" pitchFamily="34" charset="0"/>
              </a:rPr>
              <a:t>) come down.</a:t>
            </a:r>
          </a:p>
          <a:p>
            <a:pPr marL="0" indent="0" algn="l">
              <a:buNone/>
            </a:pPr>
            <a:r>
              <a:rPr lang="en-GB" sz="1200" dirty="0">
                <a:effectLst/>
                <a:ea typeface="Calibri" panose="020F0502020204030204" pitchFamily="34" charset="0"/>
                <a:cs typeface="Arial" panose="020B0604020202020204" pitchFamily="34" charset="0"/>
              </a:rPr>
              <a:t>13) Due to their sins/insincerity, fasting and </a:t>
            </a:r>
            <a:r>
              <a:rPr lang="en-GB" sz="1200" dirty="0" err="1">
                <a:effectLst/>
                <a:ea typeface="Calibri" panose="020F0502020204030204" pitchFamily="34" charset="0"/>
                <a:cs typeface="Arial" panose="020B0604020202020204" pitchFamily="34" charset="0"/>
              </a:rPr>
              <a:t>qiyam</a:t>
            </a:r>
            <a:r>
              <a:rPr lang="en-GB" sz="1200" dirty="0">
                <a:effectLst/>
                <a:ea typeface="Calibri" panose="020F0502020204030204" pitchFamily="34" charset="0"/>
                <a:cs typeface="Arial" panose="020B0604020202020204" pitchFamily="34" charset="0"/>
              </a:rPr>
              <a:t> is not accepted.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ea typeface="Calibri" panose="020F0502020204030204" pitchFamily="34" charset="0"/>
                <a:cs typeface="Arial" panose="020B0604020202020204" pitchFamily="34" charset="0"/>
              </a:rPr>
              <a:t>14) His previous sins will be forgiven (</a:t>
            </a:r>
            <a:r>
              <a:rPr lang="en-GB" sz="1200" dirty="0" err="1">
                <a:effectLst/>
                <a:ea typeface="Calibri" panose="020F0502020204030204" pitchFamily="34" charset="0"/>
                <a:cs typeface="Arial" panose="020B0604020202020204" pitchFamily="34" charset="0"/>
              </a:rPr>
              <a:t>iman</a:t>
            </a:r>
            <a:r>
              <a:rPr lang="en-GB" sz="1200" dirty="0">
                <a:effectLst/>
                <a:ea typeface="Calibri" panose="020F0502020204030204" pitchFamily="34" charset="0"/>
                <a:cs typeface="Arial" panose="020B0604020202020204" pitchFamily="34" charset="0"/>
              </a:rPr>
              <a:t> and hoping for reward)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ea typeface="Calibri" panose="020F0502020204030204" pitchFamily="34" charset="0"/>
                <a:cs typeface="Arial" panose="020B0604020202020204" pitchFamily="34" charset="0"/>
              </a:rPr>
              <a:t>15) </a:t>
            </a:r>
            <a:r>
              <a:rPr lang="en-GB" sz="1800" dirty="0" err="1">
                <a:effectLst/>
                <a:latin typeface="Calibri" panose="020F0502020204030204" pitchFamily="34" charset="0"/>
                <a:ea typeface="Calibri" panose="020F0502020204030204" pitchFamily="34" charset="0"/>
                <a:cs typeface="Arial" panose="020B0604020202020204" pitchFamily="34" charset="0"/>
              </a:rPr>
              <a:t>ʿĀ’ishah</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ra</a:t>
            </a:r>
            <a:r>
              <a:rPr lang="en-GB" sz="1800" dirty="0">
                <a:effectLst/>
                <a:latin typeface="Calibri" panose="020F0502020204030204" pitchFamily="34" charset="0"/>
                <a:ea typeface="Calibri" panose="020F0502020204030204" pitchFamily="34" charset="0"/>
                <a:cs typeface="Arial" panose="020B0604020202020204" pitchFamily="34" charset="0"/>
              </a:rPr>
              <a:t>) said, “When the last ten days of Ramaḍān arrived, the Prophet </a:t>
            </a:r>
            <a:r>
              <a:rPr lang="en-GB" sz="1800" dirty="0">
                <a:effectLst/>
                <a:latin typeface="KFGQPC Arabic Symbols 01" panose="02000000000000000000" pitchFamily="2" charset="2"/>
                <a:ea typeface="Calibri" panose="020F0502020204030204" pitchFamily="34" charset="0"/>
                <a:cs typeface="Arial" panose="020B0604020202020204" pitchFamily="34" charset="0"/>
              </a:rPr>
              <a:t>g</a:t>
            </a:r>
            <a:r>
              <a:rPr lang="en-GB" sz="1800" dirty="0">
                <a:effectLst/>
                <a:latin typeface="Calibri" panose="020F0502020204030204" pitchFamily="34" charset="0"/>
                <a:ea typeface="Calibri" panose="020F0502020204030204" pitchFamily="34" charset="0"/>
                <a:cs typeface="Arial" panose="020B0604020202020204" pitchFamily="34" charset="0"/>
              </a:rPr>
              <a:t> would tighten his waist belt (stay away from his wives/strive hard), spend the night in worship, and awaken his family” (Bukhārī). </a:t>
            </a:r>
            <a:endParaRPr lang="en-GB" sz="1200" dirty="0">
              <a:effectLst/>
              <a:ea typeface="Calibri" panose="020F0502020204030204" pitchFamily="34" charset="0"/>
              <a:cs typeface="Arial" panose="020B0604020202020204" pitchFamily="34" charset="0"/>
            </a:endParaRPr>
          </a:p>
          <a:p>
            <a:pPr marL="0" indent="0" algn="l">
              <a:buNone/>
            </a:pPr>
            <a:endParaRPr lang="en-GB" sz="1200"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FD4F2FB-2AD2-45CD-BE52-99DB60E4D02B}" type="slidenum">
              <a:rPr lang="en-GB" smtClean="0"/>
              <a:t>5</a:t>
            </a:fld>
            <a:endParaRPr lang="en-GB"/>
          </a:p>
        </p:txBody>
      </p:sp>
    </p:spTree>
    <p:extLst>
      <p:ext uri="{BB962C8B-B14F-4D97-AF65-F5344CB8AC3E}">
        <p14:creationId xmlns:p14="http://schemas.microsoft.com/office/powerpoint/2010/main" val="52501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t>
            </a:r>
            <a:r>
              <a:rPr lang="en-GB" sz="1200" dirty="0" err="1"/>
              <a:t>Tirmidhī</a:t>
            </a:r>
            <a:r>
              <a:rPr lang="en-GB" sz="1200" dirty="0"/>
              <a:t>)</a:t>
            </a:r>
          </a:p>
          <a:p>
            <a:endParaRPr lang="en-GB" dirty="0"/>
          </a:p>
        </p:txBody>
      </p:sp>
      <p:sp>
        <p:nvSpPr>
          <p:cNvPr id="4" name="Slide Number Placeholder 3"/>
          <p:cNvSpPr>
            <a:spLocks noGrp="1"/>
          </p:cNvSpPr>
          <p:nvPr>
            <p:ph type="sldNum" sz="quarter" idx="5"/>
          </p:nvPr>
        </p:nvSpPr>
        <p:spPr/>
        <p:txBody>
          <a:bodyPr/>
          <a:lstStyle/>
          <a:p>
            <a:fld id="{1FD4F2FB-2AD2-45CD-BE52-99DB60E4D02B}" type="slidenum">
              <a:rPr lang="en-GB" smtClean="0"/>
              <a:t>6</a:t>
            </a:fld>
            <a:endParaRPr lang="en-GB"/>
          </a:p>
        </p:txBody>
      </p:sp>
    </p:spTree>
    <p:extLst>
      <p:ext uri="{BB962C8B-B14F-4D97-AF65-F5344CB8AC3E}">
        <p14:creationId xmlns:p14="http://schemas.microsoft.com/office/powerpoint/2010/main" val="956741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Taqwā</a:t>
            </a:r>
            <a:r>
              <a:rPr lang="en-GB" dirty="0"/>
              <a:t> is </a:t>
            </a:r>
            <a:r>
              <a:rPr lang="en-GB" b="1" dirty="0"/>
              <a:t>to protect yourself from the punishment of Allah by avoiding His prohibitions and implementing His commands.</a:t>
            </a:r>
          </a:p>
          <a:p>
            <a:endParaRPr lang="en-GB" b="1" dirty="0"/>
          </a:p>
          <a:p>
            <a:endParaRPr lang="en-GB" b="1" dirty="0"/>
          </a:p>
          <a:p>
            <a:pPr marL="0" indent="0">
              <a:buNone/>
            </a:pPr>
            <a:r>
              <a:rPr lang="en-GB" dirty="0"/>
              <a:t>Qur’anic Focus (QF)</a:t>
            </a:r>
          </a:p>
          <a:p>
            <a:pPr marL="0" indent="0">
              <a:buNone/>
            </a:pPr>
            <a:r>
              <a:rPr lang="en-GB" dirty="0"/>
              <a:t>This is an attempt to connect learners’ to the Qur’an and form a strong personal bond with it. </a:t>
            </a:r>
          </a:p>
          <a:p>
            <a:r>
              <a:rPr lang="en-GB" dirty="0"/>
              <a:t>At the beginning of the year, instruct learners to bring in their personal </a:t>
            </a:r>
            <a:r>
              <a:rPr lang="en-GB" dirty="0" err="1"/>
              <a:t>mushaf</a:t>
            </a:r>
            <a:r>
              <a:rPr lang="en-GB" dirty="0"/>
              <a:t> to every class.</a:t>
            </a:r>
          </a:p>
          <a:p>
            <a:r>
              <a:rPr lang="en-GB" sz="1200" dirty="0"/>
              <a:t>Each lesson (wherever possible), physically make them open the </a:t>
            </a:r>
            <a:r>
              <a:rPr lang="en-GB" sz="1200" dirty="0" err="1"/>
              <a:t>Mushaf</a:t>
            </a:r>
            <a:r>
              <a:rPr lang="en-GB" sz="1200" dirty="0"/>
              <a:t> at least once.</a:t>
            </a:r>
          </a:p>
          <a:p>
            <a:r>
              <a:rPr lang="en-GB" dirty="0"/>
              <a:t>Ask learners to write down the chosen ayah in their books. Ask one student to recite. Ask another student to attempt a translation. Discuss and explain the meaning of the ayah.  </a:t>
            </a:r>
          </a:p>
          <a:p>
            <a:endParaRPr lang="en-GB" dirty="0"/>
          </a:p>
        </p:txBody>
      </p:sp>
      <p:sp>
        <p:nvSpPr>
          <p:cNvPr id="4" name="Slide Number Placeholder 3"/>
          <p:cNvSpPr>
            <a:spLocks noGrp="1"/>
          </p:cNvSpPr>
          <p:nvPr>
            <p:ph type="sldNum" sz="quarter" idx="5"/>
          </p:nvPr>
        </p:nvSpPr>
        <p:spPr/>
        <p:txBody>
          <a:bodyPr/>
          <a:lstStyle/>
          <a:p>
            <a:fld id="{1FD4F2FB-2AD2-45CD-BE52-99DB60E4D02B}" type="slidenum">
              <a:rPr lang="en-GB" smtClean="0"/>
              <a:t>8</a:t>
            </a:fld>
            <a:endParaRPr lang="en-GB"/>
          </a:p>
        </p:txBody>
      </p:sp>
    </p:spTree>
    <p:extLst>
      <p:ext uri="{BB962C8B-B14F-4D97-AF65-F5344CB8AC3E}">
        <p14:creationId xmlns:p14="http://schemas.microsoft.com/office/powerpoint/2010/main" val="3047524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Shayṭān</a:t>
            </a:r>
            <a:r>
              <a:rPr lang="en-GB" dirty="0"/>
              <a:t> has access to us through two primary means: </a:t>
            </a:r>
          </a:p>
          <a:p>
            <a:endParaRPr lang="en-GB" dirty="0"/>
          </a:p>
          <a:p>
            <a:r>
              <a:rPr lang="en-GB" dirty="0"/>
              <a:t>**(1) </a:t>
            </a:r>
            <a:r>
              <a:rPr lang="en-GB" dirty="0" err="1"/>
              <a:t>Shahawāt</a:t>
            </a:r>
            <a:r>
              <a:rPr lang="en-GB" dirty="0"/>
              <a:t>**: these are the **desires** and worldly attractions we experience, especially the desires of the private parts (lust) and the stomach (gluttony). </a:t>
            </a:r>
            <a:r>
              <a:rPr lang="en-GB" dirty="0" err="1"/>
              <a:t>Shahawāt</a:t>
            </a:r>
            <a:r>
              <a:rPr lang="en-GB" dirty="0"/>
              <a:t> are related to behaviour and actions.</a:t>
            </a:r>
          </a:p>
          <a:p>
            <a:endParaRPr lang="en-GB" dirty="0"/>
          </a:p>
          <a:p>
            <a:r>
              <a:rPr lang="en-GB" dirty="0"/>
              <a:t>**(2) </a:t>
            </a:r>
            <a:r>
              <a:rPr lang="en-GB" dirty="0" err="1"/>
              <a:t>Shubuhāt</a:t>
            </a:r>
            <a:r>
              <a:rPr lang="en-GB" dirty="0"/>
              <a:t>**: these are **doubts** which we may experience, about the commandments of Allah, and perhaps even Allah Himself. </a:t>
            </a:r>
            <a:r>
              <a:rPr lang="en-GB" dirty="0" err="1"/>
              <a:t>Shubuhāt</a:t>
            </a:r>
            <a:r>
              <a:rPr lang="en-GB" dirty="0"/>
              <a:t> are related to </a:t>
            </a:r>
            <a:r>
              <a:rPr lang="en-GB" dirty="0" err="1"/>
              <a:t>īmān</a:t>
            </a:r>
            <a:r>
              <a:rPr lang="en-GB" dirty="0"/>
              <a:t> (belief) and knowledge.</a:t>
            </a:r>
          </a:p>
          <a:p>
            <a:endParaRPr lang="en-GB" dirty="0"/>
          </a:p>
          <a:p>
            <a:r>
              <a:rPr lang="en-GB" dirty="0"/>
              <a:t>When we fast, we reduce our intake of food and drink and have a tighter reign over our desires (</a:t>
            </a:r>
            <a:r>
              <a:rPr lang="en-GB" dirty="0" err="1"/>
              <a:t>shahawāt</a:t>
            </a:r>
            <a:r>
              <a:rPr lang="en-GB" dirty="0"/>
              <a:t>). This reduces </a:t>
            </a:r>
            <a:r>
              <a:rPr lang="en-GB" dirty="0" err="1"/>
              <a:t>Shayṭān’s</a:t>
            </a:r>
            <a:r>
              <a:rPr lang="en-GB" dirty="0"/>
              <a:t> ability to attack us, and so we are less susceptible to falling prey to his whispers.</a:t>
            </a:r>
          </a:p>
          <a:p>
            <a:endParaRPr lang="en-GB" dirty="0"/>
          </a:p>
          <a:p>
            <a:r>
              <a:rPr lang="en-GB" dirty="0"/>
              <a:t>In this manner, we sin less, our hearts are purified, and we are able to clearly see the truth and submit to it more willingly.</a:t>
            </a:r>
          </a:p>
          <a:p>
            <a:endParaRPr lang="en-GB" dirty="0"/>
          </a:p>
          <a:p>
            <a:r>
              <a:rPr lang="en-GB" dirty="0"/>
              <a:t>In other words, have </a:t>
            </a:r>
            <a:r>
              <a:rPr lang="en-GB" dirty="0" err="1"/>
              <a:t>taqwa</a:t>
            </a:r>
            <a:r>
              <a:rPr lang="en-GB" dirty="0"/>
              <a:t>.</a:t>
            </a:r>
          </a:p>
        </p:txBody>
      </p:sp>
      <p:sp>
        <p:nvSpPr>
          <p:cNvPr id="4" name="Slide Number Placeholder 3"/>
          <p:cNvSpPr>
            <a:spLocks noGrp="1"/>
          </p:cNvSpPr>
          <p:nvPr>
            <p:ph type="sldNum" sz="quarter" idx="5"/>
          </p:nvPr>
        </p:nvSpPr>
        <p:spPr/>
        <p:txBody>
          <a:bodyPr/>
          <a:lstStyle/>
          <a:p>
            <a:fld id="{1FD4F2FB-2AD2-45CD-BE52-99DB60E4D02B}" type="slidenum">
              <a:rPr lang="en-GB" smtClean="0"/>
              <a:t>9</a:t>
            </a:fld>
            <a:endParaRPr lang="en-GB"/>
          </a:p>
        </p:txBody>
      </p:sp>
    </p:spTree>
    <p:extLst>
      <p:ext uri="{BB962C8B-B14F-4D97-AF65-F5344CB8AC3E}">
        <p14:creationId xmlns:p14="http://schemas.microsoft.com/office/powerpoint/2010/main" val="947189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https://seekersguidance.org/articles/ramadan/three-degrees-fasting-imam-al-ghazali/</a:t>
            </a:r>
          </a:p>
          <a:p>
            <a:endParaRPr lang="en-GB" dirty="0"/>
          </a:p>
        </p:txBody>
      </p:sp>
      <p:sp>
        <p:nvSpPr>
          <p:cNvPr id="4" name="Slide Number Placeholder 3"/>
          <p:cNvSpPr>
            <a:spLocks noGrp="1"/>
          </p:cNvSpPr>
          <p:nvPr>
            <p:ph type="sldNum" sz="quarter" idx="5"/>
          </p:nvPr>
        </p:nvSpPr>
        <p:spPr/>
        <p:txBody>
          <a:bodyPr/>
          <a:lstStyle/>
          <a:p>
            <a:fld id="{1FD4F2FB-2AD2-45CD-BE52-99DB60E4D02B}" type="slidenum">
              <a:rPr lang="en-GB" smtClean="0"/>
              <a:t>10</a:t>
            </a:fld>
            <a:endParaRPr lang="en-GB"/>
          </a:p>
        </p:txBody>
      </p:sp>
    </p:spTree>
    <p:extLst>
      <p:ext uri="{BB962C8B-B14F-4D97-AF65-F5344CB8AC3E}">
        <p14:creationId xmlns:p14="http://schemas.microsoft.com/office/powerpoint/2010/main" val="14021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392923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pic>
        <p:nvPicPr>
          <p:cNvPr id="7" name="Graphic 6">
            <a:extLst>
              <a:ext uri="{FF2B5EF4-FFF2-40B4-BE49-F238E27FC236}">
                <a16:creationId xmlns:a16="http://schemas.microsoft.com/office/drawing/2014/main" id="{B44EB5E1-CB84-3EC8-820E-C2BA1BD1DE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49685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pic>
        <p:nvPicPr>
          <p:cNvPr id="7" name="Graphic 6">
            <a:extLst>
              <a:ext uri="{FF2B5EF4-FFF2-40B4-BE49-F238E27FC236}">
                <a16:creationId xmlns:a16="http://schemas.microsoft.com/office/drawing/2014/main" id="{BF2017E7-DAE0-280C-39AC-59D4ADBFFE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411295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BB973C-B174-4017-9BE1-ADAB9678EB57}"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pic>
        <p:nvPicPr>
          <p:cNvPr id="7" name="Graphic 6">
            <a:extLst>
              <a:ext uri="{FF2B5EF4-FFF2-40B4-BE49-F238E27FC236}">
                <a16:creationId xmlns:a16="http://schemas.microsoft.com/office/drawing/2014/main" id="{4931E818-564D-B490-72CF-30C3B80F59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406523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B973C-B174-4017-9BE1-ADAB9678EB57}"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pic>
        <p:nvPicPr>
          <p:cNvPr id="7" name="Graphic 6">
            <a:extLst>
              <a:ext uri="{FF2B5EF4-FFF2-40B4-BE49-F238E27FC236}">
                <a16:creationId xmlns:a16="http://schemas.microsoft.com/office/drawing/2014/main" id="{AD71E0F8-5028-5DB8-E4EF-CD8FB82B63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372020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BB973C-B174-4017-9BE1-ADAB9678EB57}"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pic>
        <p:nvPicPr>
          <p:cNvPr id="8" name="Graphic 7">
            <a:extLst>
              <a:ext uri="{FF2B5EF4-FFF2-40B4-BE49-F238E27FC236}">
                <a16:creationId xmlns:a16="http://schemas.microsoft.com/office/drawing/2014/main" id="{EDA9E416-EF4B-2FFA-1EF9-18C33DF5A6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39787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BB973C-B174-4017-9BE1-ADAB9678EB57}" type="datetimeFigureOut">
              <a:rPr lang="en-GB" smtClean="0"/>
              <a:t>02/02/2026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71372-4FD6-402E-AE1B-BA47B7410715}" type="slidenum">
              <a:rPr lang="en-GB" smtClean="0"/>
              <a:t>‹#›</a:t>
            </a:fld>
            <a:endParaRPr lang="en-GB"/>
          </a:p>
        </p:txBody>
      </p:sp>
      <p:pic>
        <p:nvPicPr>
          <p:cNvPr id="10" name="Graphic 9">
            <a:extLst>
              <a:ext uri="{FF2B5EF4-FFF2-40B4-BE49-F238E27FC236}">
                <a16:creationId xmlns:a16="http://schemas.microsoft.com/office/drawing/2014/main" id="{9AA3A68E-EA6F-3842-3A03-B0F3E5CCAD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377222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BB973C-B174-4017-9BE1-ADAB9678EB57}" type="datetimeFigureOut">
              <a:rPr lang="en-GB" smtClean="0"/>
              <a:t>02/02/2026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71372-4FD6-402E-AE1B-BA47B7410715}" type="slidenum">
              <a:rPr lang="en-GB" smtClean="0"/>
              <a:t>‹#›</a:t>
            </a:fld>
            <a:endParaRPr lang="en-GB"/>
          </a:p>
        </p:txBody>
      </p:sp>
      <p:pic>
        <p:nvPicPr>
          <p:cNvPr id="6" name="Graphic 5">
            <a:extLst>
              <a:ext uri="{FF2B5EF4-FFF2-40B4-BE49-F238E27FC236}">
                <a16:creationId xmlns:a16="http://schemas.microsoft.com/office/drawing/2014/main" id="{B8A25A50-68BE-235E-13D6-6CC95B5170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5867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B973C-B174-4017-9BE1-ADAB9678EB57}" type="datetimeFigureOut">
              <a:rPr lang="en-GB" smtClean="0"/>
              <a:t>02/02/2026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71372-4FD6-402E-AE1B-BA47B7410715}" type="slidenum">
              <a:rPr lang="en-GB" smtClean="0"/>
              <a:t>‹#›</a:t>
            </a:fld>
            <a:endParaRPr lang="en-GB"/>
          </a:p>
        </p:txBody>
      </p:sp>
      <p:pic>
        <p:nvPicPr>
          <p:cNvPr id="5" name="Graphic 4">
            <a:extLst>
              <a:ext uri="{FF2B5EF4-FFF2-40B4-BE49-F238E27FC236}">
                <a16:creationId xmlns:a16="http://schemas.microsoft.com/office/drawing/2014/main" id="{2F862FC9-D9D6-2AAB-36E9-ED61E49A85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81639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B973C-B174-4017-9BE1-ADAB9678EB57}"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pic>
        <p:nvPicPr>
          <p:cNvPr id="8" name="Graphic 7">
            <a:extLst>
              <a:ext uri="{FF2B5EF4-FFF2-40B4-BE49-F238E27FC236}">
                <a16:creationId xmlns:a16="http://schemas.microsoft.com/office/drawing/2014/main" id="{CCC8B590-D0A5-F7E6-80DB-DA8C018FE7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2043378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B973C-B174-4017-9BE1-ADAB9678EB57}"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1372-4FD6-402E-AE1B-BA47B7410715}" type="slidenum">
              <a:rPr lang="en-GB" smtClean="0"/>
              <a:t>‹#›</a:t>
            </a:fld>
            <a:endParaRPr lang="en-GB"/>
          </a:p>
        </p:txBody>
      </p:sp>
      <p:pic>
        <p:nvPicPr>
          <p:cNvPr id="8" name="Graphic 7">
            <a:extLst>
              <a:ext uri="{FF2B5EF4-FFF2-40B4-BE49-F238E27FC236}">
                <a16:creationId xmlns:a16="http://schemas.microsoft.com/office/drawing/2014/main" id="{D8F2A98C-5F1B-D3C5-0E60-8381215878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32584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B973C-B174-4017-9BE1-ADAB9678EB57}" type="datetimeFigureOut">
              <a:rPr lang="en-GB" smtClean="0"/>
              <a:t>02/02/2026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71372-4FD6-402E-AE1B-BA47B7410715}" type="slidenum">
              <a:rPr lang="en-GB" smtClean="0"/>
              <a:t>‹#›</a:t>
            </a:fld>
            <a:endParaRPr lang="en-GB"/>
          </a:p>
        </p:txBody>
      </p:sp>
    </p:spTree>
    <p:extLst>
      <p:ext uri="{BB962C8B-B14F-4D97-AF65-F5344CB8AC3E}">
        <p14:creationId xmlns:p14="http://schemas.microsoft.com/office/powerpoint/2010/main" val="1065943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4400" kern="1200">
          <a:solidFill>
            <a:srgbClr val="0D3558"/>
          </a:solidFill>
          <a:latin typeface="Pangea Afrikan SemiBold" panose="020B0704000000000000" pitchFamily="34" charset="0"/>
          <a:ea typeface="Pangea Afrikan SemiBold" panose="020B0704000000000000"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nter" panose="020B0502030000000004" pitchFamily="34" charset="0"/>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B0502030000000004" pitchFamily="34" charset="0"/>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sp>
        <p:nvSpPr>
          <p:cNvPr id="3" name="Content Placeholder 2"/>
          <p:cNvSpPr>
            <a:spLocks noGrp="1"/>
          </p:cNvSpPr>
          <p:nvPr>
            <p:ph idx="1"/>
          </p:nvPr>
        </p:nvSpPr>
        <p:spPr/>
        <p:txBody>
          <a:bodyPr>
            <a:normAutofit lnSpcReduction="10000"/>
          </a:bodyPr>
          <a:lstStyle/>
          <a:p>
            <a:pPr marL="0" indent="0" algn="ctr">
              <a:buNone/>
            </a:pPr>
            <a:r>
              <a:rPr lang="en-GB" dirty="0"/>
              <a:t>You’re explaining ‘Why we fast?’ in an assembly to the </a:t>
            </a:r>
            <a:r>
              <a:rPr lang="en-GB" dirty="0" err="1"/>
              <a:t>Yr</a:t>
            </a:r>
            <a:r>
              <a:rPr lang="en-GB" dirty="0"/>
              <a:t> 7s.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dirty="0"/>
              <a:t>What would you say?</a:t>
            </a:r>
          </a:p>
          <a:p>
            <a:endParaRPr lang="en-GB" dirty="0"/>
          </a:p>
        </p:txBody>
      </p:sp>
      <p:pic>
        <p:nvPicPr>
          <p:cNvPr id="6" name="Content Placeholder 6">
            <a:extLst>
              <a:ext uri="{FF2B5EF4-FFF2-40B4-BE49-F238E27FC236}">
                <a16:creationId xmlns:a16="http://schemas.microsoft.com/office/drawing/2014/main" id="{9481C82C-D8F2-44E1-92C7-E5DDDCC48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8034" y="549179"/>
            <a:ext cx="1437597" cy="957457"/>
          </a:xfrm>
          <a:prstGeom prst="rect">
            <a:avLst/>
          </a:prstGeom>
        </p:spPr>
      </p:pic>
      <p:graphicFrame>
        <p:nvGraphicFramePr>
          <p:cNvPr id="7" name="Object 6">
            <a:extLst>
              <a:ext uri="{FF2B5EF4-FFF2-40B4-BE49-F238E27FC236}">
                <a16:creationId xmlns:a16="http://schemas.microsoft.com/office/drawing/2014/main" id="{DADB59CF-9A2E-4725-ACF9-9305BD6CF9F2}"/>
              </a:ext>
            </a:extLst>
          </p:cNvPr>
          <p:cNvGraphicFramePr>
            <a:graphicFrameLocks noChangeAspect="1"/>
          </p:cNvGraphicFramePr>
          <p:nvPr>
            <p:extLst>
              <p:ext uri="{D42A27DB-BD31-4B8C-83A1-F6EECF244321}">
                <p14:modId xmlns:p14="http://schemas.microsoft.com/office/powerpoint/2010/main" val="2121431050"/>
              </p:ext>
            </p:extLst>
          </p:nvPr>
        </p:nvGraphicFramePr>
        <p:xfrm>
          <a:off x="4816234" y="3148117"/>
          <a:ext cx="2559533" cy="1706355"/>
        </p:xfrm>
        <a:graphic>
          <a:graphicData uri="http://schemas.openxmlformats.org/presentationml/2006/ole">
            <mc:AlternateContent xmlns:mc="http://schemas.openxmlformats.org/markup-compatibility/2006">
              <mc:Choice xmlns:v="urn:schemas-microsoft-com:vml" Requires="v">
                <p:oleObj name="Bitmap Image" r:id="rId4" imgW="5486400" imgH="3657600" progId="Paint.Picture">
                  <p:embed/>
                </p:oleObj>
              </mc:Choice>
              <mc:Fallback>
                <p:oleObj name="Bitmap Image" r:id="rId4" imgW="5486400" imgH="3657600" progId="Paint.Picture">
                  <p:embed/>
                  <p:pic>
                    <p:nvPicPr>
                      <p:cNvPr id="7" name="Object 6">
                        <a:extLst>
                          <a:ext uri="{FF2B5EF4-FFF2-40B4-BE49-F238E27FC236}">
                            <a16:creationId xmlns:a16="http://schemas.microsoft.com/office/drawing/2014/main" id="{DADB59CF-9A2E-4725-ACF9-9305BD6CF9F2}"/>
                          </a:ext>
                        </a:extLst>
                      </p:cNvPr>
                      <p:cNvPicPr/>
                      <p:nvPr/>
                    </p:nvPicPr>
                    <p:blipFill>
                      <a:blip r:embed="rId5"/>
                      <a:stretch>
                        <a:fillRect/>
                      </a:stretch>
                    </p:blipFill>
                    <p:spPr>
                      <a:xfrm>
                        <a:off x="4816234" y="3148117"/>
                        <a:ext cx="2559533" cy="1706355"/>
                      </a:xfrm>
                      <a:prstGeom prst="rect">
                        <a:avLst/>
                      </a:prstGeom>
                    </p:spPr>
                  </p:pic>
                </p:oleObj>
              </mc:Fallback>
            </mc:AlternateContent>
          </a:graphicData>
        </a:graphic>
      </p:graphicFrame>
    </p:spTree>
    <p:extLst>
      <p:ext uri="{BB962C8B-B14F-4D97-AF65-F5344CB8AC3E}">
        <p14:creationId xmlns:p14="http://schemas.microsoft.com/office/powerpoint/2010/main" val="119769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3 levels (Imam Ghazali)</a:t>
            </a:r>
          </a:p>
        </p:txBody>
      </p:sp>
      <p:sp>
        <p:nvSpPr>
          <p:cNvPr id="3" name="Content Placeholder 2"/>
          <p:cNvSpPr>
            <a:spLocks noGrp="1"/>
          </p:cNvSpPr>
          <p:nvPr>
            <p:ph idx="1"/>
          </p:nvPr>
        </p:nvSpPr>
        <p:spPr/>
        <p:txBody>
          <a:bodyPr/>
          <a:lstStyle/>
          <a:p>
            <a:pPr marL="0" indent="0">
              <a:buNone/>
            </a:pPr>
            <a:endParaRPr lang="en-GB" dirty="0"/>
          </a:p>
        </p:txBody>
      </p:sp>
      <p:graphicFrame>
        <p:nvGraphicFramePr>
          <p:cNvPr id="4" name="Diagram 3"/>
          <p:cNvGraphicFramePr/>
          <p:nvPr>
            <p:extLst>
              <p:ext uri="{D42A27DB-BD31-4B8C-83A1-F6EECF244321}">
                <p14:modId xmlns:p14="http://schemas.microsoft.com/office/powerpoint/2010/main" val="2088862776"/>
              </p:ext>
            </p:extLst>
          </p:nvPr>
        </p:nvGraphicFramePr>
        <p:xfrm>
          <a:off x="2523744" y="2003636"/>
          <a:ext cx="7144512" cy="4133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678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en mountain walkway">
            <a:extLst>
              <a:ext uri="{FF2B5EF4-FFF2-40B4-BE49-F238E27FC236}">
                <a16:creationId xmlns:a16="http://schemas.microsoft.com/office/drawing/2014/main" id="{50BE294A-161A-357F-87BE-75C61F20524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8896" b="8406"/>
          <a:stretch>
            <a:fillRect/>
          </a:stretch>
        </p:blipFill>
        <p:spPr>
          <a:xfrm>
            <a:off x="-88287" y="-1"/>
            <a:ext cx="12429534" cy="6858001"/>
          </a:xfrm>
          <a:prstGeom prst="rect">
            <a:avLst/>
          </a:prstGeom>
        </p:spPr>
      </p:pic>
      <p:sp>
        <p:nvSpPr>
          <p:cNvPr id="2" name="Title 1"/>
          <p:cNvSpPr>
            <a:spLocks noGrp="1"/>
          </p:cNvSpPr>
          <p:nvPr>
            <p:ph type="title"/>
          </p:nvPr>
        </p:nvSpPr>
        <p:spPr>
          <a:prstGeom prst="roundRect">
            <a:avLst/>
          </a:prstGeom>
          <a:noFill/>
        </p:spPr>
        <p:txBody>
          <a:bodyPr>
            <a:normAutofit/>
          </a:bodyPr>
          <a:lstStyle/>
          <a:p>
            <a:r>
              <a:rPr lang="en-GB" sz="5400" dirty="0">
                <a:solidFill>
                  <a:schemeClr val="bg1"/>
                </a:solidFill>
              </a:rPr>
              <a:t> 1</a:t>
            </a:r>
            <a:r>
              <a:rPr lang="en-GB" sz="5400" baseline="30000" dirty="0">
                <a:solidFill>
                  <a:schemeClr val="bg1"/>
                </a:solidFill>
              </a:rPr>
              <a:t>st</a:t>
            </a:r>
            <a:r>
              <a:rPr lang="en-GB" sz="5400" dirty="0">
                <a:solidFill>
                  <a:schemeClr val="bg1"/>
                </a:solidFill>
              </a:rPr>
              <a:t> Level </a:t>
            </a:r>
            <a:r>
              <a:rPr lang="en-GB" sz="4000" dirty="0">
                <a:solidFill>
                  <a:schemeClr val="bg1"/>
                </a:solidFill>
              </a:rPr>
              <a:t>(Laypeople)</a:t>
            </a:r>
          </a:p>
        </p:txBody>
      </p:sp>
      <p:sp>
        <p:nvSpPr>
          <p:cNvPr id="3" name="Content Placeholder 2"/>
          <p:cNvSpPr>
            <a:spLocks noGrp="1"/>
          </p:cNvSpPr>
          <p:nvPr>
            <p:ph idx="1"/>
          </p:nvPr>
        </p:nvSpPr>
        <p:spPr>
          <a:xfrm>
            <a:off x="5654824" y="5265683"/>
            <a:ext cx="5698976" cy="1115645"/>
          </a:xfrm>
          <a:solidFill>
            <a:srgbClr val="E9D5D4"/>
          </a:solidFill>
        </p:spPr>
        <p:txBody>
          <a:bodyPr anchor="ctr" anchorCtr="0">
            <a:normAutofit/>
          </a:bodyPr>
          <a:lstStyle/>
          <a:p>
            <a:pPr marL="0" indent="0" algn="ctr">
              <a:buNone/>
            </a:pPr>
            <a:r>
              <a:rPr lang="en-GB" dirty="0"/>
              <a:t>Abstaining from food, drink and intimacy.</a:t>
            </a:r>
          </a:p>
        </p:txBody>
      </p:sp>
    </p:spTree>
    <p:extLst>
      <p:ext uri="{BB962C8B-B14F-4D97-AF65-F5344CB8AC3E}">
        <p14:creationId xmlns:p14="http://schemas.microsoft.com/office/powerpoint/2010/main" val="322800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cs typeface="Kalinga" panose="020B0502040204020203" pitchFamily="34" charset="0"/>
              </a:rPr>
              <a:t>2</a:t>
            </a:r>
            <a:r>
              <a:rPr lang="en-GB" sz="5400" baseline="30000" dirty="0">
                <a:cs typeface="Kalinga" panose="020B0502040204020203" pitchFamily="34" charset="0"/>
              </a:rPr>
              <a:t>nd</a:t>
            </a:r>
            <a:r>
              <a:rPr lang="en-GB" sz="5400" dirty="0">
                <a:cs typeface="Kalinga" panose="020B0502040204020203" pitchFamily="34" charset="0"/>
              </a:rPr>
              <a:t> Level </a:t>
            </a:r>
            <a:r>
              <a:rPr lang="en-GB" sz="4000" dirty="0">
                <a:cs typeface="Kalinga" panose="020B0502040204020203" pitchFamily="34" charset="0"/>
              </a:rPr>
              <a:t>(Elite)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0033535"/>
              </p:ext>
            </p:extLst>
          </p:nvPr>
        </p:nvGraphicFramePr>
        <p:xfrm>
          <a:off x="1653062" y="1404857"/>
          <a:ext cx="7339589" cy="4699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71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FBF32B8D-B766-4207-84E2-A612AB291095}"/>
                                            </p:graphicEl>
                                          </p:spTgt>
                                        </p:tgtEl>
                                        <p:attrNameLst>
                                          <p:attrName>style.visibility</p:attrName>
                                        </p:attrNameLst>
                                      </p:cBhvr>
                                      <p:to>
                                        <p:strVal val="visible"/>
                                      </p:to>
                                    </p:set>
                                    <p:anim calcmode="lin" valueType="num">
                                      <p:cBhvr additive="base">
                                        <p:cTn id="7" dur="500" fill="hold"/>
                                        <p:tgtEl>
                                          <p:spTgt spid="4">
                                            <p:graphicEl>
                                              <a:dgm id="{FBF32B8D-B766-4207-84E2-A612AB29109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FBF32B8D-B766-4207-84E2-A612AB291095}"/>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7A2F1D6A-A415-4488-AC28-2C4EE5E31F32}"/>
                                            </p:graphicEl>
                                          </p:spTgt>
                                        </p:tgtEl>
                                        <p:attrNameLst>
                                          <p:attrName>style.visibility</p:attrName>
                                        </p:attrNameLst>
                                      </p:cBhvr>
                                      <p:to>
                                        <p:strVal val="visible"/>
                                      </p:to>
                                    </p:set>
                                    <p:anim calcmode="lin" valueType="num">
                                      <p:cBhvr additive="base">
                                        <p:cTn id="11" dur="500" fill="hold"/>
                                        <p:tgtEl>
                                          <p:spTgt spid="4">
                                            <p:graphicEl>
                                              <a:dgm id="{7A2F1D6A-A415-4488-AC28-2C4EE5E31F32}"/>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7A2F1D6A-A415-4488-AC28-2C4EE5E31F32}"/>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BCB25777-F147-4734-9BC3-A2697B0C9641}"/>
                                            </p:graphicEl>
                                          </p:spTgt>
                                        </p:tgtEl>
                                        <p:attrNameLst>
                                          <p:attrName>style.visibility</p:attrName>
                                        </p:attrNameLst>
                                      </p:cBhvr>
                                      <p:to>
                                        <p:strVal val="visible"/>
                                      </p:to>
                                    </p:set>
                                    <p:anim calcmode="lin" valueType="num">
                                      <p:cBhvr additive="base">
                                        <p:cTn id="15" dur="500" fill="hold"/>
                                        <p:tgtEl>
                                          <p:spTgt spid="4">
                                            <p:graphicEl>
                                              <a:dgm id="{BCB25777-F147-4734-9BC3-A2697B0C9641}"/>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BCB25777-F147-4734-9BC3-A2697B0C9641}"/>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graphicEl>
                                              <a:dgm id="{4BCE4E28-B28F-4659-B284-BB41FE4C1C9B}"/>
                                            </p:graphicEl>
                                          </p:spTgt>
                                        </p:tgtEl>
                                        <p:attrNameLst>
                                          <p:attrName>style.visibility</p:attrName>
                                        </p:attrNameLst>
                                      </p:cBhvr>
                                      <p:to>
                                        <p:strVal val="visible"/>
                                      </p:to>
                                    </p:set>
                                    <p:anim calcmode="lin" valueType="num">
                                      <p:cBhvr additive="base">
                                        <p:cTn id="21" dur="500" fill="hold"/>
                                        <p:tgtEl>
                                          <p:spTgt spid="4">
                                            <p:graphicEl>
                                              <a:dgm id="{4BCE4E28-B28F-4659-B284-BB41FE4C1C9B}"/>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graphicEl>
                                              <a:dgm id="{4BCE4E28-B28F-4659-B284-BB41FE4C1C9B}"/>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graphicEl>
                                              <a:dgm id="{3A8F91E8-6203-4DEA-B0AE-101EBF89AB99}"/>
                                            </p:graphicEl>
                                          </p:spTgt>
                                        </p:tgtEl>
                                        <p:attrNameLst>
                                          <p:attrName>style.visibility</p:attrName>
                                        </p:attrNameLst>
                                      </p:cBhvr>
                                      <p:to>
                                        <p:strVal val="visible"/>
                                      </p:to>
                                    </p:set>
                                    <p:anim calcmode="lin" valueType="num">
                                      <p:cBhvr additive="base">
                                        <p:cTn id="25" dur="500" fill="hold"/>
                                        <p:tgtEl>
                                          <p:spTgt spid="4">
                                            <p:graphicEl>
                                              <a:dgm id="{3A8F91E8-6203-4DEA-B0AE-101EBF89AB9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3A8F91E8-6203-4DEA-B0AE-101EBF89AB99}"/>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1718F027-0553-4F34-8738-3F2C715A38AA}"/>
                                            </p:graphicEl>
                                          </p:spTgt>
                                        </p:tgtEl>
                                        <p:attrNameLst>
                                          <p:attrName>style.visibility</p:attrName>
                                        </p:attrNameLst>
                                      </p:cBhvr>
                                      <p:to>
                                        <p:strVal val="visible"/>
                                      </p:to>
                                    </p:set>
                                    <p:anim calcmode="lin" valueType="num">
                                      <p:cBhvr additive="base">
                                        <p:cTn id="31" dur="500" fill="hold"/>
                                        <p:tgtEl>
                                          <p:spTgt spid="4">
                                            <p:graphicEl>
                                              <a:dgm id="{1718F027-0553-4F34-8738-3F2C715A38A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1718F027-0553-4F34-8738-3F2C715A38AA}"/>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graphicEl>
                                              <a:dgm id="{7E64528F-E4F8-4551-8EEF-F9698F173685}"/>
                                            </p:graphicEl>
                                          </p:spTgt>
                                        </p:tgtEl>
                                        <p:attrNameLst>
                                          <p:attrName>style.visibility</p:attrName>
                                        </p:attrNameLst>
                                      </p:cBhvr>
                                      <p:to>
                                        <p:strVal val="visible"/>
                                      </p:to>
                                    </p:set>
                                    <p:anim calcmode="lin" valueType="num">
                                      <p:cBhvr additive="base">
                                        <p:cTn id="35" dur="500" fill="hold"/>
                                        <p:tgtEl>
                                          <p:spTgt spid="4">
                                            <p:graphicEl>
                                              <a:dgm id="{7E64528F-E4F8-4551-8EEF-F9698F173685}"/>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7E64528F-E4F8-4551-8EEF-F9698F173685}"/>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graphicEl>
                                              <a:dgm id="{CB8FE6C2-0E1A-40F7-B648-979BECF1CE57}"/>
                                            </p:graphicEl>
                                          </p:spTgt>
                                        </p:tgtEl>
                                        <p:attrNameLst>
                                          <p:attrName>style.visibility</p:attrName>
                                        </p:attrNameLst>
                                      </p:cBhvr>
                                      <p:to>
                                        <p:strVal val="visible"/>
                                      </p:to>
                                    </p:set>
                                    <p:anim calcmode="lin" valueType="num">
                                      <p:cBhvr additive="base">
                                        <p:cTn id="41" dur="500" fill="hold"/>
                                        <p:tgtEl>
                                          <p:spTgt spid="4">
                                            <p:graphicEl>
                                              <a:dgm id="{CB8FE6C2-0E1A-40F7-B648-979BECF1CE57}"/>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CB8FE6C2-0E1A-40F7-B648-979BECF1CE57}"/>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graphicEl>
                                              <a:dgm id="{851BE491-EED1-498E-A316-4CBADA7C8A61}"/>
                                            </p:graphicEl>
                                          </p:spTgt>
                                        </p:tgtEl>
                                        <p:attrNameLst>
                                          <p:attrName>style.visibility</p:attrName>
                                        </p:attrNameLst>
                                      </p:cBhvr>
                                      <p:to>
                                        <p:strVal val="visible"/>
                                      </p:to>
                                    </p:set>
                                    <p:anim calcmode="lin" valueType="num">
                                      <p:cBhvr additive="base">
                                        <p:cTn id="45" dur="500" fill="hold"/>
                                        <p:tgtEl>
                                          <p:spTgt spid="4">
                                            <p:graphicEl>
                                              <a:dgm id="{851BE491-EED1-498E-A316-4CBADA7C8A61}"/>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graphicEl>
                                              <a:dgm id="{851BE491-EED1-498E-A316-4CBADA7C8A61}"/>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graphicEl>
                                              <a:dgm id="{4E2B70F2-5162-4514-A6A2-C11BEE8FF740}"/>
                                            </p:graphicEl>
                                          </p:spTgt>
                                        </p:tgtEl>
                                        <p:attrNameLst>
                                          <p:attrName>style.visibility</p:attrName>
                                        </p:attrNameLst>
                                      </p:cBhvr>
                                      <p:to>
                                        <p:strVal val="visible"/>
                                      </p:to>
                                    </p:set>
                                    <p:anim calcmode="lin" valueType="num">
                                      <p:cBhvr additive="base">
                                        <p:cTn id="51" dur="500" fill="hold"/>
                                        <p:tgtEl>
                                          <p:spTgt spid="4">
                                            <p:graphicEl>
                                              <a:dgm id="{4E2B70F2-5162-4514-A6A2-C11BEE8FF740}"/>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graphicEl>
                                              <a:dgm id="{4E2B70F2-5162-4514-A6A2-C11BEE8FF740}"/>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graphicEl>
                                              <a:dgm id="{BF4D9F53-C76E-4EF0-A84A-246BC19AAA61}"/>
                                            </p:graphicEl>
                                          </p:spTgt>
                                        </p:tgtEl>
                                        <p:attrNameLst>
                                          <p:attrName>style.visibility</p:attrName>
                                        </p:attrNameLst>
                                      </p:cBhvr>
                                      <p:to>
                                        <p:strVal val="visible"/>
                                      </p:to>
                                    </p:set>
                                    <p:anim calcmode="lin" valueType="num">
                                      <p:cBhvr additive="base">
                                        <p:cTn id="55" dur="500" fill="hold"/>
                                        <p:tgtEl>
                                          <p:spTgt spid="4">
                                            <p:graphicEl>
                                              <a:dgm id="{BF4D9F53-C76E-4EF0-A84A-246BC19AAA61}"/>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BF4D9F53-C76E-4EF0-A84A-246BC19AAA61}"/>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dgm id="{5D33A89C-6120-4D66-9BE7-6DE301C9A57D}"/>
                                            </p:graphicEl>
                                          </p:spTgt>
                                        </p:tgtEl>
                                        <p:attrNameLst>
                                          <p:attrName>style.visibility</p:attrName>
                                        </p:attrNameLst>
                                      </p:cBhvr>
                                      <p:to>
                                        <p:strVal val="visible"/>
                                      </p:to>
                                    </p:set>
                                    <p:anim calcmode="lin" valueType="num">
                                      <p:cBhvr additive="base">
                                        <p:cTn id="61" dur="500" fill="hold"/>
                                        <p:tgtEl>
                                          <p:spTgt spid="4">
                                            <p:graphicEl>
                                              <a:dgm id="{5D33A89C-6120-4D66-9BE7-6DE301C9A57D}"/>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5D33A89C-6120-4D66-9BE7-6DE301C9A57D}"/>
                                            </p:graphic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
                                            <p:graphicEl>
                                              <a:dgm id="{9B13E6AB-E987-465F-8EDD-A419BB10408B}"/>
                                            </p:graphicEl>
                                          </p:spTgt>
                                        </p:tgtEl>
                                        <p:attrNameLst>
                                          <p:attrName>style.visibility</p:attrName>
                                        </p:attrNameLst>
                                      </p:cBhvr>
                                      <p:to>
                                        <p:strVal val="visible"/>
                                      </p:to>
                                    </p:set>
                                    <p:anim calcmode="lin" valueType="num">
                                      <p:cBhvr additive="base">
                                        <p:cTn id="65" dur="500" fill="hold"/>
                                        <p:tgtEl>
                                          <p:spTgt spid="4">
                                            <p:graphicEl>
                                              <a:dgm id="{9B13E6AB-E987-465F-8EDD-A419BB10408B}"/>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graphicEl>
                                              <a:dgm id="{9B13E6AB-E987-465F-8EDD-A419BB10408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CD28A1E-55A5-49A7-84C6-D099EA47D0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53" r="22843"/>
          <a:stretch>
            <a:fillRect/>
          </a:stretch>
        </p:blipFill>
        <p:spPr bwMode="auto">
          <a:xfrm>
            <a:off x="7535917" y="0"/>
            <a:ext cx="46560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pPr algn="l"/>
            <a:r>
              <a:rPr lang="en-GB" sz="5400" dirty="0"/>
              <a:t>3</a:t>
            </a:r>
            <a:r>
              <a:rPr lang="en-GB" sz="5400" baseline="30000" dirty="0"/>
              <a:t>rd</a:t>
            </a:r>
            <a:r>
              <a:rPr lang="en-GB" sz="5400" dirty="0"/>
              <a:t> Level </a:t>
            </a:r>
            <a:r>
              <a:rPr lang="en-GB" sz="4000" dirty="0"/>
              <a:t>(Super-Elite)</a:t>
            </a:r>
          </a:p>
        </p:txBody>
      </p:sp>
      <p:sp>
        <p:nvSpPr>
          <p:cNvPr id="3" name="Content Placeholder 2"/>
          <p:cNvSpPr>
            <a:spLocks noGrp="1"/>
          </p:cNvSpPr>
          <p:nvPr>
            <p:ph idx="1"/>
          </p:nvPr>
        </p:nvSpPr>
        <p:spPr>
          <a:xfrm>
            <a:off x="1072056" y="1825626"/>
            <a:ext cx="4743530" cy="4326981"/>
          </a:xfrm>
          <a:prstGeom prst="roundRect">
            <a:avLst>
              <a:gd name="adj" fmla="val 9264"/>
            </a:avLst>
          </a:prstGeom>
          <a:solidFill>
            <a:srgbClr val="E9D5D4">
              <a:alpha val="89804"/>
            </a:srgbClr>
          </a:solidFill>
        </p:spPr>
        <p:txBody>
          <a:bodyPr anchor="ctr" anchorCtr="0">
            <a:normAutofit/>
          </a:bodyPr>
          <a:lstStyle/>
          <a:p>
            <a:pPr>
              <a:buFont typeface="Courier New" panose="02070309020205020404" pitchFamily="49" charset="0"/>
              <a:buChar char="o"/>
            </a:pPr>
            <a:r>
              <a:rPr lang="en-GB" dirty="0">
                <a:solidFill>
                  <a:srgbClr val="214553"/>
                </a:solidFill>
              </a:rPr>
              <a:t>Fasting of the heart from unworthy concerns and worldly thoughts. </a:t>
            </a:r>
          </a:p>
          <a:p>
            <a:pPr>
              <a:buFont typeface="Courier New" panose="02070309020205020404" pitchFamily="49" charset="0"/>
              <a:buChar char="o"/>
            </a:pPr>
            <a:r>
              <a:rPr lang="en-GB" dirty="0">
                <a:solidFill>
                  <a:srgbClr val="214553"/>
                </a:solidFill>
              </a:rPr>
              <a:t>Utmost dedication to Allah.</a:t>
            </a:r>
          </a:p>
          <a:p>
            <a:pPr>
              <a:buFont typeface="Courier New" panose="02070309020205020404" pitchFamily="49" charset="0"/>
              <a:buChar char="o"/>
            </a:pPr>
            <a:r>
              <a:rPr lang="en-GB" dirty="0">
                <a:solidFill>
                  <a:srgbClr val="214553"/>
                </a:solidFill>
              </a:rPr>
              <a:t>Leave aside everything other than Him.</a:t>
            </a:r>
          </a:p>
        </p:txBody>
      </p:sp>
    </p:spTree>
    <p:extLst>
      <p:ext uri="{BB962C8B-B14F-4D97-AF65-F5344CB8AC3E}">
        <p14:creationId xmlns:p14="http://schemas.microsoft.com/office/powerpoint/2010/main" val="164621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E41E-964B-4CFC-9BC2-6CB6472ADE1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C998FDA-58D8-4EB9-8353-9C6F1E928BAD}"/>
              </a:ext>
            </a:extLst>
          </p:cNvPr>
          <p:cNvSpPr>
            <a:spLocks noGrp="1"/>
          </p:cNvSpPr>
          <p:nvPr>
            <p:ph idx="1"/>
          </p:nvPr>
        </p:nvSpPr>
        <p:spPr/>
        <p:txBody>
          <a:bodyPr/>
          <a:lstStyle/>
          <a:p>
            <a:endParaRPr lang="en-US" dirty="0"/>
          </a:p>
          <a:p>
            <a:endParaRPr lang="en-GB" dirty="0"/>
          </a:p>
          <a:p>
            <a:pPr marL="0" indent="0" algn="ctr">
              <a:buNone/>
            </a:pPr>
            <a:r>
              <a:rPr lang="en-GB" sz="3600" dirty="0">
                <a:solidFill>
                  <a:srgbClr val="214553"/>
                </a:solidFill>
              </a:rPr>
              <a:t>Can you remember the 3 levels?</a:t>
            </a:r>
          </a:p>
        </p:txBody>
      </p:sp>
    </p:spTree>
    <p:extLst>
      <p:ext uri="{BB962C8B-B14F-4D97-AF65-F5344CB8AC3E}">
        <p14:creationId xmlns:p14="http://schemas.microsoft.com/office/powerpoint/2010/main" val="386937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1A1FB0-150F-4599-9C4B-B5244F44004F}"/>
              </a:ext>
            </a:extLst>
          </p:cNvPr>
          <p:cNvSpPr>
            <a:spLocks noGrp="1"/>
          </p:cNvSpPr>
          <p:nvPr>
            <p:ph type="title"/>
          </p:nvPr>
        </p:nvSpPr>
        <p:spPr/>
        <p:txBody>
          <a:bodyPr/>
          <a:lstStyle/>
          <a:p>
            <a:r>
              <a:rPr lang="en-GB" dirty="0"/>
              <a:t>Group Activity</a:t>
            </a:r>
          </a:p>
        </p:txBody>
      </p:sp>
      <p:sp>
        <p:nvSpPr>
          <p:cNvPr id="8" name="Content Placeholder 7">
            <a:extLst>
              <a:ext uri="{FF2B5EF4-FFF2-40B4-BE49-F238E27FC236}">
                <a16:creationId xmlns:a16="http://schemas.microsoft.com/office/drawing/2014/main" id="{AD829164-CD05-4BF2-AA78-5FD060532AEA}"/>
              </a:ext>
            </a:extLst>
          </p:cNvPr>
          <p:cNvSpPr>
            <a:spLocks noGrp="1"/>
          </p:cNvSpPr>
          <p:nvPr>
            <p:ph idx="1"/>
          </p:nvPr>
        </p:nvSpPr>
        <p:spPr/>
        <p:txBody>
          <a:bodyPr>
            <a:normAutofit lnSpcReduction="10000"/>
          </a:bodyPr>
          <a:lstStyle/>
          <a:p>
            <a:pPr marL="0" indent="0">
              <a:buNone/>
            </a:pPr>
            <a:r>
              <a:rPr lang="en-GB" dirty="0"/>
              <a:t>[A] How can we truly connect to Allah and taste the sweetness of worship in:</a:t>
            </a:r>
          </a:p>
          <a:p>
            <a:endParaRPr lang="en-GB" dirty="0"/>
          </a:p>
          <a:p>
            <a:pPr marL="514350" indent="-514350">
              <a:buFont typeface="+mj-lt"/>
              <a:buAutoNum type="arabicPeriod"/>
            </a:pPr>
            <a:r>
              <a:rPr lang="en-GB" dirty="0"/>
              <a:t>Salah, especially </a:t>
            </a:r>
            <a:r>
              <a:rPr lang="en-GB" dirty="0" err="1"/>
              <a:t>qiyam</a:t>
            </a:r>
            <a:endParaRPr lang="en-GB" dirty="0"/>
          </a:p>
          <a:p>
            <a:pPr marL="514350" indent="-514350">
              <a:buFont typeface="+mj-lt"/>
              <a:buAutoNum type="arabicPeriod"/>
            </a:pPr>
            <a:r>
              <a:rPr lang="en-GB" dirty="0"/>
              <a:t>Qur’an</a:t>
            </a:r>
          </a:p>
          <a:p>
            <a:pPr marL="514350" indent="-514350">
              <a:buFont typeface="+mj-lt"/>
              <a:buAutoNum type="arabicPeriod"/>
            </a:pPr>
            <a:r>
              <a:rPr lang="en-GB" dirty="0"/>
              <a:t>Dhikr</a:t>
            </a:r>
          </a:p>
          <a:p>
            <a:pPr marL="514350" indent="-514350">
              <a:buFont typeface="+mj-lt"/>
              <a:buAutoNum type="arabicPeriod"/>
            </a:pPr>
            <a:r>
              <a:rPr lang="en-GB" dirty="0" err="1"/>
              <a:t>Du’a</a:t>
            </a:r>
            <a:endParaRPr lang="en-GB" dirty="0"/>
          </a:p>
          <a:p>
            <a:pPr marL="514350" indent="-514350">
              <a:buFont typeface="+mj-lt"/>
              <a:buAutoNum type="arabicPeriod"/>
            </a:pPr>
            <a:r>
              <a:rPr lang="en-GB" dirty="0"/>
              <a:t>Charity </a:t>
            </a:r>
          </a:p>
          <a:p>
            <a:pPr marL="514350" indent="-514350">
              <a:buFont typeface="+mj-lt"/>
              <a:buAutoNum type="arabicPeriod"/>
            </a:pPr>
            <a:r>
              <a:rPr lang="en-GB" dirty="0"/>
              <a:t>Helping His creation</a:t>
            </a:r>
          </a:p>
        </p:txBody>
      </p:sp>
    </p:spTree>
    <p:extLst>
      <p:ext uri="{BB962C8B-B14F-4D97-AF65-F5344CB8AC3E}">
        <p14:creationId xmlns:p14="http://schemas.microsoft.com/office/powerpoint/2010/main" val="1748581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F47F-E24E-494E-9ECA-1B81A9832294}"/>
              </a:ext>
            </a:extLst>
          </p:cNvPr>
          <p:cNvSpPr>
            <a:spLocks noGrp="1"/>
          </p:cNvSpPr>
          <p:nvPr>
            <p:ph type="title"/>
          </p:nvPr>
        </p:nvSpPr>
        <p:spPr/>
        <p:txBody>
          <a:bodyPr>
            <a:normAutofit/>
          </a:bodyPr>
          <a:lstStyle/>
          <a:p>
            <a:br>
              <a:rPr lang="en-GB" dirty="0"/>
            </a:br>
            <a:endParaRPr lang="en-GB" dirty="0"/>
          </a:p>
        </p:txBody>
      </p:sp>
      <p:sp>
        <p:nvSpPr>
          <p:cNvPr id="5" name="Text Placeholder 4">
            <a:extLst>
              <a:ext uri="{FF2B5EF4-FFF2-40B4-BE49-F238E27FC236}">
                <a16:creationId xmlns:a16="http://schemas.microsoft.com/office/drawing/2014/main" id="{B3BB8F0B-0C07-41CC-9E6C-D8E7B9597DE7}"/>
              </a:ext>
            </a:extLst>
          </p:cNvPr>
          <p:cNvSpPr>
            <a:spLocks noGrp="1"/>
          </p:cNvSpPr>
          <p:nvPr>
            <p:ph type="body" idx="1"/>
          </p:nvPr>
        </p:nvSpPr>
        <p:spPr/>
        <p:txBody>
          <a:bodyPr>
            <a:normAutofit/>
          </a:bodyPr>
          <a:lstStyle/>
          <a:p>
            <a:pPr algn="ctr"/>
            <a:r>
              <a:rPr lang="en-GB" sz="2800" b="0" dirty="0">
                <a:solidFill>
                  <a:srgbClr val="214553"/>
                </a:solidFill>
                <a:latin typeface="Pangea Afrikan Medium" panose="020B0604000000000000" pitchFamily="34" charset="0"/>
                <a:ea typeface="Pangea Afrikan Medium" panose="020B0604000000000000" pitchFamily="34" charset="0"/>
              </a:rPr>
              <a:t>Qiyam</a:t>
            </a:r>
          </a:p>
        </p:txBody>
      </p:sp>
      <p:sp>
        <p:nvSpPr>
          <p:cNvPr id="3" name="Content Placeholder 2">
            <a:extLst>
              <a:ext uri="{FF2B5EF4-FFF2-40B4-BE49-F238E27FC236}">
                <a16:creationId xmlns:a16="http://schemas.microsoft.com/office/drawing/2014/main" id="{A323AF44-AABB-40A4-B180-E78D200FDFEF}"/>
              </a:ext>
            </a:extLst>
          </p:cNvPr>
          <p:cNvSpPr>
            <a:spLocks noGrp="1"/>
          </p:cNvSpPr>
          <p:nvPr>
            <p:ph sz="half" idx="2"/>
          </p:nvPr>
        </p:nvSpPr>
        <p:spPr>
          <a:prstGeom prst="roundRect">
            <a:avLst/>
          </a:prstGeom>
          <a:solidFill>
            <a:srgbClr val="FDE5DB"/>
          </a:solidFill>
        </p:spPr>
        <p:txBody>
          <a:bodyPr lIns="180000" tIns="180000" rIns="180000" bIns="180000">
            <a:normAutofit/>
          </a:bodyPr>
          <a:lstStyle/>
          <a:p>
            <a:pPr>
              <a:buFont typeface="Courier New" panose="02070309020205020404" pitchFamily="49" charset="0"/>
              <a:buChar char="o"/>
            </a:pPr>
            <a:r>
              <a:rPr lang="en-US" dirty="0"/>
              <a:t>Focus on quality</a:t>
            </a:r>
          </a:p>
          <a:p>
            <a:pPr>
              <a:buFont typeface="Courier New" panose="02070309020205020404" pitchFamily="49" charset="0"/>
              <a:buChar char="o"/>
            </a:pPr>
            <a:r>
              <a:rPr lang="en-US" dirty="0"/>
              <a:t>It’s not a race</a:t>
            </a:r>
          </a:p>
          <a:p>
            <a:pPr>
              <a:buFont typeface="Courier New" panose="02070309020205020404" pitchFamily="49" charset="0"/>
              <a:buChar char="o"/>
            </a:pPr>
            <a:r>
              <a:rPr lang="en-US" dirty="0"/>
              <a:t>Enjoy </a:t>
            </a:r>
          </a:p>
          <a:p>
            <a:pPr>
              <a:buFont typeface="Courier New" panose="02070309020205020404" pitchFamily="49" charset="0"/>
              <a:buChar char="o"/>
            </a:pPr>
            <a:r>
              <a:rPr lang="en-US" dirty="0"/>
              <a:t>Recite loudly</a:t>
            </a:r>
          </a:p>
          <a:p>
            <a:pPr>
              <a:buFont typeface="Courier New" panose="02070309020205020404" pitchFamily="49" charset="0"/>
              <a:buChar char="o"/>
            </a:pPr>
            <a:r>
              <a:rPr lang="en-US" dirty="0"/>
              <a:t>Repeat certain </a:t>
            </a:r>
            <a:r>
              <a:rPr lang="en-US" dirty="0" err="1"/>
              <a:t>ayat</a:t>
            </a:r>
            <a:r>
              <a:rPr lang="en-US" dirty="0"/>
              <a:t> </a:t>
            </a:r>
          </a:p>
          <a:p>
            <a:pPr marL="0" indent="0">
              <a:buNone/>
            </a:pPr>
            <a:endParaRPr lang="en-GB" dirty="0"/>
          </a:p>
        </p:txBody>
      </p:sp>
      <p:sp>
        <p:nvSpPr>
          <p:cNvPr id="6" name="Text Placeholder 5">
            <a:extLst>
              <a:ext uri="{FF2B5EF4-FFF2-40B4-BE49-F238E27FC236}">
                <a16:creationId xmlns:a16="http://schemas.microsoft.com/office/drawing/2014/main" id="{40DE10B7-EE23-4DD8-82C5-38EBC656A708}"/>
              </a:ext>
            </a:extLst>
          </p:cNvPr>
          <p:cNvSpPr>
            <a:spLocks noGrp="1"/>
          </p:cNvSpPr>
          <p:nvPr>
            <p:ph type="body" sz="quarter" idx="3"/>
          </p:nvPr>
        </p:nvSpPr>
        <p:spPr/>
        <p:txBody>
          <a:bodyPr>
            <a:normAutofit/>
          </a:bodyPr>
          <a:lstStyle/>
          <a:p>
            <a:pPr algn="ctr"/>
            <a:r>
              <a:rPr lang="en-GB" sz="2800" b="0" dirty="0">
                <a:solidFill>
                  <a:srgbClr val="214553"/>
                </a:solidFill>
                <a:latin typeface="Pangea Afrikan Medium" panose="020B0604000000000000" pitchFamily="34" charset="0"/>
                <a:ea typeface="Pangea Afrikan Medium" panose="020B0604000000000000" pitchFamily="34" charset="0"/>
              </a:rPr>
              <a:t>Salah</a:t>
            </a:r>
          </a:p>
        </p:txBody>
      </p:sp>
      <p:sp>
        <p:nvSpPr>
          <p:cNvPr id="7" name="Content Placeholder 6">
            <a:extLst>
              <a:ext uri="{FF2B5EF4-FFF2-40B4-BE49-F238E27FC236}">
                <a16:creationId xmlns:a16="http://schemas.microsoft.com/office/drawing/2014/main" id="{F4F75231-C7D6-45F5-9D6A-2171FEF7D2ED}"/>
              </a:ext>
            </a:extLst>
          </p:cNvPr>
          <p:cNvSpPr>
            <a:spLocks noGrp="1"/>
          </p:cNvSpPr>
          <p:nvPr>
            <p:ph sz="quarter" idx="4"/>
          </p:nvPr>
        </p:nvSpPr>
        <p:spPr>
          <a:prstGeom prst="roundRect">
            <a:avLst/>
          </a:prstGeom>
          <a:solidFill>
            <a:srgbClr val="E9D1CE"/>
          </a:solidFill>
        </p:spPr>
        <p:txBody>
          <a:bodyPr lIns="180000" tIns="180000" rIns="180000" bIns="180000">
            <a:normAutofit/>
          </a:bodyPr>
          <a:lstStyle/>
          <a:p>
            <a:pPr>
              <a:buFont typeface="Courier New" panose="02070309020205020404" pitchFamily="49" charset="0"/>
              <a:buChar char="o"/>
            </a:pPr>
            <a:r>
              <a:rPr lang="en-GB" sz="2400" dirty="0"/>
              <a:t>On time</a:t>
            </a:r>
          </a:p>
          <a:p>
            <a:pPr>
              <a:buFont typeface="Courier New" panose="02070309020205020404" pitchFamily="49" charset="0"/>
              <a:buChar char="o"/>
            </a:pPr>
            <a:r>
              <a:rPr lang="en-GB" sz="2400" dirty="0"/>
              <a:t>Khushu</a:t>
            </a:r>
          </a:p>
          <a:p>
            <a:pPr>
              <a:buFont typeface="Courier New" panose="02070309020205020404" pitchFamily="49" charset="0"/>
              <a:buChar char="o"/>
            </a:pPr>
            <a:r>
              <a:rPr lang="en-GB" sz="2400" dirty="0"/>
              <a:t>Learn new </a:t>
            </a:r>
            <a:r>
              <a:rPr lang="en-GB" sz="2400" dirty="0" err="1"/>
              <a:t>adhkar</a:t>
            </a:r>
            <a:endParaRPr lang="en-GB" sz="2400" dirty="0"/>
          </a:p>
          <a:p>
            <a:pPr>
              <a:buFont typeface="Courier New" panose="02070309020205020404" pitchFamily="49" charset="0"/>
              <a:buChar char="o"/>
            </a:pPr>
            <a:r>
              <a:rPr lang="en-GB" sz="2400" dirty="0"/>
              <a:t>Think of death</a:t>
            </a:r>
          </a:p>
          <a:p>
            <a:pPr>
              <a:buFont typeface="Courier New" panose="02070309020205020404" pitchFamily="49" charset="0"/>
              <a:buChar char="o"/>
            </a:pPr>
            <a:r>
              <a:rPr lang="en-GB" sz="2400" dirty="0"/>
              <a:t>Special 1-1 time with MY Nurturing, Loving, Magnificent Creator.</a:t>
            </a:r>
          </a:p>
        </p:txBody>
      </p:sp>
      <p:sp>
        <p:nvSpPr>
          <p:cNvPr id="4" name="Title 6">
            <a:extLst>
              <a:ext uri="{FF2B5EF4-FFF2-40B4-BE49-F238E27FC236}">
                <a16:creationId xmlns:a16="http://schemas.microsoft.com/office/drawing/2014/main" id="{66D98ECB-8B41-FA4D-0D80-F601A881059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D3558"/>
                </a:solidFill>
                <a:latin typeface="Pangea Afrikan SemiBold" panose="020B0704000000000000" pitchFamily="34" charset="0"/>
                <a:ea typeface="Pangea Afrikan SemiBold" panose="020B0704000000000000" pitchFamily="34" charset="0"/>
                <a:cs typeface="+mj-cs"/>
              </a:defRPr>
            </a:lvl1pPr>
          </a:lstStyle>
          <a:p>
            <a:r>
              <a:rPr lang="en-GB" dirty="0"/>
              <a:t>Tasting the Sweetness of Worship</a:t>
            </a:r>
          </a:p>
        </p:txBody>
      </p:sp>
    </p:spTree>
    <p:extLst>
      <p:ext uri="{BB962C8B-B14F-4D97-AF65-F5344CB8AC3E}">
        <p14:creationId xmlns:p14="http://schemas.microsoft.com/office/powerpoint/2010/main" val="386207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 calcmode="lin" valueType="num">
                                      <p:cBhvr additive="base">
                                        <p:cTn id="5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 calcmode="lin" valueType="num">
                                      <p:cBhvr additive="base">
                                        <p:cTn id="6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16B184-DA17-4CDC-8917-C6CE190B57E5}"/>
              </a:ext>
            </a:extLst>
          </p:cNvPr>
          <p:cNvSpPr>
            <a:spLocks noGrp="1"/>
          </p:cNvSpPr>
          <p:nvPr>
            <p:ph type="body" idx="1"/>
          </p:nvPr>
        </p:nvSpPr>
        <p:spPr/>
        <p:txBody>
          <a:bodyPr>
            <a:normAutofit/>
          </a:bodyPr>
          <a:lstStyle/>
          <a:p>
            <a:pPr algn="ctr"/>
            <a:r>
              <a:rPr lang="en-GB" sz="3200" b="0" dirty="0" err="1">
                <a:solidFill>
                  <a:srgbClr val="214553"/>
                </a:solidFill>
                <a:latin typeface="Pangea Afrikan Medium" panose="020B0604000000000000" pitchFamily="34" charset="0"/>
                <a:ea typeface="Pangea Afrikan Medium" panose="020B0604000000000000" pitchFamily="34" charset="0"/>
              </a:rPr>
              <a:t>Du’a</a:t>
            </a:r>
            <a:endParaRPr lang="en-GB" sz="3200" b="0" dirty="0">
              <a:solidFill>
                <a:srgbClr val="214553"/>
              </a:solidFill>
              <a:latin typeface="Pangea Afrikan Medium" panose="020B0604000000000000" pitchFamily="34" charset="0"/>
              <a:ea typeface="Pangea Afrikan Medium" panose="020B0604000000000000" pitchFamily="34" charset="0"/>
            </a:endParaRPr>
          </a:p>
        </p:txBody>
      </p:sp>
      <p:sp>
        <p:nvSpPr>
          <p:cNvPr id="3" name="Content Placeholder 2">
            <a:extLst>
              <a:ext uri="{FF2B5EF4-FFF2-40B4-BE49-F238E27FC236}">
                <a16:creationId xmlns:a16="http://schemas.microsoft.com/office/drawing/2014/main" id="{D6AF379D-ABE9-4692-82A4-C6D0BA17508B}"/>
              </a:ext>
            </a:extLst>
          </p:cNvPr>
          <p:cNvSpPr>
            <a:spLocks noGrp="1"/>
          </p:cNvSpPr>
          <p:nvPr>
            <p:ph sz="half" idx="2"/>
          </p:nvPr>
        </p:nvSpPr>
        <p:spPr>
          <a:prstGeom prst="roundRect">
            <a:avLst/>
          </a:prstGeom>
          <a:solidFill>
            <a:srgbClr val="E9D5D4"/>
          </a:solidFill>
        </p:spPr>
        <p:txBody>
          <a:bodyPr lIns="180000" tIns="180000" rIns="180000" bIns="180000">
            <a:noAutofit/>
          </a:bodyPr>
          <a:lstStyle/>
          <a:p>
            <a:pPr>
              <a:buFont typeface="Courier New" panose="02070309020205020404" pitchFamily="49" charset="0"/>
              <a:buChar char="o"/>
            </a:pPr>
            <a:r>
              <a:rPr lang="en-US" sz="2000" dirty="0" err="1"/>
              <a:t>Du’a</a:t>
            </a:r>
            <a:r>
              <a:rPr lang="en-US" sz="2000" dirty="0"/>
              <a:t> is extremely beautiful: direct access to the Lord of the entire Universe! 1-1 </a:t>
            </a:r>
          </a:p>
          <a:p>
            <a:pPr>
              <a:buFont typeface="Courier New" panose="02070309020205020404" pitchFamily="49" charset="0"/>
              <a:buChar char="o"/>
            </a:pPr>
            <a:r>
              <a:rPr lang="en-US" sz="2000" dirty="0"/>
              <a:t>From bottom of your heart</a:t>
            </a:r>
          </a:p>
          <a:p>
            <a:pPr>
              <a:buFont typeface="Courier New" panose="02070309020205020404" pitchFamily="49" charset="0"/>
              <a:buChar char="o"/>
            </a:pPr>
            <a:r>
              <a:rPr lang="en-US" sz="2000" dirty="0"/>
              <a:t>Secret: begging Him + showing your utter and desperate need….CRY</a:t>
            </a:r>
          </a:p>
          <a:p>
            <a:pPr>
              <a:buFont typeface="Courier New" panose="02070309020205020404" pitchFamily="49" charset="0"/>
              <a:buChar char="o"/>
            </a:pPr>
            <a:r>
              <a:rPr lang="en-US" sz="2000" dirty="0"/>
              <a:t>Praise + </a:t>
            </a:r>
            <a:r>
              <a:rPr lang="en-US" sz="2000" dirty="0" err="1"/>
              <a:t>Salawat</a:t>
            </a:r>
            <a:r>
              <a:rPr lang="en-US" sz="2000" dirty="0"/>
              <a:t>. </a:t>
            </a:r>
            <a:r>
              <a:rPr lang="en-US" sz="2000" dirty="0" err="1"/>
              <a:t>Istighfar</a:t>
            </a:r>
            <a:r>
              <a:rPr lang="en-US" sz="2000" dirty="0"/>
              <a:t>. </a:t>
            </a:r>
          </a:p>
          <a:p>
            <a:pPr>
              <a:buFont typeface="Courier New" panose="02070309020205020404" pitchFamily="49" charset="0"/>
              <a:buChar char="o"/>
            </a:pPr>
            <a:r>
              <a:rPr lang="en-US" sz="2000" dirty="0"/>
              <a:t>Ask really BIG</a:t>
            </a:r>
            <a:endParaRPr lang="en-GB" sz="2000" dirty="0"/>
          </a:p>
        </p:txBody>
      </p:sp>
      <p:sp>
        <p:nvSpPr>
          <p:cNvPr id="6" name="Text Placeholder 5">
            <a:extLst>
              <a:ext uri="{FF2B5EF4-FFF2-40B4-BE49-F238E27FC236}">
                <a16:creationId xmlns:a16="http://schemas.microsoft.com/office/drawing/2014/main" id="{9EB09321-93E7-428A-B691-3D340CBBEF2B}"/>
              </a:ext>
            </a:extLst>
          </p:cNvPr>
          <p:cNvSpPr>
            <a:spLocks noGrp="1"/>
          </p:cNvSpPr>
          <p:nvPr>
            <p:ph type="body" sz="quarter" idx="3"/>
          </p:nvPr>
        </p:nvSpPr>
        <p:spPr/>
        <p:txBody>
          <a:bodyPr>
            <a:normAutofit/>
          </a:bodyPr>
          <a:lstStyle/>
          <a:p>
            <a:pPr algn="ctr"/>
            <a:r>
              <a:rPr lang="en-GB" sz="3200" b="0" dirty="0">
                <a:solidFill>
                  <a:srgbClr val="214553"/>
                </a:solidFill>
                <a:latin typeface="Pangea Afrikan Medium" panose="020B0604000000000000" pitchFamily="34" charset="0"/>
                <a:ea typeface="Pangea Afrikan Medium" panose="020B0604000000000000" pitchFamily="34" charset="0"/>
              </a:rPr>
              <a:t>Dhikr</a:t>
            </a:r>
          </a:p>
        </p:txBody>
      </p:sp>
      <p:sp>
        <p:nvSpPr>
          <p:cNvPr id="7" name="Content Placeholder 6">
            <a:extLst>
              <a:ext uri="{FF2B5EF4-FFF2-40B4-BE49-F238E27FC236}">
                <a16:creationId xmlns:a16="http://schemas.microsoft.com/office/drawing/2014/main" id="{6428A339-AF04-49EA-BA27-681EB471B9B7}"/>
              </a:ext>
            </a:extLst>
          </p:cNvPr>
          <p:cNvSpPr>
            <a:spLocks noGrp="1"/>
          </p:cNvSpPr>
          <p:nvPr>
            <p:ph sz="quarter" idx="4"/>
          </p:nvPr>
        </p:nvSpPr>
        <p:spPr>
          <a:prstGeom prst="roundRect">
            <a:avLst/>
          </a:prstGeom>
          <a:solidFill>
            <a:srgbClr val="FDE5DB"/>
          </a:solidFill>
        </p:spPr>
        <p:txBody>
          <a:bodyPr lIns="180000" tIns="180000" rIns="180000" bIns="180000">
            <a:normAutofit/>
          </a:bodyPr>
          <a:lstStyle/>
          <a:p>
            <a:pPr>
              <a:buFont typeface="Courier New" panose="02070309020205020404" pitchFamily="49" charset="0"/>
              <a:buChar char="o"/>
            </a:pPr>
            <a:r>
              <a:rPr lang="en-GB" sz="2400" dirty="0"/>
              <a:t>Not just words. Reflect</a:t>
            </a:r>
          </a:p>
          <a:p>
            <a:pPr>
              <a:buFont typeface="Courier New" panose="02070309020205020404" pitchFamily="49" charset="0"/>
              <a:buChar char="o"/>
            </a:pPr>
            <a:r>
              <a:rPr lang="en-GB" sz="2400" dirty="0"/>
              <a:t>Think of how GREAT Allah is</a:t>
            </a:r>
          </a:p>
          <a:p>
            <a:pPr>
              <a:buFont typeface="Courier New" panose="02070309020205020404" pitchFamily="49" charset="0"/>
              <a:buChar char="o"/>
            </a:pPr>
            <a:r>
              <a:rPr lang="en-GB" sz="2400" dirty="0" err="1"/>
              <a:t>Tafakkur</a:t>
            </a:r>
            <a:r>
              <a:rPr lang="en-GB" sz="2400" dirty="0"/>
              <a:t> in Allah’s creation</a:t>
            </a:r>
          </a:p>
          <a:p>
            <a:pPr>
              <a:buFont typeface="Courier New" panose="02070309020205020404" pitchFamily="49" charset="0"/>
              <a:buChar char="o"/>
            </a:pPr>
            <a:r>
              <a:rPr lang="en-GB" sz="2400" dirty="0"/>
              <a:t>From your heart</a:t>
            </a:r>
          </a:p>
          <a:p>
            <a:pPr>
              <a:buFont typeface="Courier New" panose="02070309020205020404" pitchFamily="49" charset="0"/>
              <a:buChar char="o"/>
            </a:pPr>
            <a:r>
              <a:rPr lang="en-GB" sz="2400" dirty="0"/>
              <a:t>Throughout the day</a:t>
            </a:r>
          </a:p>
          <a:p>
            <a:pPr>
              <a:buFont typeface="Courier New" panose="02070309020205020404" pitchFamily="49" charset="0"/>
              <a:buChar char="o"/>
            </a:pPr>
            <a:r>
              <a:rPr lang="en-GB" sz="2400" dirty="0"/>
              <a:t>What are the sunnah </a:t>
            </a:r>
            <a:r>
              <a:rPr lang="en-GB" sz="2400" dirty="0" err="1"/>
              <a:t>adhkar</a:t>
            </a:r>
            <a:r>
              <a:rPr lang="en-GB" sz="2400" dirty="0"/>
              <a:t>?</a:t>
            </a:r>
          </a:p>
          <a:p>
            <a:endParaRPr lang="en-GB" sz="2400" dirty="0"/>
          </a:p>
        </p:txBody>
      </p:sp>
      <p:sp>
        <p:nvSpPr>
          <p:cNvPr id="11" name="Title 6">
            <a:extLst>
              <a:ext uri="{FF2B5EF4-FFF2-40B4-BE49-F238E27FC236}">
                <a16:creationId xmlns:a16="http://schemas.microsoft.com/office/drawing/2014/main" id="{9F79DE8A-8C8F-47A5-59AF-058687E8DBE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D3558"/>
                </a:solidFill>
                <a:latin typeface="Pangea Afrikan SemiBold" panose="020B0704000000000000" pitchFamily="34" charset="0"/>
                <a:ea typeface="Pangea Afrikan SemiBold" panose="020B0704000000000000" pitchFamily="34" charset="0"/>
                <a:cs typeface="+mj-cs"/>
              </a:defRPr>
            </a:lvl1pPr>
          </a:lstStyle>
          <a:p>
            <a:r>
              <a:rPr lang="en-GB" dirty="0"/>
              <a:t>Tasting the Sweetness of Worship</a:t>
            </a:r>
          </a:p>
        </p:txBody>
      </p:sp>
    </p:spTree>
    <p:extLst>
      <p:ext uri="{BB962C8B-B14F-4D97-AF65-F5344CB8AC3E}">
        <p14:creationId xmlns:p14="http://schemas.microsoft.com/office/powerpoint/2010/main" val="270863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 calcmode="lin" valueType="num">
                                      <p:cBhvr additive="base">
                                        <p:cTn id="5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 calcmode="lin" valueType="num">
                                      <p:cBhvr additive="base">
                                        <p:cTn id="6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 calcmode="lin" valueType="num">
                                      <p:cBhvr additive="base">
                                        <p:cTn id="6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16B184-DA17-4CDC-8917-C6CE190B57E5}"/>
              </a:ext>
            </a:extLst>
          </p:cNvPr>
          <p:cNvSpPr>
            <a:spLocks noGrp="1"/>
          </p:cNvSpPr>
          <p:nvPr>
            <p:ph type="body" idx="1"/>
          </p:nvPr>
        </p:nvSpPr>
        <p:spPr>
          <a:xfrm>
            <a:off x="2153842" y="2083499"/>
            <a:ext cx="3868340" cy="823912"/>
          </a:xfrm>
        </p:spPr>
        <p:txBody>
          <a:bodyPr>
            <a:normAutofit/>
          </a:bodyPr>
          <a:lstStyle/>
          <a:p>
            <a:pPr algn="ctr"/>
            <a:r>
              <a:rPr lang="en-GB" sz="2800" b="0" dirty="0">
                <a:solidFill>
                  <a:srgbClr val="214553"/>
                </a:solidFill>
                <a:latin typeface="Pangea Afrikan Medium" panose="020B0604000000000000" pitchFamily="34" charset="0"/>
                <a:ea typeface="Pangea Afrikan Medium" panose="020B0604000000000000" pitchFamily="34" charset="0"/>
              </a:rPr>
              <a:t>Charity</a:t>
            </a:r>
          </a:p>
        </p:txBody>
      </p:sp>
      <p:sp>
        <p:nvSpPr>
          <p:cNvPr id="3" name="Content Placeholder 2">
            <a:extLst>
              <a:ext uri="{FF2B5EF4-FFF2-40B4-BE49-F238E27FC236}">
                <a16:creationId xmlns:a16="http://schemas.microsoft.com/office/drawing/2014/main" id="{D6AF379D-ABE9-4692-82A4-C6D0BA17508B}"/>
              </a:ext>
            </a:extLst>
          </p:cNvPr>
          <p:cNvSpPr>
            <a:spLocks noGrp="1"/>
          </p:cNvSpPr>
          <p:nvPr>
            <p:ph sz="half" idx="2"/>
          </p:nvPr>
        </p:nvSpPr>
        <p:spPr>
          <a:xfrm>
            <a:off x="2153842" y="2907411"/>
            <a:ext cx="3868340" cy="3684588"/>
          </a:xfrm>
          <a:prstGeom prst="roundRect">
            <a:avLst/>
          </a:prstGeom>
          <a:solidFill>
            <a:srgbClr val="FDE5DB"/>
          </a:solidFill>
        </p:spPr>
        <p:txBody>
          <a:bodyPr lIns="180000" tIns="180000" rIns="180000" bIns="180000">
            <a:normAutofit fontScale="70000" lnSpcReduction="20000"/>
          </a:bodyPr>
          <a:lstStyle/>
          <a:p>
            <a:pPr>
              <a:buFont typeface="Courier New" panose="02070309020205020404" pitchFamily="49" charset="0"/>
              <a:buChar char="o"/>
            </a:pPr>
            <a:r>
              <a:rPr lang="en-US" dirty="0"/>
              <a:t>Fasting reminds us of those who don’t have enough</a:t>
            </a:r>
          </a:p>
          <a:p>
            <a:pPr>
              <a:buFont typeface="Courier New" panose="02070309020205020404" pitchFamily="49" charset="0"/>
              <a:buChar char="o"/>
            </a:pPr>
            <a:r>
              <a:rPr lang="en-US" dirty="0"/>
              <a:t>We aren’t ‘giving away’. We’re investing in our akhirah.</a:t>
            </a:r>
          </a:p>
          <a:p>
            <a:pPr>
              <a:buFont typeface="Courier New" panose="02070309020205020404" pitchFamily="49" charset="0"/>
              <a:buChar char="o"/>
            </a:pPr>
            <a:r>
              <a:rPr lang="en-GB" dirty="0"/>
              <a:t>Give a ‘secret’ </a:t>
            </a:r>
            <a:r>
              <a:rPr lang="en-GB" dirty="0" err="1"/>
              <a:t>sadaqah</a:t>
            </a:r>
            <a:r>
              <a:rPr lang="en-GB" dirty="0"/>
              <a:t>.</a:t>
            </a:r>
          </a:p>
          <a:p>
            <a:pPr>
              <a:buFont typeface="Courier New" panose="02070309020205020404" pitchFamily="49" charset="0"/>
              <a:buChar char="o"/>
            </a:pPr>
            <a:r>
              <a:rPr lang="en-GB" dirty="0"/>
              <a:t>We need the reward more than poor person needs the charity.</a:t>
            </a:r>
          </a:p>
        </p:txBody>
      </p:sp>
      <p:sp>
        <p:nvSpPr>
          <p:cNvPr id="6" name="Text Placeholder 5">
            <a:extLst>
              <a:ext uri="{FF2B5EF4-FFF2-40B4-BE49-F238E27FC236}">
                <a16:creationId xmlns:a16="http://schemas.microsoft.com/office/drawing/2014/main" id="{9EB09321-93E7-428A-B691-3D340CBBEF2B}"/>
              </a:ext>
            </a:extLst>
          </p:cNvPr>
          <p:cNvSpPr>
            <a:spLocks noGrp="1"/>
          </p:cNvSpPr>
          <p:nvPr>
            <p:ph type="body" sz="quarter" idx="3"/>
          </p:nvPr>
        </p:nvSpPr>
        <p:spPr>
          <a:xfrm>
            <a:off x="6153151" y="2083499"/>
            <a:ext cx="3887391" cy="823912"/>
          </a:xfrm>
        </p:spPr>
        <p:txBody>
          <a:bodyPr>
            <a:normAutofit/>
          </a:bodyPr>
          <a:lstStyle/>
          <a:p>
            <a:pPr algn="ctr"/>
            <a:r>
              <a:rPr lang="en-GB" sz="2800" b="0" dirty="0">
                <a:solidFill>
                  <a:srgbClr val="214553"/>
                </a:solidFill>
                <a:latin typeface="Pangea Afrikan Medium" panose="020B0604000000000000" pitchFamily="34" charset="0"/>
                <a:ea typeface="Pangea Afrikan Medium" panose="020B0604000000000000" pitchFamily="34" charset="0"/>
              </a:rPr>
              <a:t>Helping people</a:t>
            </a:r>
          </a:p>
        </p:txBody>
      </p:sp>
      <p:sp>
        <p:nvSpPr>
          <p:cNvPr id="7" name="Content Placeholder 6">
            <a:extLst>
              <a:ext uri="{FF2B5EF4-FFF2-40B4-BE49-F238E27FC236}">
                <a16:creationId xmlns:a16="http://schemas.microsoft.com/office/drawing/2014/main" id="{6428A339-AF04-49EA-BA27-681EB471B9B7}"/>
              </a:ext>
            </a:extLst>
          </p:cNvPr>
          <p:cNvSpPr>
            <a:spLocks noGrp="1"/>
          </p:cNvSpPr>
          <p:nvPr>
            <p:ph sz="quarter" idx="4"/>
          </p:nvPr>
        </p:nvSpPr>
        <p:spPr>
          <a:xfrm>
            <a:off x="6153151" y="2907411"/>
            <a:ext cx="3887391" cy="3684588"/>
          </a:xfrm>
          <a:prstGeom prst="roundRect">
            <a:avLst/>
          </a:prstGeom>
          <a:solidFill>
            <a:srgbClr val="E9D5D4"/>
          </a:solidFill>
        </p:spPr>
        <p:txBody>
          <a:bodyPr lIns="180000" tIns="180000" rIns="180000" bIns="180000">
            <a:normAutofit fontScale="70000" lnSpcReduction="20000"/>
          </a:bodyPr>
          <a:lstStyle/>
          <a:p>
            <a:pPr>
              <a:buFont typeface="Courier New" panose="02070309020205020404" pitchFamily="49" charset="0"/>
              <a:buChar char="o"/>
            </a:pPr>
            <a:r>
              <a:rPr lang="en-US" dirty="0"/>
              <a:t>Purely for Allah</a:t>
            </a:r>
          </a:p>
          <a:p>
            <a:pPr>
              <a:buFont typeface="Courier New" panose="02070309020205020404" pitchFamily="49" charset="0"/>
              <a:buChar char="o"/>
            </a:pPr>
            <a:r>
              <a:rPr lang="en-US" dirty="0"/>
              <a:t>Not to expect reward/thanks/people’s praise</a:t>
            </a:r>
          </a:p>
          <a:p>
            <a:pPr>
              <a:buFont typeface="Courier New" panose="02070309020205020404" pitchFamily="49" charset="0"/>
              <a:buChar char="o"/>
            </a:pPr>
            <a:r>
              <a:rPr lang="en-US" dirty="0"/>
              <a:t>Allah will help you</a:t>
            </a:r>
            <a:endParaRPr lang="en-GB" dirty="0"/>
          </a:p>
        </p:txBody>
      </p:sp>
      <p:sp>
        <p:nvSpPr>
          <p:cNvPr id="9" name="TextBox 8">
            <a:extLst>
              <a:ext uri="{FF2B5EF4-FFF2-40B4-BE49-F238E27FC236}">
                <a16:creationId xmlns:a16="http://schemas.microsoft.com/office/drawing/2014/main" id="{55CBBF8B-37C2-4FB4-904D-84C3A8011974}"/>
              </a:ext>
            </a:extLst>
          </p:cNvPr>
          <p:cNvSpPr txBox="1"/>
          <p:nvPr/>
        </p:nvSpPr>
        <p:spPr>
          <a:xfrm>
            <a:off x="9282411" y="1067200"/>
            <a:ext cx="2407920" cy="1639788"/>
          </a:xfrm>
          <a:prstGeom prst="cloudCallout">
            <a:avLst/>
          </a:prstGeom>
          <a:noFill/>
          <a:ln>
            <a:solidFill>
              <a:srgbClr val="EBA188"/>
            </a:solidFill>
          </a:ln>
        </p:spPr>
        <p:txBody>
          <a:bodyPr wrap="square" rtlCol="0">
            <a:spAutoFit/>
          </a:bodyPr>
          <a:lstStyle/>
          <a:p>
            <a:pPr algn="ctr"/>
            <a:r>
              <a:rPr lang="en-US" sz="1600" dirty="0">
                <a:latin typeface="Mulish" pitchFamily="2" charset="0"/>
              </a:rPr>
              <a:t>“I have hardly any savings. How can I give charity?”</a:t>
            </a:r>
            <a:endParaRPr lang="en-GB" sz="1600" dirty="0">
              <a:latin typeface="Mulish" pitchFamily="2" charset="0"/>
            </a:endParaRPr>
          </a:p>
        </p:txBody>
      </p:sp>
      <p:sp>
        <p:nvSpPr>
          <p:cNvPr id="11" name="Title 6">
            <a:extLst>
              <a:ext uri="{FF2B5EF4-FFF2-40B4-BE49-F238E27FC236}">
                <a16:creationId xmlns:a16="http://schemas.microsoft.com/office/drawing/2014/main" id="{6B9639D5-821A-1804-96C3-C54EDEA39B1A}"/>
              </a:ext>
            </a:extLst>
          </p:cNvPr>
          <p:cNvSpPr txBox="1">
            <a:spLocks noGrp="1"/>
          </p:cNvSpPr>
          <p:nvPr>
            <p:ph type="title"/>
          </p:nvPr>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D3558"/>
                </a:solidFill>
                <a:latin typeface="Pangea Afrikan SemiBold" panose="020B0704000000000000" pitchFamily="34" charset="0"/>
                <a:ea typeface="Pangea Afrikan SemiBold" panose="020B0704000000000000" pitchFamily="34" charset="0"/>
                <a:cs typeface="+mj-cs"/>
              </a:defRPr>
            </a:lvl1pPr>
          </a:lstStyle>
          <a:p>
            <a:r>
              <a:rPr lang="en-GB" dirty="0"/>
              <a:t>Tasting the Sweetness of Worship</a:t>
            </a:r>
          </a:p>
        </p:txBody>
      </p:sp>
    </p:spTree>
    <p:extLst>
      <p:ext uri="{BB962C8B-B14F-4D97-AF65-F5344CB8AC3E}">
        <p14:creationId xmlns:p14="http://schemas.microsoft.com/office/powerpoint/2010/main" val="64152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A0E0-0BEB-4C6E-84BC-1AAB04A723CF}"/>
              </a:ext>
            </a:extLst>
          </p:cNvPr>
          <p:cNvSpPr>
            <a:spLocks noGrp="1"/>
          </p:cNvSpPr>
          <p:nvPr>
            <p:ph type="title"/>
          </p:nvPr>
        </p:nvSpPr>
        <p:spPr/>
        <p:txBody>
          <a:bodyPr/>
          <a:lstStyle/>
          <a:p>
            <a:r>
              <a:rPr lang="en-GB" dirty="0">
                <a:solidFill>
                  <a:srgbClr val="F0977C"/>
                </a:solidFill>
              </a:rPr>
              <a:t>Homework</a:t>
            </a:r>
          </a:p>
        </p:txBody>
      </p:sp>
      <p:sp>
        <p:nvSpPr>
          <p:cNvPr id="3" name="Content Placeholder 2">
            <a:extLst>
              <a:ext uri="{FF2B5EF4-FFF2-40B4-BE49-F238E27FC236}">
                <a16:creationId xmlns:a16="http://schemas.microsoft.com/office/drawing/2014/main" id="{F06C6C76-25FE-45CB-89DF-70F870C8EAB7}"/>
              </a:ext>
            </a:extLst>
          </p:cNvPr>
          <p:cNvSpPr>
            <a:spLocks noGrp="1"/>
          </p:cNvSpPr>
          <p:nvPr>
            <p:ph idx="1"/>
          </p:nvPr>
        </p:nvSpPr>
        <p:spPr/>
        <p:txBody>
          <a:bodyPr/>
          <a:lstStyle/>
          <a:p>
            <a:pPr>
              <a:buFont typeface="Courier New" panose="02070309020205020404" pitchFamily="49" charset="0"/>
              <a:buChar char="o"/>
            </a:pPr>
            <a:r>
              <a:rPr lang="en-GB" dirty="0"/>
              <a:t>For the next lesson, write up your Ramadan checklist</a:t>
            </a:r>
          </a:p>
          <a:p>
            <a:pPr>
              <a:buFont typeface="Courier New" panose="02070309020205020404" pitchFamily="49" charset="0"/>
              <a:buChar char="o"/>
            </a:pPr>
            <a:endParaRPr lang="en-GB" dirty="0"/>
          </a:p>
          <a:p>
            <a:pPr>
              <a:buFont typeface="Courier New" panose="02070309020205020404" pitchFamily="49" charset="0"/>
              <a:buChar char="o"/>
            </a:pPr>
            <a:r>
              <a:rPr lang="en-GB" dirty="0"/>
              <a:t>3 new goals this Ramadan (something which you didn’t do last Ramadan)</a:t>
            </a:r>
          </a:p>
          <a:p>
            <a:pPr>
              <a:buFont typeface="Courier New" panose="02070309020205020404" pitchFamily="49" charset="0"/>
              <a:buChar char="o"/>
            </a:pPr>
            <a:endParaRPr lang="en-GB" dirty="0"/>
          </a:p>
          <a:p>
            <a:pPr>
              <a:buFont typeface="Courier New" panose="02070309020205020404" pitchFamily="49" charset="0"/>
              <a:buChar char="o"/>
            </a:pPr>
            <a:r>
              <a:rPr lang="en-GB" dirty="0"/>
              <a:t>Making small changes</a:t>
            </a:r>
          </a:p>
          <a:p>
            <a:endParaRPr lang="en-GB" dirty="0"/>
          </a:p>
        </p:txBody>
      </p:sp>
    </p:spTree>
    <p:extLst>
      <p:ext uri="{BB962C8B-B14F-4D97-AF65-F5344CB8AC3E}">
        <p14:creationId xmlns:p14="http://schemas.microsoft.com/office/powerpoint/2010/main" val="297321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933A4-26B3-E5E2-DB6C-D6D9A3ADEA6F}"/>
              </a:ext>
            </a:extLst>
          </p:cNvPr>
          <p:cNvPicPr>
            <a:picLocks noChangeAspect="1"/>
          </p:cNvPicPr>
          <p:nvPr/>
        </p:nvPicPr>
        <p:blipFill>
          <a:blip r:embed="rId3">
            <a:extLst>
              <a:ext uri="{28A0092B-C50C-407E-A947-70E740481C1C}">
                <a14:useLocalDpi xmlns:a14="http://schemas.microsoft.com/office/drawing/2010/main" val="0"/>
              </a:ext>
            </a:extLst>
          </a:blip>
          <a:srcRect l="20898" t="9091" r="11017" b="-1"/>
          <a:stretch>
            <a:fillRect/>
          </a:stretch>
        </p:blipFill>
        <p:spPr>
          <a:xfrm>
            <a:off x="3523488" y="10"/>
            <a:ext cx="8668512" cy="6857990"/>
          </a:xfrm>
          <a:prstGeom prst="rect">
            <a:avLst/>
          </a:prstGeom>
        </p:spPr>
      </p:pic>
      <p:sp>
        <p:nvSpPr>
          <p:cNvPr id="5" name="Rectangle 4">
            <a:extLst>
              <a:ext uri="{FF2B5EF4-FFF2-40B4-BE49-F238E27FC236}">
                <a16:creationId xmlns:a16="http://schemas.microsoft.com/office/drawing/2014/main" id="{938AB166-DCB6-7AA8-452A-CD3D74D279FA}"/>
              </a:ext>
            </a:extLst>
          </p:cNvPr>
          <p:cNvSpPr/>
          <p:nvPr/>
        </p:nvSpPr>
        <p:spPr>
          <a:xfrm>
            <a:off x="0" y="1"/>
            <a:ext cx="7144932" cy="6858000"/>
          </a:xfrm>
          <a:prstGeom prst="rect">
            <a:avLst/>
          </a:prstGeom>
          <a:gradFill flip="none" rotWithShape="1">
            <a:gsLst>
              <a:gs pos="0">
                <a:srgbClr val="0D3558">
                  <a:alpha val="0"/>
                </a:srgbClr>
              </a:gs>
              <a:gs pos="33000">
                <a:srgbClr val="0D3558"/>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Title 6">
            <a:extLst>
              <a:ext uri="{FF2B5EF4-FFF2-40B4-BE49-F238E27FC236}">
                <a16:creationId xmlns:a16="http://schemas.microsoft.com/office/drawing/2014/main" id="{DC7DC4E2-AB1E-B88D-98C8-0153097120FC}"/>
              </a:ext>
            </a:extLst>
          </p:cNvPr>
          <p:cNvSpPr>
            <a:spLocks noGrp="1"/>
          </p:cNvSpPr>
          <p:nvPr>
            <p:ph type="ctrTitle"/>
          </p:nvPr>
        </p:nvSpPr>
        <p:spPr>
          <a:xfrm>
            <a:off x="674764" y="1122363"/>
            <a:ext cx="9993236" cy="2387600"/>
          </a:xfrm>
        </p:spPr>
        <p:txBody>
          <a:bodyPr>
            <a:normAutofit/>
          </a:bodyPr>
          <a:lstStyle/>
          <a:p>
            <a:pPr algn="l"/>
            <a:r>
              <a:rPr lang="en-US" sz="8800" dirty="0">
                <a:solidFill>
                  <a:schemeClr val="bg1"/>
                </a:solidFill>
              </a:rPr>
              <a:t>RAMADAN</a:t>
            </a:r>
            <a:endParaRPr lang="en-PK" sz="8800" dirty="0"/>
          </a:p>
        </p:txBody>
      </p:sp>
      <p:sp>
        <p:nvSpPr>
          <p:cNvPr id="8" name="Subtitle 7">
            <a:extLst>
              <a:ext uri="{FF2B5EF4-FFF2-40B4-BE49-F238E27FC236}">
                <a16:creationId xmlns:a16="http://schemas.microsoft.com/office/drawing/2014/main" id="{2F101304-F509-6B92-BA31-3F98C7C75633}"/>
              </a:ext>
            </a:extLst>
          </p:cNvPr>
          <p:cNvSpPr>
            <a:spLocks noGrp="1"/>
          </p:cNvSpPr>
          <p:nvPr>
            <p:ph type="subTitle" idx="1"/>
          </p:nvPr>
        </p:nvSpPr>
        <p:spPr>
          <a:xfrm>
            <a:off x="674764" y="3435239"/>
            <a:ext cx="9993236" cy="1011116"/>
          </a:xfrm>
        </p:spPr>
        <p:txBody>
          <a:bodyPr/>
          <a:lstStyle/>
          <a:p>
            <a:pPr algn="l">
              <a:lnSpc>
                <a:spcPct val="100000"/>
              </a:lnSpc>
            </a:pPr>
            <a:r>
              <a:rPr lang="en-US" sz="2800" dirty="0">
                <a:solidFill>
                  <a:srgbClr val="C6DFF6"/>
                </a:solidFill>
              </a:rPr>
              <a:t>Part 1: The Month of </a:t>
            </a:r>
            <a:br>
              <a:rPr lang="en-US" sz="2800" dirty="0">
                <a:solidFill>
                  <a:srgbClr val="C6DFF6"/>
                </a:solidFill>
              </a:rPr>
            </a:br>
            <a:r>
              <a:rPr lang="en-US" sz="2800" dirty="0">
                <a:solidFill>
                  <a:srgbClr val="C6DFF6"/>
                </a:solidFill>
              </a:rPr>
              <a:t>Blessings &amp; Self-Discipline</a:t>
            </a:r>
          </a:p>
          <a:p>
            <a:pPr algn="l"/>
            <a:endParaRPr lang="en-PK" dirty="0">
              <a:solidFill>
                <a:srgbClr val="C6DFF6"/>
              </a:solidFill>
            </a:endParaRPr>
          </a:p>
        </p:txBody>
      </p:sp>
      <p:sp>
        <p:nvSpPr>
          <p:cNvPr id="6" name="Title 1">
            <a:extLst>
              <a:ext uri="{FF2B5EF4-FFF2-40B4-BE49-F238E27FC236}">
                <a16:creationId xmlns:a16="http://schemas.microsoft.com/office/drawing/2014/main" id="{CA869D8E-1DA6-AD86-D0AE-A515C854FFBD}"/>
              </a:ext>
            </a:extLst>
          </p:cNvPr>
          <p:cNvSpPr txBox="1">
            <a:spLocks/>
          </p:cNvSpPr>
          <p:nvPr/>
        </p:nvSpPr>
        <p:spPr>
          <a:xfrm>
            <a:off x="477981" y="1122363"/>
            <a:ext cx="6490378" cy="22016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rgbClr val="0D3558"/>
                </a:solidFill>
                <a:latin typeface="Pangea Afrikan SemiBold" panose="020B0704000000000000" pitchFamily="34" charset="0"/>
                <a:ea typeface="Pangea Afrikan SemiBold" panose="020B0704000000000000" pitchFamily="34" charset="0"/>
                <a:cs typeface="+mj-cs"/>
              </a:defRPr>
            </a:lvl1pPr>
          </a:lstStyle>
          <a:p>
            <a:endParaRPr lang="en-PK" sz="8800" dirty="0">
              <a:solidFill>
                <a:schemeClr val="bg1"/>
              </a:solidFill>
            </a:endParaRPr>
          </a:p>
        </p:txBody>
      </p:sp>
      <p:pic>
        <p:nvPicPr>
          <p:cNvPr id="11" name="Graphic 10">
            <a:extLst>
              <a:ext uri="{FF2B5EF4-FFF2-40B4-BE49-F238E27FC236}">
                <a16:creationId xmlns:a16="http://schemas.microsoft.com/office/drawing/2014/main" id="{98126B9A-1B64-3476-3851-9B49F558CF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8230" y="6227663"/>
            <a:ext cx="2126768" cy="225293"/>
          </a:xfrm>
          <a:prstGeom prst="rect">
            <a:avLst/>
          </a:prstGeom>
        </p:spPr>
      </p:pic>
      <p:sp>
        <p:nvSpPr>
          <p:cNvPr id="12" name="Rectangle: Rounded Corners 11">
            <a:extLst>
              <a:ext uri="{FF2B5EF4-FFF2-40B4-BE49-F238E27FC236}">
                <a16:creationId xmlns:a16="http://schemas.microsoft.com/office/drawing/2014/main" id="{C7E445CB-BF7C-863E-6C1B-151C928DB679}"/>
              </a:ext>
            </a:extLst>
          </p:cNvPr>
          <p:cNvSpPr/>
          <p:nvPr/>
        </p:nvSpPr>
        <p:spPr>
          <a:xfrm>
            <a:off x="818230" y="-279400"/>
            <a:ext cx="1679028" cy="1010920"/>
          </a:xfrm>
          <a:prstGeom prst="roundRect">
            <a:avLst/>
          </a:prstGeom>
          <a:solidFill>
            <a:srgbClr val="FDB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26954"/>
              </a:solidFill>
            </a:endParaRPr>
          </a:p>
        </p:txBody>
      </p:sp>
      <p:sp>
        <p:nvSpPr>
          <p:cNvPr id="13" name="TextBox 12">
            <a:extLst>
              <a:ext uri="{FF2B5EF4-FFF2-40B4-BE49-F238E27FC236}">
                <a16:creationId xmlns:a16="http://schemas.microsoft.com/office/drawing/2014/main" id="{5F32EB71-AF8E-837A-4007-B3150C303352}"/>
              </a:ext>
            </a:extLst>
          </p:cNvPr>
          <p:cNvSpPr txBox="1"/>
          <p:nvPr/>
        </p:nvSpPr>
        <p:spPr>
          <a:xfrm>
            <a:off x="899677" y="122332"/>
            <a:ext cx="1516134" cy="461665"/>
          </a:xfrm>
          <a:prstGeom prst="rect">
            <a:avLst/>
          </a:prstGeom>
          <a:noFill/>
        </p:spPr>
        <p:txBody>
          <a:bodyPr wrap="square" rtlCol="0">
            <a:spAutoFit/>
          </a:bodyPr>
          <a:lstStyle/>
          <a:p>
            <a:pPr algn="ctr"/>
            <a:r>
              <a:rPr lang="en-US" sz="2400" b="1" dirty="0">
                <a:solidFill>
                  <a:srgbClr val="0D3558"/>
                </a:solidFill>
                <a:latin typeface="Poppins Bold" panose="00000800000000000000" pitchFamily="2" charset="0"/>
                <a:cs typeface="Poppins Bold" panose="00000800000000000000" pitchFamily="2" charset="0"/>
              </a:rPr>
              <a:t>LEVEL 10</a:t>
            </a:r>
            <a:endParaRPr lang="en-GB" sz="2400" b="1" dirty="0">
              <a:solidFill>
                <a:srgbClr val="0D3558"/>
              </a:solidFill>
              <a:latin typeface="Poppins Bold" panose="00000800000000000000" pitchFamily="2" charset="0"/>
              <a:cs typeface="Poppins Bold" panose="00000800000000000000" pitchFamily="2" charset="0"/>
            </a:endParaRPr>
          </a:p>
        </p:txBody>
      </p:sp>
    </p:spTree>
    <p:extLst>
      <p:ext uri="{BB962C8B-B14F-4D97-AF65-F5344CB8AC3E}">
        <p14:creationId xmlns:p14="http://schemas.microsoft.com/office/powerpoint/2010/main" val="1569311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B03A-080C-408E-8B67-955222A99005}"/>
              </a:ext>
            </a:extLst>
          </p:cNvPr>
          <p:cNvSpPr>
            <a:spLocks noGrp="1"/>
          </p:cNvSpPr>
          <p:nvPr>
            <p:ph type="title"/>
          </p:nvPr>
        </p:nvSpPr>
        <p:spPr/>
        <p:txBody>
          <a:bodyPr/>
          <a:lstStyle/>
          <a:p>
            <a:r>
              <a:rPr lang="en-GB" dirty="0"/>
              <a:t>Plenary</a:t>
            </a:r>
          </a:p>
        </p:txBody>
      </p:sp>
      <p:sp>
        <p:nvSpPr>
          <p:cNvPr id="3" name="Content Placeholder 2">
            <a:extLst>
              <a:ext uri="{FF2B5EF4-FFF2-40B4-BE49-F238E27FC236}">
                <a16:creationId xmlns:a16="http://schemas.microsoft.com/office/drawing/2014/main" id="{2F0A321A-7AB1-4927-8884-47C18CC1F6B3}"/>
              </a:ext>
            </a:extLst>
          </p:cNvPr>
          <p:cNvSpPr>
            <a:spLocks noGrp="1"/>
          </p:cNvSpPr>
          <p:nvPr>
            <p:ph idx="1"/>
          </p:nvPr>
        </p:nvSpPr>
        <p:spPr/>
        <p:txBody>
          <a:bodyPr/>
          <a:lstStyle/>
          <a:p>
            <a:pPr marL="514350" indent="-514350">
              <a:buAutoNum type="arabicParenR"/>
            </a:pPr>
            <a:r>
              <a:rPr lang="en-GB" dirty="0"/>
              <a:t>What is the connection between ‘fasting’ and the ‘</a:t>
            </a:r>
            <a:r>
              <a:rPr lang="en-GB" dirty="0" err="1"/>
              <a:t>nafs</a:t>
            </a:r>
            <a:r>
              <a:rPr lang="en-GB" dirty="0"/>
              <a:t>’?</a:t>
            </a:r>
          </a:p>
          <a:p>
            <a:pPr marL="514350" indent="-514350">
              <a:buAutoNum type="arabicParenR"/>
            </a:pPr>
            <a:r>
              <a:rPr lang="en-GB" dirty="0"/>
              <a:t>What are the three ‘</a:t>
            </a:r>
            <a:r>
              <a:rPr lang="en-GB" dirty="0" err="1"/>
              <a:t>Shhhs</a:t>
            </a:r>
            <a:r>
              <a:rPr lang="en-GB" dirty="0"/>
              <a:t>’?</a:t>
            </a:r>
          </a:p>
          <a:p>
            <a:pPr marL="514350" indent="-514350">
              <a:buAutoNum type="arabicParenR"/>
            </a:pPr>
            <a:r>
              <a:rPr lang="en-GB" dirty="0"/>
              <a:t>What are ‘</a:t>
            </a:r>
            <a:r>
              <a:rPr lang="en-GB" dirty="0" err="1"/>
              <a:t>shahawat</a:t>
            </a:r>
            <a:r>
              <a:rPr lang="en-GB" dirty="0"/>
              <a:t>’?</a:t>
            </a:r>
          </a:p>
          <a:p>
            <a:pPr marL="514350" indent="-514350">
              <a:buAutoNum type="arabicParenR"/>
            </a:pPr>
            <a:r>
              <a:rPr lang="en-GB" dirty="0"/>
              <a:t>What is the difference between the fasting of the lay people and the level of the elite? </a:t>
            </a:r>
          </a:p>
          <a:p>
            <a:pPr marL="514350" indent="-514350">
              <a:buAutoNum type="arabicParenR"/>
            </a:pPr>
            <a:r>
              <a:rPr lang="en-GB" dirty="0"/>
              <a:t>What distinguishes the super-elite from the elite?</a:t>
            </a:r>
          </a:p>
          <a:p>
            <a:pPr marL="0" indent="0">
              <a:buNone/>
            </a:pPr>
            <a:endParaRPr lang="en-GB" dirty="0"/>
          </a:p>
        </p:txBody>
      </p:sp>
    </p:spTree>
    <p:extLst>
      <p:ext uri="{BB962C8B-B14F-4D97-AF65-F5344CB8AC3E}">
        <p14:creationId xmlns:p14="http://schemas.microsoft.com/office/powerpoint/2010/main" val="2969307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03EA1-1245-EA41-7023-15DD6FFDAEE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8796278-E79C-52C9-C499-F41BD1104FFF}"/>
              </a:ext>
            </a:extLst>
          </p:cNvPr>
          <p:cNvPicPr>
            <a:picLocks noChangeAspect="1"/>
          </p:cNvPicPr>
          <p:nvPr/>
        </p:nvPicPr>
        <p:blipFill>
          <a:blip r:embed="rId3">
            <a:extLst>
              <a:ext uri="{28A0092B-C50C-407E-A947-70E740481C1C}">
                <a14:useLocalDpi xmlns:a14="http://schemas.microsoft.com/office/drawing/2010/main" val="0"/>
              </a:ext>
            </a:extLst>
          </a:blip>
          <a:srcRect l="20898" t="9091" r="11017" b="-1"/>
          <a:stretch>
            <a:fillRect/>
          </a:stretch>
        </p:blipFill>
        <p:spPr>
          <a:xfrm>
            <a:off x="3523488" y="10"/>
            <a:ext cx="8668512" cy="6857990"/>
          </a:xfrm>
          <a:prstGeom prst="rect">
            <a:avLst/>
          </a:prstGeom>
        </p:spPr>
      </p:pic>
      <p:sp>
        <p:nvSpPr>
          <p:cNvPr id="5" name="Rectangle 4">
            <a:extLst>
              <a:ext uri="{FF2B5EF4-FFF2-40B4-BE49-F238E27FC236}">
                <a16:creationId xmlns:a16="http://schemas.microsoft.com/office/drawing/2014/main" id="{A8AA3272-A060-DC53-641D-22C34EF80D0F}"/>
              </a:ext>
            </a:extLst>
          </p:cNvPr>
          <p:cNvSpPr/>
          <p:nvPr/>
        </p:nvSpPr>
        <p:spPr>
          <a:xfrm>
            <a:off x="0" y="1"/>
            <a:ext cx="7144932" cy="6858000"/>
          </a:xfrm>
          <a:prstGeom prst="rect">
            <a:avLst/>
          </a:prstGeom>
          <a:gradFill flip="none" rotWithShape="1">
            <a:gsLst>
              <a:gs pos="0">
                <a:srgbClr val="0D3558">
                  <a:alpha val="0"/>
                </a:srgbClr>
              </a:gs>
              <a:gs pos="33000">
                <a:srgbClr val="0D3558"/>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Title 6">
            <a:extLst>
              <a:ext uri="{FF2B5EF4-FFF2-40B4-BE49-F238E27FC236}">
                <a16:creationId xmlns:a16="http://schemas.microsoft.com/office/drawing/2014/main" id="{75E663D7-FE8B-B049-0001-D88E3A73709C}"/>
              </a:ext>
            </a:extLst>
          </p:cNvPr>
          <p:cNvSpPr>
            <a:spLocks noGrp="1"/>
          </p:cNvSpPr>
          <p:nvPr>
            <p:ph type="ctrTitle"/>
          </p:nvPr>
        </p:nvSpPr>
        <p:spPr>
          <a:xfrm>
            <a:off x="674764" y="1122363"/>
            <a:ext cx="9993236" cy="2387600"/>
          </a:xfrm>
        </p:spPr>
        <p:txBody>
          <a:bodyPr>
            <a:normAutofit/>
          </a:bodyPr>
          <a:lstStyle/>
          <a:p>
            <a:pPr algn="l"/>
            <a:r>
              <a:rPr lang="en-US" sz="8800" dirty="0">
                <a:solidFill>
                  <a:schemeClr val="bg1"/>
                </a:solidFill>
              </a:rPr>
              <a:t>RAMADAN</a:t>
            </a:r>
            <a:endParaRPr lang="en-PK" sz="8800" dirty="0"/>
          </a:p>
        </p:txBody>
      </p:sp>
      <p:sp>
        <p:nvSpPr>
          <p:cNvPr id="8" name="Subtitle 7">
            <a:extLst>
              <a:ext uri="{FF2B5EF4-FFF2-40B4-BE49-F238E27FC236}">
                <a16:creationId xmlns:a16="http://schemas.microsoft.com/office/drawing/2014/main" id="{3038EDD5-6291-A546-0F29-ED2A4844D598}"/>
              </a:ext>
            </a:extLst>
          </p:cNvPr>
          <p:cNvSpPr>
            <a:spLocks noGrp="1"/>
          </p:cNvSpPr>
          <p:nvPr>
            <p:ph type="subTitle" idx="1"/>
          </p:nvPr>
        </p:nvSpPr>
        <p:spPr>
          <a:xfrm>
            <a:off x="674764" y="3435239"/>
            <a:ext cx="9993236" cy="1011116"/>
          </a:xfrm>
        </p:spPr>
        <p:txBody>
          <a:bodyPr/>
          <a:lstStyle/>
          <a:p>
            <a:pPr algn="l">
              <a:lnSpc>
                <a:spcPct val="100000"/>
              </a:lnSpc>
            </a:pPr>
            <a:r>
              <a:rPr lang="en-US" sz="2800" dirty="0">
                <a:solidFill>
                  <a:srgbClr val="C6DFF6"/>
                </a:solidFill>
              </a:rPr>
              <a:t>Part 2: Digging Deeper</a:t>
            </a:r>
          </a:p>
          <a:p>
            <a:pPr algn="l"/>
            <a:endParaRPr lang="en-PK" dirty="0">
              <a:solidFill>
                <a:srgbClr val="C6DFF6"/>
              </a:solidFill>
            </a:endParaRPr>
          </a:p>
        </p:txBody>
      </p:sp>
      <p:sp>
        <p:nvSpPr>
          <p:cNvPr id="6" name="Title 1">
            <a:extLst>
              <a:ext uri="{FF2B5EF4-FFF2-40B4-BE49-F238E27FC236}">
                <a16:creationId xmlns:a16="http://schemas.microsoft.com/office/drawing/2014/main" id="{570DD354-EADF-11E6-D38C-00634A01F494}"/>
              </a:ext>
            </a:extLst>
          </p:cNvPr>
          <p:cNvSpPr txBox="1">
            <a:spLocks/>
          </p:cNvSpPr>
          <p:nvPr/>
        </p:nvSpPr>
        <p:spPr>
          <a:xfrm>
            <a:off x="477981" y="1122363"/>
            <a:ext cx="6490378" cy="22016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rgbClr val="0D3558"/>
                </a:solidFill>
                <a:latin typeface="Pangea Afrikan SemiBold" panose="020B0704000000000000" pitchFamily="34" charset="0"/>
                <a:ea typeface="Pangea Afrikan SemiBold" panose="020B0704000000000000" pitchFamily="34" charset="0"/>
                <a:cs typeface="+mj-cs"/>
              </a:defRPr>
            </a:lvl1pPr>
          </a:lstStyle>
          <a:p>
            <a:endParaRPr lang="en-PK" sz="8800" dirty="0">
              <a:solidFill>
                <a:schemeClr val="bg1"/>
              </a:solidFill>
            </a:endParaRPr>
          </a:p>
        </p:txBody>
      </p:sp>
      <p:pic>
        <p:nvPicPr>
          <p:cNvPr id="11" name="Graphic 10">
            <a:extLst>
              <a:ext uri="{FF2B5EF4-FFF2-40B4-BE49-F238E27FC236}">
                <a16:creationId xmlns:a16="http://schemas.microsoft.com/office/drawing/2014/main" id="{BFC9DB2E-589C-3338-D3F3-CE91791BFE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8230" y="6227663"/>
            <a:ext cx="2126768" cy="225293"/>
          </a:xfrm>
          <a:prstGeom prst="rect">
            <a:avLst/>
          </a:prstGeom>
        </p:spPr>
      </p:pic>
      <p:sp>
        <p:nvSpPr>
          <p:cNvPr id="12" name="Rectangle: Rounded Corners 11">
            <a:extLst>
              <a:ext uri="{FF2B5EF4-FFF2-40B4-BE49-F238E27FC236}">
                <a16:creationId xmlns:a16="http://schemas.microsoft.com/office/drawing/2014/main" id="{6EA7D44D-8194-D9F2-267E-C5C1D1DC986E}"/>
              </a:ext>
            </a:extLst>
          </p:cNvPr>
          <p:cNvSpPr/>
          <p:nvPr/>
        </p:nvSpPr>
        <p:spPr>
          <a:xfrm>
            <a:off x="818230" y="-279400"/>
            <a:ext cx="1679028" cy="1010920"/>
          </a:xfrm>
          <a:prstGeom prst="roundRect">
            <a:avLst/>
          </a:prstGeom>
          <a:solidFill>
            <a:srgbClr val="FDB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26954"/>
              </a:solidFill>
            </a:endParaRPr>
          </a:p>
        </p:txBody>
      </p:sp>
      <p:sp>
        <p:nvSpPr>
          <p:cNvPr id="13" name="TextBox 12">
            <a:extLst>
              <a:ext uri="{FF2B5EF4-FFF2-40B4-BE49-F238E27FC236}">
                <a16:creationId xmlns:a16="http://schemas.microsoft.com/office/drawing/2014/main" id="{E85C2CA2-4A23-B11E-42C2-B973A86FD877}"/>
              </a:ext>
            </a:extLst>
          </p:cNvPr>
          <p:cNvSpPr txBox="1"/>
          <p:nvPr/>
        </p:nvSpPr>
        <p:spPr>
          <a:xfrm>
            <a:off x="899677" y="122332"/>
            <a:ext cx="1516134" cy="461665"/>
          </a:xfrm>
          <a:prstGeom prst="rect">
            <a:avLst/>
          </a:prstGeom>
          <a:noFill/>
        </p:spPr>
        <p:txBody>
          <a:bodyPr wrap="square" rtlCol="0">
            <a:spAutoFit/>
          </a:bodyPr>
          <a:lstStyle/>
          <a:p>
            <a:pPr algn="ctr"/>
            <a:r>
              <a:rPr lang="en-US" sz="2400" b="1" dirty="0">
                <a:solidFill>
                  <a:srgbClr val="0D3558"/>
                </a:solidFill>
                <a:latin typeface="Poppins Bold" panose="00000800000000000000" pitchFamily="2" charset="0"/>
                <a:cs typeface="Poppins Bold" panose="00000800000000000000" pitchFamily="2" charset="0"/>
              </a:rPr>
              <a:t>LEVEL 10</a:t>
            </a:r>
            <a:endParaRPr lang="en-GB" sz="2400" b="1" dirty="0">
              <a:solidFill>
                <a:srgbClr val="0D3558"/>
              </a:solidFill>
              <a:latin typeface="Poppins Bold" panose="00000800000000000000" pitchFamily="2" charset="0"/>
              <a:cs typeface="Poppins Bold" panose="00000800000000000000" pitchFamily="2" charset="0"/>
            </a:endParaRPr>
          </a:p>
        </p:txBody>
      </p:sp>
    </p:spTree>
    <p:extLst>
      <p:ext uri="{BB962C8B-B14F-4D97-AF65-F5344CB8AC3E}">
        <p14:creationId xmlns:p14="http://schemas.microsoft.com/office/powerpoint/2010/main" val="1627801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8"/>
          <p:cNvSpPr>
            <a:spLocks noChangeShapeType="1"/>
          </p:cNvSpPr>
          <p:nvPr/>
        </p:nvSpPr>
        <p:spPr bwMode="auto">
          <a:xfrm>
            <a:off x="5087938" y="260350"/>
            <a:ext cx="0" cy="51133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1" name="Line 9"/>
          <p:cNvSpPr>
            <a:spLocks noChangeShapeType="1"/>
          </p:cNvSpPr>
          <p:nvPr/>
        </p:nvSpPr>
        <p:spPr bwMode="auto">
          <a:xfrm>
            <a:off x="7248525" y="260350"/>
            <a:ext cx="0" cy="51133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2" name="Line 12"/>
          <p:cNvSpPr>
            <a:spLocks noChangeShapeType="1"/>
          </p:cNvSpPr>
          <p:nvPr/>
        </p:nvSpPr>
        <p:spPr bwMode="auto">
          <a:xfrm rot="-5400000">
            <a:off x="6167438" y="620713"/>
            <a:ext cx="0" cy="60483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3" name="Line 13"/>
          <p:cNvSpPr>
            <a:spLocks noChangeShapeType="1"/>
          </p:cNvSpPr>
          <p:nvPr/>
        </p:nvSpPr>
        <p:spPr bwMode="auto">
          <a:xfrm rot="-5400000">
            <a:off x="6167438" y="-1108075"/>
            <a:ext cx="0" cy="60483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054" name="Group 38"/>
          <p:cNvGrpSpPr>
            <a:grpSpLocks/>
          </p:cNvGrpSpPr>
          <p:nvPr/>
        </p:nvGrpSpPr>
        <p:grpSpPr bwMode="auto">
          <a:xfrm>
            <a:off x="1631950" y="2382838"/>
            <a:ext cx="935038" cy="863600"/>
            <a:chOff x="2150" y="1176"/>
            <a:chExt cx="1360" cy="1360"/>
          </a:xfrm>
        </p:grpSpPr>
        <p:sp>
          <p:nvSpPr>
            <p:cNvPr id="2115" name="Rectangle 39"/>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16" name="Rectangle 40"/>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2055" name="AutoShape 41"/>
          <p:cNvSpPr>
            <a:spLocks noChangeArrowheads="1"/>
          </p:cNvSpPr>
          <p:nvPr/>
        </p:nvSpPr>
        <p:spPr bwMode="auto">
          <a:xfrm>
            <a:off x="9650413" y="2420938"/>
            <a:ext cx="766762" cy="768350"/>
          </a:xfrm>
          <a:custGeom>
            <a:avLst/>
            <a:gdLst>
              <a:gd name="T0" fmla="*/ 383381 w 21600"/>
              <a:gd name="T1" fmla="*/ 0 h 21600"/>
              <a:gd name="T2" fmla="*/ 112281 w 21600"/>
              <a:gd name="T3" fmla="*/ 112513 h 21600"/>
              <a:gd name="T4" fmla="*/ 0 w 21600"/>
              <a:gd name="T5" fmla="*/ 384175 h 21600"/>
              <a:gd name="T6" fmla="*/ 112281 w 21600"/>
              <a:gd name="T7" fmla="*/ 655837 h 21600"/>
              <a:gd name="T8" fmla="*/ 383381 w 21600"/>
              <a:gd name="T9" fmla="*/ 768350 h 21600"/>
              <a:gd name="T10" fmla="*/ 654481 w 21600"/>
              <a:gd name="T11" fmla="*/ 655837 h 21600"/>
              <a:gd name="T12" fmla="*/ 766762 w 21600"/>
              <a:gd name="T13" fmla="*/ 384175 h 21600"/>
              <a:gd name="T14" fmla="*/ 654481 w 21600"/>
              <a:gd name="T15" fmla="*/ 11251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35" y="10800"/>
                </a:moveTo>
                <a:cubicBezTo>
                  <a:pt x="3935" y="14591"/>
                  <a:pt x="7009" y="17665"/>
                  <a:pt x="10800" y="17665"/>
                </a:cubicBezTo>
                <a:cubicBezTo>
                  <a:pt x="14591" y="17665"/>
                  <a:pt x="17665" y="14591"/>
                  <a:pt x="17665" y="10800"/>
                </a:cubicBezTo>
                <a:cubicBezTo>
                  <a:pt x="17665" y="7009"/>
                  <a:pt x="14591" y="3935"/>
                  <a:pt x="10800" y="3935"/>
                </a:cubicBezTo>
                <a:cubicBezTo>
                  <a:pt x="7009" y="3935"/>
                  <a:pt x="3935" y="7009"/>
                  <a:pt x="393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189" name="Group 141"/>
          <p:cNvGrpSpPr>
            <a:grpSpLocks/>
          </p:cNvGrpSpPr>
          <p:nvPr/>
        </p:nvGrpSpPr>
        <p:grpSpPr bwMode="auto">
          <a:xfrm>
            <a:off x="3360738" y="331788"/>
            <a:ext cx="1511300" cy="1511300"/>
            <a:chOff x="2150" y="1176"/>
            <a:chExt cx="1360" cy="1360"/>
          </a:xfrm>
        </p:grpSpPr>
        <p:sp>
          <p:nvSpPr>
            <p:cNvPr id="2113" name="Rectangle 142"/>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14" name="Rectangle 143"/>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2272" name="Group 224"/>
          <p:cNvGrpSpPr>
            <a:grpSpLocks/>
          </p:cNvGrpSpPr>
          <p:nvPr/>
        </p:nvGrpSpPr>
        <p:grpSpPr bwMode="auto">
          <a:xfrm>
            <a:off x="5426075" y="331788"/>
            <a:ext cx="1511300" cy="1511300"/>
            <a:chOff x="2150" y="1176"/>
            <a:chExt cx="1360" cy="1360"/>
          </a:xfrm>
        </p:grpSpPr>
        <p:sp>
          <p:nvSpPr>
            <p:cNvPr id="2111" name="Rectangle 225"/>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12" name="Rectangle 226"/>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2276" name="Group 228"/>
          <p:cNvGrpSpPr>
            <a:grpSpLocks/>
          </p:cNvGrpSpPr>
          <p:nvPr/>
        </p:nvGrpSpPr>
        <p:grpSpPr bwMode="auto">
          <a:xfrm>
            <a:off x="7459663" y="334963"/>
            <a:ext cx="1511300" cy="1511300"/>
            <a:chOff x="2150" y="1176"/>
            <a:chExt cx="1360" cy="1360"/>
          </a:xfrm>
        </p:grpSpPr>
        <p:sp>
          <p:nvSpPr>
            <p:cNvPr id="2109" name="Rectangle 229"/>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10" name="Rectangle 230"/>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2279" name="Rectangle 231"/>
          <p:cNvSpPr>
            <a:spLocks noChangeArrowheads="1"/>
          </p:cNvSpPr>
          <p:nvPr/>
        </p:nvSpPr>
        <p:spPr bwMode="auto">
          <a:xfrm>
            <a:off x="7319964" y="476250"/>
            <a:ext cx="879475" cy="1295400"/>
          </a:xfrm>
          <a:prstGeom prst="rect">
            <a:avLst/>
          </a:prstGeom>
          <a:solidFill>
            <a:schemeClr val="bg1">
              <a:alpha val="117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nvGrpSpPr>
          <p:cNvPr id="2280" name="Group 232"/>
          <p:cNvGrpSpPr>
            <a:grpSpLocks/>
          </p:cNvGrpSpPr>
          <p:nvPr/>
        </p:nvGrpSpPr>
        <p:grpSpPr bwMode="auto">
          <a:xfrm>
            <a:off x="3360738" y="1989138"/>
            <a:ext cx="1511300" cy="1511300"/>
            <a:chOff x="2150" y="1176"/>
            <a:chExt cx="1360" cy="1360"/>
          </a:xfrm>
        </p:grpSpPr>
        <p:sp>
          <p:nvSpPr>
            <p:cNvPr id="2107" name="Rectangle 233"/>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08" name="Rectangle 234"/>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2284" name="Group 236"/>
          <p:cNvGrpSpPr>
            <a:grpSpLocks/>
          </p:cNvGrpSpPr>
          <p:nvPr/>
        </p:nvGrpSpPr>
        <p:grpSpPr bwMode="auto">
          <a:xfrm>
            <a:off x="5448300" y="1987550"/>
            <a:ext cx="1511300" cy="1511300"/>
            <a:chOff x="2150" y="1176"/>
            <a:chExt cx="1360" cy="1360"/>
          </a:xfrm>
        </p:grpSpPr>
        <p:sp>
          <p:nvSpPr>
            <p:cNvPr id="2105" name="Rectangle 237"/>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06" name="Rectangle 238"/>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2288" name="Group 240"/>
          <p:cNvGrpSpPr>
            <a:grpSpLocks/>
          </p:cNvGrpSpPr>
          <p:nvPr/>
        </p:nvGrpSpPr>
        <p:grpSpPr bwMode="auto">
          <a:xfrm>
            <a:off x="7464425" y="1987550"/>
            <a:ext cx="1511300" cy="1511300"/>
            <a:chOff x="2150" y="1176"/>
            <a:chExt cx="1360" cy="1360"/>
          </a:xfrm>
        </p:grpSpPr>
        <p:sp>
          <p:nvSpPr>
            <p:cNvPr id="2103" name="Rectangle 241"/>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04" name="Rectangle 242"/>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2292" name="Group 244"/>
          <p:cNvGrpSpPr>
            <a:grpSpLocks/>
          </p:cNvGrpSpPr>
          <p:nvPr/>
        </p:nvGrpSpPr>
        <p:grpSpPr bwMode="auto">
          <a:xfrm>
            <a:off x="3359150" y="3789363"/>
            <a:ext cx="1511300" cy="1511300"/>
            <a:chOff x="2150" y="1176"/>
            <a:chExt cx="1360" cy="1360"/>
          </a:xfrm>
        </p:grpSpPr>
        <p:sp>
          <p:nvSpPr>
            <p:cNvPr id="2101" name="Rectangle 245"/>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02" name="Rectangle 246"/>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2296" name="Group 248"/>
          <p:cNvGrpSpPr>
            <a:grpSpLocks/>
          </p:cNvGrpSpPr>
          <p:nvPr/>
        </p:nvGrpSpPr>
        <p:grpSpPr bwMode="auto">
          <a:xfrm>
            <a:off x="5448300" y="3789363"/>
            <a:ext cx="1511300" cy="1511300"/>
            <a:chOff x="2150" y="1176"/>
            <a:chExt cx="1360" cy="1360"/>
          </a:xfrm>
        </p:grpSpPr>
        <p:sp>
          <p:nvSpPr>
            <p:cNvPr id="2099" name="Rectangle 249"/>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00" name="Rectangle 250"/>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2300" name="Group 252"/>
          <p:cNvGrpSpPr>
            <a:grpSpLocks/>
          </p:cNvGrpSpPr>
          <p:nvPr/>
        </p:nvGrpSpPr>
        <p:grpSpPr bwMode="auto">
          <a:xfrm>
            <a:off x="7464425" y="3789363"/>
            <a:ext cx="1511300" cy="1511300"/>
            <a:chOff x="2150" y="1176"/>
            <a:chExt cx="1360" cy="1360"/>
          </a:xfrm>
        </p:grpSpPr>
        <p:sp>
          <p:nvSpPr>
            <p:cNvPr id="2097" name="Rectangle 253"/>
            <p:cNvSpPr>
              <a:spLocks noChangeArrowheads="1"/>
            </p:cNvSpPr>
            <p:nvPr/>
          </p:nvSpPr>
          <p:spPr bwMode="auto">
            <a:xfrm rot="8100000">
              <a:off x="2150"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98" name="Rectangle 254"/>
            <p:cNvSpPr>
              <a:spLocks noChangeArrowheads="1"/>
            </p:cNvSpPr>
            <p:nvPr/>
          </p:nvSpPr>
          <p:spPr bwMode="auto">
            <a:xfrm rot="2700000">
              <a:off x="2151" y="1720"/>
              <a:ext cx="1360" cy="272"/>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2305" name="AutoShape 257"/>
          <p:cNvSpPr>
            <a:spLocks noChangeArrowheads="1"/>
          </p:cNvSpPr>
          <p:nvPr/>
        </p:nvSpPr>
        <p:spPr bwMode="auto">
          <a:xfrm>
            <a:off x="7532689" y="404814"/>
            <a:ext cx="1368425" cy="1368425"/>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06" name="Rectangle 258"/>
          <p:cNvSpPr>
            <a:spLocks noChangeArrowheads="1"/>
          </p:cNvSpPr>
          <p:nvPr/>
        </p:nvSpPr>
        <p:spPr bwMode="auto">
          <a:xfrm>
            <a:off x="8401051" y="425450"/>
            <a:ext cx="720725" cy="1295400"/>
          </a:xfrm>
          <a:prstGeom prst="rect">
            <a:avLst/>
          </a:prstGeom>
          <a:solidFill>
            <a:schemeClr val="bg1">
              <a:alpha val="117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07" name="AutoShape 259"/>
          <p:cNvSpPr>
            <a:spLocks noChangeArrowheads="1"/>
          </p:cNvSpPr>
          <p:nvPr/>
        </p:nvSpPr>
        <p:spPr bwMode="auto">
          <a:xfrm>
            <a:off x="5497514" y="403226"/>
            <a:ext cx="1368425" cy="1368425"/>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82" name="AutoShape 134"/>
          <p:cNvSpPr>
            <a:spLocks noChangeArrowheads="1"/>
          </p:cNvSpPr>
          <p:nvPr/>
        </p:nvSpPr>
        <p:spPr bwMode="auto">
          <a:xfrm>
            <a:off x="5519739" y="2060576"/>
            <a:ext cx="1368425" cy="1368425"/>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09" name="AutoShape 261"/>
          <p:cNvSpPr>
            <a:spLocks noChangeArrowheads="1"/>
          </p:cNvSpPr>
          <p:nvPr/>
        </p:nvSpPr>
        <p:spPr bwMode="auto">
          <a:xfrm>
            <a:off x="3432176" y="403226"/>
            <a:ext cx="1368425" cy="1368425"/>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12" name="AutoShape 264"/>
          <p:cNvSpPr>
            <a:spLocks noChangeArrowheads="1"/>
          </p:cNvSpPr>
          <p:nvPr/>
        </p:nvSpPr>
        <p:spPr bwMode="auto">
          <a:xfrm>
            <a:off x="7535864" y="2060576"/>
            <a:ext cx="1368425" cy="1368425"/>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14" name="AutoShape 266"/>
          <p:cNvSpPr>
            <a:spLocks noChangeArrowheads="1"/>
          </p:cNvSpPr>
          <p:nvPr/>
        </p:nvSpPr>
        <p:spPr bwMode="auto">
          <a:xfrm>
            <a:off x="3432176" y="2060576"/>
            <a:ext cx="1368425" cy="1368425"/>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16" name="AutoShape 268"/>
          <p:cNvSpPr>
            <a:spLocks noChangeArrowheads="1"/>
          </p:cNvSpPr>
          <p:nvPr/>
        </p:nvSpPr>
        <p:spPr bwMode="auto">
          <a:xfrm>
            <a:off x="7535864" y="3862389"/>
            <a:ext cx="1368425" cy="1368425"/>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18" name="AutoShape 270"/>
          <p:cNvSpPr>
            <a:spLocks noChangeArrowheads="1"/>
          </p:cNvSpPr>
          <p:nvPr/>
        </p:nvSpPr>
        <p:spPr bwMode="auto">
          <a:xfrm>
            <a:off x="5519739" y="3862389"/>
            <a:ext cx="1368425" cy="1368425"/>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20" name="AutoShape 272"/>
          <p:cNvSpPr>
            <a:spLocks noChangeArrowheads="1"/>
          </p:cNvSpPr>
          <p:nvPr/>
        </p:nvSpPr>
        <p:spPr bwMode="auto">
          <a:xfrm>
            <a:off x="3432176" y="3862389"/>
            <a:ext cx="1368425" cy="1368425"/>
          </a:xfrm>
          <a:custGeom>
            <a:avLst/>
            <a:gdLst>
              <a:gd name="T0" fmla="*/ 684213 w 21600"/>
              <a:gd name="T1" fmla="*/ 0 h 21600"/>
              <a:gd name="T2" fmla="*/ 200386 w 21600"/>
              <a:gd name="T3" fmla="*/ 200386 h 21600"/>
              <a:gd name="T4" fmla="*/ 0 w 21600"/>
              <a:gd name="T5" fmla="*/ 684213 h 21600"/>
              <a:gd name="T6" fmla="*/ 200386 w 21600"/>
              <a:gd name="T7" fmla="*/ 1168039 h 21600"/>
              <a:gd name="T8" fmla="*/ 684213 w 21600"/>
              <a:gd name="T9" fmla="*/ 1368425 h 21600"/>
              <a:gd name="T10" fmla="*/ 1168039 w 21600"/>
              <a:gd name="T11" fmla="*/ 1168039 h 21600"/>
              <a:gd name="T12" fmla="*/ 1368425 w 21600"/>
              <a:gd name="T13" fmla="*/ 684213 h 21600"/>
              <a:gd name="T14" fmla="*/ 1168039 w 21600"/>
              <a:gd name="T15" fmla="*/ 20038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5" y="10800"/>
                </a:moveTo>
                <a:cubicBezTo>
                  <a:pt x="4485" y="14288"/>
                  <a:pt x="7312" y="17115"/>
                  <a:pt x="10800" y="17115"/>
                </a:cubicBezTo>
                <a:cubicBezTo>
                  <a:pt x="14288" y="17115"/>
                  <a:pt x="17115" y="14288"/>
                  <a:pt x="17115" y="10800"/>
                </a:cubicBezTo>
                <a:cubicBezTo>
                  <a:pt x="17115" y="7312"/>
                  <a:pt x="14288" y="4485"/>
                  <a:pt x="10800" y="4485"/>
                </a:cubicBezTo>
                <a:cubicBezTo>
                  <a:pt x="7312" y="4485"/>
                  <a:pt x="4485" y="7312"/>
                  <a:pt x="4485" y="10800"/>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5" name="Rectangle 227"/>
          <p:cNvSpPr>
            <a:spLocks noChangeArrowheads="1"/>
          </p:cNvSpPr>
          <p:nvPr/>
        </p:nvSpPr>
        <p:spPr bwMode="auto">
          <a:xfrm>
            <a:off x="5159376" y="476250"/>
            <a:ext cx="936625" cy="1295400"/>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08" name="Rectangle 260"/>
          <p:cNvSpPr>
            <a:spLocks noChangeArrowheads="1"/>
          </p:cNvSpPr>
          <p:nvPr/>
        </p:nvSpPr>
        <p:spPr bwMode="auto">
          <a:xfrm>
            <a:off x="6240464" y="403226"/>
            <a:ext cx="936625" cy="1368425"/>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83" name="Rectangle 235"/>
          <p:cNvSpPr>
            <a:spLocks noChangeArrowheads="1"/>
          </p:cNvSpPr>
          <p:nvPr/>
        </p:nvSpPr>
        <p:spPr bwMode="auto">
          <a:xfrm>
            <a:off x="3143250" y="2060575"/>
            <a:ext cx="865188" cy="1512888"/>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87" name="Rectangle 239"/>
          <p:cNvSpPr>
            <a:spLocks noChangeArrowheads="1"/>
          </p:cNvSpPr>
          <p:nvPr/>
        </p:nvSpPr>
        <p:spPr bwMode="auto">
          <a:xfrm>
            <a:off x="5232400" y="2060576"/>
            <a:ext cx="863600" cy="1439863"/>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91" name="Rectangle 243"/>
          <p:cNvSpPr>
            <a:spLocks noChangeArrowheads="1"/>
          </p:cNvSpPr>
          <p:nvPr/>
        </p:nvSpPr>
        <p:spPr bwMode="auto">
          <a:xfrm>
            <a:off x="7319963" y="2060575"/>
            <a:ext cx="792162" cy="1512888"/>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95" name="Rectangle 247"/>
          <p:cNvSpPr>
            <a:spLocks noChangeArrowheads="1"/>
          </p:cNvSpPr>
          <p:nvPr/>
        </p:nvSpPr>
        <p:spPr bwMode="auto">
          <a:xfrm>
            <a:off x="3216276" y="3789363"/>
            <a:ext cx="792163" cy="1511300"/>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99" name="Rectangle 251"/>
          <p:cNvSpPr>
            <a:spLocks noChangeArrowheads="1"/>
          </p:cNvSpPr>
          <p:nvPr/>
        </p:nvSpPr>
        <p:spPr bwMode="auto">
          <a:xfrm>
            <a:off x="5159376" y="3789363"/>
            <a:ext cx="936625" cy="1511300"/>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03" name="Rectangle 255"/>
          <p:cNvSpPr>
            <a:spLocks noChangeArrowheads="1"/>
          </p:cNvSpPr>
          <p:nvPr/>
        </p:nvSpPr>
        <p:spPr bwMode="auto">
          <a:xfrm>
            <a:off x="7319963" y="3789363"/>
            <a:ext cx="792162" cy="1511300"/>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04" name="Rectangle 256"/>
          <p:cNvSpPr>
            <a:spLocks noChangeArrowheads="1"/>
          </p:cNvSpPr>
          <p:nvPr/>
        </p:nvSpPr>
        <p:spPr bwMode="auto">
          <a:xfrm>
            <a:off x="6383338" y="2060576"/>
            <a:ext cx="792162" cy="1439863"/>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11" name="Rectangle 263"/>
          <p:cNvSpPr>
            <a:spLocks noChangeArrowheads="1"/>
          </p:cNvSpPr>
          <p:nvPr/>
        </p:nvSpPr>
        <p:spPr bwMode="auto">
          <a:xfrm>
            <a:off x="8401051" y="2060576"/>
            <a:ext cx="792163" cy="1439863"/>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13" name="Rectangle 265"/>
          <p:cNvSpPr>
            <a:spLocks noChangeArrowheads="1"/>
          </p:cNvSpPr>
          <p:nvPr/>
        </p:nvSpPr>
        <p:spPr bwMode="auto">
          <a:xfrm>
            <a:off x="4224338" y="2060575"/>
            <a:ext cx="792162" cy="1512888"/>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15" name="Rectangle 267"/>
          <p:cNvSpPr>
            <a:spLocks noChangeArrowheads="1"/>
          </p:cNvSpPr>
          <p:nvPr/>
        </p:nvSpPr>
        <p:spPr bwMode="auto">
          <a:xfrm>
            <a:off x="8328025" y="3789363"/>
            <a:ext cx="793750" cy="1511300"/>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17" name="Rectangle 269"/>
          <p:cNvSpPr>
            <a:spLocks noChangeArrowheads="1"/>
          </p:cNvSpPr>
          <p:nvPr/>
        </p:nvSpPr>
        <p:spPr bwMode="auto">
          <a:xfrm>
            <a:off x="6311900" y="3789363"/>
            <a:ext cx="793750" cy="1511300"/>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19" name="Rectangle 271"/>
          <p:cNvSpPr>
            <a:spLocks noChangeArrowheads="1"/>
          </p:cNvSpPr>
          <p:nvPr/>
        </p:nvSpPr>
        <p:spPr bwMode="auto">
          <a:xfrm>
            <a:off x="4224338" y="3789363"/>
            <a:ext cx="792162" cy="1511300"/>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71" name="Rectangle 223"/>
          <p:cNvSpPr>
            <a:spLocks noChangeArrowheads="1"/>
          </p:cNvSpPr>
          <p:nvPr/>
        </p:nvSpPr>
        <p:spPr bwMode="auto">
          <a:xfrm>
            <a:off x="3143250" y="403225"/>
            <a:ext cx="865188" cy="1512888"/>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10" name="Rectangle 262"/>
          <p:cNvSpPr>
            <a:spLocks noChangeArrowheads="1"/>
          </p:cNvSpPr>
          <p:nvPr/>
        </p:nvSpPr>
        <p:spPr bwMode="auto">
          <a:xfrm>
            <a:off x="4224339" y="403225"/>
            <a:ext cx="720725" cy="1512888"/>
          </a:xfrm>
          <a:prstGeom prst="rect">
            <a:avLst/>
          </a:prstGeom>
          <a:solidFill>
            <a:srgbClr val="FFFFFF">
              <a:alpha val="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92" name="Text Box 273"/>
          <p:cNvSpPr txBox="1">
            <a:spLocks noChangeArrowheads="1"/>
          </p:cNvSpPr>
          <p:nvPr/>
        </p:nvSpPr>
        <p:spPr bwMode="auto">
          <a:xfrm>
            <a:off x="1919288" y="5734050"/>
            <a:ext cx="18716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dirty="0">
                <a:solidFill>
                  <a:srgbClr val="CC0000"/>
                </a:solidFill>
                <a:latin typeface="Inter" panose="020B0502030000000004" pitchFamily="34" charset="0"/>
                <a:ea typeface="Inter" panose="020B0502030000000004" pitchFamily="34" charset="0"/>
              </a:rPr>
              <a:t>Crosses:</a:t>
            </a:r>
            <a:r>
              <a:rPr lang="en-GB" altLang="en-US" dirty="0">
                <a:latin typeface="Inter" panose="020B0502030000000004" pitchFamily="34" charset="0"/>
                <a:ea typeface="Inter" panose="020B0502030000000004" pitchFamily="34" charset="0"/>
              </a:rPr>
              <a:t> Click on the left side of the square</a:t>
            </a:r>
          </a:p>
        </p:txBody>
      </p:sp>
      <p:sp>
        <p:nvSpPr>
          <p:cNvPr id="2093" name="Text Box 274"/>
          <p:cNvSpPr txBox="1">
            <a:spLocks noChangeArrowheads="1"/>
          </p:cNvSpPr>
          <p:nvPr/>
        </p:nvSpPr>
        <p:spPr bwMode="auto">
          <a:xfrm>
            <a:off x="8543926" y="5734050"/>
            <a:ext cx="23050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dirty="0">
                <a:solidFill>
                  <a:schemeClr val="accent2"/>
                </a:solidFill>
                <a:latin typeface="Inter" panose="020B0502030000000004" pitchFamily="34" charset="0"/>
                <a:ea typeface="Inter" panose="020B0502030000000004" pitchFamily="34" charset="0"/>
              </a:rPr>
              <a:t>Noughts:</a:t>
            </a:r>
            <a:r>
              <a:rPr lang="en-GB" altLang="en-US" dirty="0">
                <a:latin typeface="Inter" panose="020B0502030000000004" pitchFamily="34" charset="0"/>
                <a:ea typeface="Inter" panose="020B0502030000000004" pitchFamily="34" charset="0"/>
              </a:rPr>
              <a:t> Click on the right side of the square</a:t>
            </a:r>
          </a:p>
        </p:txBody>
      </p:sp>
      <p:sp>
        <p:nvSpPr>
          <p:cNvPr id="2094" name="Text Box 278"/>
          <p:cNvSpPr txBox="1">
            <a:spLocks noChangeArrowheads="1"/>
          </p:cNvSpPr>
          <p:nvPr/>
        </p:nvSpPr>
        <p:spPr bwMode="auto">
          <a:xfrm>
            <a:off x="4927221" y="5929283"/>
            <a:ext cx="23050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200" dirty="0">
                <a:latin typeface="Inter" panose="020B0502030000000004" pitchFamily="34" charset="0"/>
                <a:ea typeface="Inter" panose="020B0502030000000004" pitchFamily="34" charset="0"/>
              </a:rPr>
              <a:t>Click again to remove</a:t>
            </a:r>
          </a:p>
          <a:p>
            <a:pPr algn="ctr" eaLnBrk="1" hangingPunct="1">
              <a:spcBef>
                <a:spcPct val="50000"/>
              </a:spcBef>
            </a:pPr>
            <a:r>
              <a:rPr lang="en-GB" altLang="en-US" sz="1200" dirty="0">
                <a:latin typeface="Inter" panose="020B0502030000000004" pitchFamily="34" charset="0"/>
                <a:ea typeface="Inter" panose="020B0502030000000004" pitchFamily="34" charset="0"/>
              </a:rPr>
              <a:t>Press your ‘Esc’ key to exit</a:t>
            </a:r>
          </a:p>
        </p:txBody>
      </p:sp>
      <p:sp>
        <p:nvSpPr>
          <p:cNvPr id="2" name="TextBox 1"/>
          <p:cNvSpPr txBox="1"/>
          <p:nvPr/>
        </p:nvSpPr>
        <p:spPr>
          <a:xfrm>
            <a:off x="678618" y="426819"/>
            <a:ext cx="1844675" cy="1261884"/>
          </a:xfrm>
          <a:prstGeom prst="rect">
            <a:avLst/>
          </a:prstGeom>
          <a:noFill/>
        </p:spPr>
        <p:txBody>
          <a:bodyPr>
            <a:spAutoFit/>
          </a:bodyPr>
          <a:lstStyle/>
          <a:p>
            <a:pPr>
              <a:defRPr/>
            </a:pPr>
            <a:r>
              <a:rPr lang="en-GB" sz="4000" b="1" dirty="0">
                <a:solidFill>
                  <a:srgbClr val="0D3558"/>
                </a:solidFill>
                <a:latin typeface="Pangea Afrikan Medium" panose="020B0604000000000000" pitchFamily="34" charset="0"/>
                <a:ea typeface="Pangea Afrikan Medium" panose="020B0604000000000000" pitchFamily="34" charset="0"/>
              </a:rPr>
              <a:t>Starter</a:t>
            </a:r>
          </a:p>
          <a:p>
            <a:pPr>
              <a:defRPr/>
            </a:pPr>
            <a:r>
              <a:rPr lang="en-GB" b="1" dirty="0">
                <a:solidFill>
                  <a:srgbClr val="0D3558"/>
                </a:solidFill>
                <a:latin typeface="Pangea Afrikan Medium" panose="020B0604000000000000" pitchFamily="34" charset="0"/>
                <a:ea typeface="Pangea Afrikan Medium" panose="020B0604000000000000" pitchFamily="34" charset="0"/>
              </a:rPr>
              <a:t>Noughts &amp; Crosses </a:t>
            </a:r>
          </a:p>
        </p:txBody>
      </p:sp>
      <p:sp>
        <p:nvSpPr>
          <p:cNvPr id="3" name="TextBox 2">
            <a:extLst>
              <a:ext uri="{FF2B5EF4-FFF2-40B4-BE49-F238E27FC236}">
                <a16:creationId xmlns:a16="http://schemas.microsoft.com/office/drawing/2014/main" id="{0CAC66FC-D823-458F-B218-FB8B9A484CCA}"/>
              </a:ext>
            </a:extLst>
          </p:cNvPr>
          <p:cNvSpPr txBox="1"/>
          <p:nvPr/>
        </p:nvSpPr>
        <p:spPr>
          <a:xfrm>
            <a:off x="3533554" y="902771"/>
            <a:ext cx="1393667" cy="369332"/>
          </a:xfrm>
          <a:prstGeom prst="rect">
            <a:avLst/>
          </a:prstGeom>
          <a:noFill/>
        </p:spPr>
        <p:txBody>
          <a:bodyPr wrap="square" rtlCol="0">
            <a:spAutoFit/>
          </a:bodyPr>
          <a:lstStyle/>
          <a:p>
            <a:r>
              <a:rPr lang="en-US" dirty="0" err="1">
                <a:latin typeface="Inter" panose="020B0502030000000004" pitchFamily="34" charset="0"/>
                <a:ea typeface="Inter" panose="020B0502030000000004" pitchFamily="34" charset="0"/>
              </a:rPr>
              <a:t>Tadabbur</a:t>
            </a:r>
            <a:endParaRPr lang="en-US" dirty="0">
              <a:latin typeface="Inter" panose="020B0502030000000004" pitchFamily="34" charset="0"/>
              <a:ea typeface="Inter" panose="020B0502030000000004" pitchFamily="34" charset="0"/>
            </a:endParaRPr>
          </a:p>
        </p:txBody>
      </p:sp>
      <p:sp>
        <p:nvSpPr>
          <p:cNvPr id="69" name="TextBox 68">
            <a:extLst>
              <a:ext uri="{FF2B5EF4-FFF2-40B4-BE49-F238E27FC236}">
                <a16:creationId xmlns:a16="http://schemas.microsoft.com/office/drawing/2014/main" id="{60C4F1FA-ACF1-43E2-BF84-B2293D3E3C4B}"/>
              </a:ext>
            </a:extLst>
          </p:cNvPr>
          <p:cNvSpPr txBox="1"/>
          <p:nvPr/>
        </p:nvSpPr>
        <p:spPr>
          <a:xfrm>
            <a:off x="5600779" y="873095"/>
            <a:ext cx="1393667" cy="369332"/>
          </a:xfrm>
          <a:prstGeom prst="rect">
            <a:avLst/>
          </a:prstGeom>
          <a:noFill/>
        </p:spPr>
        <p:txBody>
          <a:bodyPr wrap="square" rtlCol="0">
            <a:spAutoFit/>
          </a:bodyPr>
          <a:lstStyle/>
          <a:p>
            <a:r>
              <a:rPr lang="en-US" dirty="0" err="1">
                <a:latin typeface="Inter" panose="020B0502030000000004" pitchFamily="34" charset="0"/>
                <a:ea typeface="Inter" panose="020B0502030000000004" pitchFamily="34" charset="0"/>
              </a:rPr>
              <a:t>Ubudiyyah</a:t>
            </a:r>
            <a:endParaRPr lang="en-US" dirty="0">
              <a:latin typeface="Inter" panose="020B0502030000000004" pitchFamily="34" charset="0"/>
              <a:ea typeface="Inter" panose="020B0502030000000004" pitchFamily="34" charset="0"/>
            </a:endParaRPr>
          </a:p>
        </p:txBody>
      </p:sp>
      <p:sp>
        <p:nvSpPr>
          <p:cNvPr id="70" name="TextBox 69">
            <a:extLst>
              <a:ext uri="{FF2B5EF4-FFF2-40B4-BE49-F238E27FC236}">
                <a16:creationId xmlns:a16="http://schemas.microsoft.com/office/drawing/2014/main" id="{B3D2271F-FDDA-43FC-81AE-39BE7ED66C27}"/>
              </a:ext>
            </a:extLst>
          </p:cNvPr>
          <p:cNvSpPr txBox="1"/>
          <p:nvPr/>
        </p:nvSpPr>
        <p:spPr>
          <a:xfrm>
            <a:off x="7612937" y="902771"/>
            <a:ext cx="1393667" cy="369332"/>
          </a:xfrm>
          <a:prstGeom prst="rect">
            <a:avLst/>
          </a:prstGeom>
          <a:noFill/>
        </p:spPr>
        <p:txBody>
          <a:bodyPr wrap="square" rtlCol="0">
            <a:spAutoFit/>
          </a:bodyPr>
          <a:lstStyle/>
          <a:p>
            <a:r>
              <a:rPr lang="en-US" dirty="0" err="1">
                <a:latin typeface="Inter" panose="020B0502030000000004" pitchFamily="34" charset="0"/>
                <a:ea typeface="Inter" panose="020B0502030000000004" pitchFamily="34" charset="0"/>
              </a:rPr>
              <a:t>Shahawat</a:t>
            </a:r>
            <a:endParaRPr lang="en-US" dirty="0">
              <a:latin typeface="Inter" panose="020B0502030000000004" pitchFamily="34" charset="0"/>
              <a:ea typeface="Inter" panose="020B0502030000000004" pitchFamily="34" charset="0"/>
            </a:endParaRPr>
          </a:p>
        </p:txBody>
      </p:sp>
      <p:sp>
        <p:nvSpPr>
          <p:cNvPr id="71" name="TextBox 70">
            <a:extLst>
              <a:ext uri="{FF2B5EF4-FFF2-40B4-BE49-F238E27FC236}">
                <a16:creationId xmlns:a16="http://schemas.microsoft.com/office/drawing/2014/main" id="{D0A7989B-72EA-45B8-B3F5-C4924E77EAB9}"/>
              </a:ext>
            </a:extLst>
          </p:cNvPr>
          <p:cNvSpPr txBox="1"/>
          <p:nvPr/>
        </p:nvSpPr>
        <p:spPr>
          <a:xfrm>
            <a:off x="3454478" y="2563520"/>
            <a:ext cx="1393667" cy="369332"/>
          </a:xfrm>
          <a:prstGeom prst="rect">
            <a:avLst/>
          </a:prstGeom>
          <a:noFill/>
        </p:spPr>
        <p:txBody>
          <a:bodyPr wrap="square" rtlCol="0">
            <a:spAutoFit/>
          </a:bodyPr>
          <a:lstStyle/>
          <a:p>
            <a:pPr algn="ctr"/>
            <a:r>
              <a:rPr lang="en-US" dirty="0">
                <a:latin typeface="Inter" panose="020B0502030000000004" pitchFamily="34" charset="0"/>
                <a:ea typeface="Inter" panose="020B0502030000000004" pitchFamily="34" charset="0"/>
              </a:rPr>
              <a:t>Ihsan</a:t>
            </a:r>
          </a:p>
        </p:txBody>
      </p:sp>
      <p:sp>
        <p:nvSpPr>
          <p:cNvPr id="72" name="TextBox 71">
            <a:extLst>
              <a:ext uri="{FF2B5EF4-FFF2-40B4-BE49-F238E27FC236}">
                <a16:creationId xmlns:a16="http://schemas.microsoft.com/office/drawing/2014/main" id="{FD96D961-78DC-497D-9FE0-6D4DB9004872}"/>
              </a:ext>
            </a:extLst>
          </p:cNvPr>
          <p:cNvSpPr txBox="1"/>
          <p:nvPr/>
        </p:nvSpPr>
        <p:spPr>
          <a:xfrm>
            <a:off x="5521973" y="2543145"/>
            <a:ext cx="1393667" cy="369332"/>
          </a:xfrm>
          <a:prstGeom prst="rect">
            <a:avLst/>
          </a:prstGeom>
          <a:noFill/>
        </p:spPr>
        <p:txBody>
          <a:bodyPr wrap="square" rtlCol="0">
            <a:spAutoFit/>
          </a:bodyPr>
          <a:lstStyle/>
          <a:p>
            <a:pPr algn="ctr"/>
            <a:r>
              <a:rPr lang="en-GB" dirty="0" err="1">
                <a:latin typeface="Inter" panose="020B0502030000000004" pitchFamily="34" charset="0"/>
                <a:ea typeface="Inter" panose="020B0502030000000004" pitchFamily="34" charset="0"/>
              </a:rPr>
              <a:t>Taqwa</a:t>
            </a:r>
            <a:endParaRPr lang="en-GB" dirty="0">
              <a:latin typeface="Inter" panose="020B0502030000000004" pitchFamily="34" charset="0"/>
              <a:ea typeface="Inter" panose="020B0502030000000004" pitchFamily="34" charset="0"/>
            </a:endParaRPr>
          </a:p>
        </p:txBody>
      </p:sp>
      <p:sp>
        <p:nvSpPr>
          <p:cNvPr id="73" name="TextBox 72">
            <a:extLst>
              <a:ext uri="{FF2B5EF4-FFF2-40B4-BE49-F238E27FC236}">
                <a16:creationId xmlns:a16="http://schemas.microsoft.com/office/drawing/2014/main" id="{2D620195-44B5-4D94-9F86-525ECCFD2BDA}"/>
              </a:ext>
            </a:extLst>
          </p:cNvPr>
          <p:cNvSpPr txBox="1"/>
          <p:nvPr/>
        </p:nvSpPr>
        <p:spPr>
          <a:xfrm>
            <a:off x="7565575" y="2562265"/>
            <a:ext cx="1393667" cy="369332"/>
          </a:xfrm>
          <a:prstGeom prst="rect">
            <a:avLst/>
          </a:prstGeom>
          <a:noFill/>
        </p:spPr>
        <p:txBody>
          <a:bodyPr wrap="square" rtlCol="0">
            <a:spAutoFit/>
          </a:bodyPr>
          <a:lstStyle/>
          <a:p>
            <a:pPr algn="ctr"/>
            <a:r>
              <a:rPr lang="en-US" dirty="0" err="1">
                <a:latin typeface="Inter" panose="020B0502030000000004" pitchFamily="34" charset="0"/>
                <a:ea typeface="Inter" panose="020B0502030000000004" pitchFamily="34" charset="0"/>
              </a:rPr>
              <a:t>Ihtisab</a:t>
            </a:r>
            <a:endParaRPr lang="en-US" dirty="0">
              <a:latin typeface="Inter" panose="020B0502030000000004" pitchFamily="34" charset="0"/>
              <a:ea typeface="Inter" panose="020B0502030000000004" pitchFamily="34" charset="0"/>
            </a:endParaRPr>
          </a:p>
        </p:txBody>
      </p:sp>
      <p:sp>
        <p:nvSpPr>
          <p:cNvPr id="74" name="TextBox 73">
            <a:extLst>
              <a:ext uri="{FF2B5EF4-FFF2-40B4-BE49-F238E27FC236}">
                <a16:creationId xmlns:a16="http://schemas.microsoft.com/office/drawing/2014/main" id="{ADC14CA2-4D79-4DFD-BE5B-6A92600A9B96}"/>
              </a:ext>
            </a:extLst>
          </p:cNvPr>
          <p:cNvSpPr txBox="1"/>
          <p:nvPr/>
        </p:nvSpPr>
        <p:spPr>
          <a:xfrm>
            <a:off x="3407729" y="4321635"/>
            <a:ext cx="1393667" cy="369332"/>
          </a:xfrm>
          <a:prstGeom prst="rect">
            <a:avLst/>
          </a:prstGeom>
          <a:noFill/>
        </p:spPr>
        <p:txBody>
          <a:bodyPr wrap="square" rtlCol="0">
            <a:spAutoFit/>
          </a:bodyPr>
          <a:lstStyle/>
          <a:p>
            <a:pPr algn="ctr"/>
            <a:r>
              <a:rPr lang="en-US" dirty="0" err="1">
                <a:latin typeface="Inter" panose="020B0502030000000004" pitchFamily="34" charset="0"/>
                <a:ea typeface="Inter" panose="020B0502030000000004" pitchFamily="34" charset="0"/>
              </a:rPr>
              <a:t>Ikhlas</a:t>
            </a:r>
            <a:endParaRPr lang="en-US" dirty="0">
              <a:latin typeface="Inter" panose="020B0502030000000004" pitchFamily="34" charset="0"/>
              <a:ea typeface="Inter" panose="020B0502030000000004" pitchFamily="34" charset="0"/>
            </a:endParaRPr>
          </a:p>
        </p:txBody>
      </p:sp>
      <p:sp>
        <p:nvSpPr>
          <p:cNvPr id="75" name="TextBox 74">
            <a:extLst>
              <a:ext uri="{FF2B5EF4-FFF2-40B4-BE49-F238E27FC236}">
                <a16:creationId xmlns:a16="http://schemas.microsoft.com/office/drawing/2014/main" id="{E1BEF6FD-432A-4C07-9C36-011A65044317}"/>
              </a:ext>
            </a:extLst>
          </p:cNvPr>
          <p:cNvSpPr txBox="1"/>
          <p:nvPr/>
        </p:nvSpPr>
        <p:spPr>
          <a:xfrm>
            <a:off x="5507116" y="4344958"/>
            <a:ext cx="1393667" cy="369332"/>
          </a:xfrm>
          <a:prstGeom prst="rect">
            <a:avLst/>
          </a:prstGeom>
          <a:noFill/>
        </p:spPr>
        <p:txBody>
          <a:bodyPr wrap="square" rtlCol="0">
            <a:spAutoFit/>
          </a:bodyPr>
          <a:lstStyle/>
          <a:p>
            <a:pPr algn="ctr"/>
            <a:r>
              <a:rPr lang="en-US" dirty="0">
                <a:latin typeface="Inter" panose="020B0502030000000004" pitchFamily="34" charset="0"/>
                <a:ea typeface="Inter" panose="020B0502030000000004" pitchFamily="34" charset="0"/>
              </a:rPr>
              <a:t>Q</a:t>
            </a:r>
            <a:r>
              <a:rPr lang="en-GB" dirty="0" err="1">
                <a:latin typeface="Inter" panose="020B0502030000000004" pitchFamily="34" charset="0"/>
                <a:ea typeface="Inter" panose="020B0502030000000004" pitchFamily="34" charset="0"/>
              </a:rPr>
              <a:t>iyam</a:t>
            </a:r>
            <a:endParaRPr lang="en-GB" dirty="0">
              <a:latin typeface="Inter" panose="020B0502030000000004" pitchFamily="34" charset="0"/>
              <a:ea typeface="Inter" panose="020B0502030000000004" pitchFamily="34" charset="0"/>
            </a:endParaRPr>
          </a:p>
        </p:txBody>
      </p:sp>
      <p:sp>
        <p:nvSpPr>
          <p:cNvPr id="76" name="TextBox 75">
            <a:extLst>
              <a:ext uri="{FF2B5EF4-FFF2-40B4-BE49-F238E27FC236}">
                <a16:creationId xmlns:a16="http://schemas.microsoft.com/office/drawing/2014/main" id="{177955AB-C5B9-420A-8DE4-9969666FD78C}"/>
              </a:ext>
            </a:extLst>
          </p:cNvPr>
          <p:cNvSpPr txBox="1"/>
          <p:nvPr/>
        </p:nvSpPr>
        <p:spPr>
          <a:xfrm>
            <a:off x="7619365" y="4316412"/>
            <a:ext cx="1393667" cy="369332"/>
          </a:xfrm>
          <a:prstGeom prst="rect">
            <a:avLst/>
          </a:prstGeom>
          <a:noFill/>
        </p:spPr>
        <p:txBody>
          <a:bodyPr wrap="square" rtlCol="0">
            <a:spAutoFit/>
          </a:bodyPr>
          <a:lstStyle/>
          <a:p>
            <a:r>
              <a:rPr lang="en-US" dirty="0" err="1">
                <a:latin typeface="Inter" panose="020B0502030000000004" pitchFamily="34" charset="0"/>
                <a:ea typeface="Inter" panose="020B0502030000000004" pitchFamily="34" charset="0"/>
              </a:rPr>
              <a:t>Shubuhat</a:t>
            </a:r>
            <a:endParaRPr lang="en-US" dirty="0">
              <a:latin typeface="Inter" panose="020B0502030000000004" pitchFamily="34" charset="0"/>
              <a:ea typeface="Inter" panose="020B05020300000000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89"/>
                                        </p:tgtEl>
                                        <p:attrNameLst>
                                          <p:attrName>style.visibility</p:attrName>
                                        </p:attrNameLst>
                                      </p:cBhvr>
                                      <p:to>
                                        <p:strVal val="visible"/>
                                      </p:to>
                                    </p:set>
                                    <p:animEffect transition="in" filter="fade">
                                      <p:cBhvr>
                                        <p:cTn id="7" dur="1000"/>
                                        <p:tgtEl>
                                          <p:spTgt spid="2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2189"/>
                                        </p:tgtEl>
                                        <p:attrNameLst>
                                          <p:attrName>style.visibility</p:attrName>
                                        </p:attrNameLst>
                                      </p:cBhvr>
                                      <p:to>
                                        <p:strVal val="hidden"/>
                                      </p:to>
                                    </p:set>
                                  </p:childTnLst>
                                </p:cTn>
                              </p:par>
                            </p:childTnLst>
                          </p:cTn>
                        </p:par>
                      </p:childTnLst>
                    </p:cTn>
                  </p:par>
                </p:childTnLst>
              </p:cTn>
              <p:nextCondLst>
                <p:cond evt="onClick" delay="0">
                  <p:tgtEl>
                    <p:spTgt spid="2271"/>
                  </p:tgtEl>
                </p:cond>
              </p:nextCondLst>
            </p:seq>
            <p:seq concurrent="1" nextAc="seek">
              <p:cTn id="12" restart="whenNotActive" fill="hold" evtFilter="cancelBubble" nodeType="interactiveSeq">
                <p:stCondLst>
                  <p:cond evt="onClick" delay="0">
                    <p:tgtEl>
                      <p:spTgt spid="2275"/>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72"/>
                                        </p:tgtEl>
                                        <p:attrNameLst>
                                          <p:attrName>style.visibility</p:attrName>
                                        </p:attrNameLst>
                                      </p:cBhvr>
                                      <p:to>
                                        <p:strVal val="visible"/>
                                      </p:to>
                                    </p:set>
                                    <p:animEffect transition="in" filter="fade">
                                      <p:cBhvr>
                                        <p:cTn id="17" dur="1000"/>
                                        <p:tgtEl>
                                          <p:spTgt spid="22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2272"/>
                                        </p:tgtEl>
                                        <p:attrNameLst>
                                          <p:attrName>style.visibility</p:attrName>
                                        </p:attrNameLst>
                                      </p:cBhvr>
                                      <p:to>
                                        <p:strVal val="hidden"/>
                                      </p:to>
                                    </p:set>
                                  </p:childTnLst>
                                </p:cTn>
                              </p:par>
                            </p:childTnLst>
                          </p:cTn>
                        </p:par>
                      </p:childTnLst>
                    </p:cTn>
                  </p:par>
                </p:childTnLst>
              </p:cTn>
              <p:nextCondLst>
                <p:cond evt="onClick" delay="0">
                  <p:tgtEl>
                    <p:spTgt spid="2275"/>
                  </p:tgtEl>
                </p:cond>
              </p:nextCondLst>
            </p:seq>
            <p:seq concurrent="1" nextAc="seek">
              <p:cTn id="22" restart="whenNotActive" fill="hold" evtFilter="cancelBubble" nodeType="interactiveSeq">
                <p:stCondLst>
                  <p:cond evt="onClick" delay="0">
                    <p:tgtEl>
                      <p:spTgt spid="2279"/>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76"/>
                                        </p:tgtEl>
                                        <p:attrNameLst>
                                          <p:attrName>style.visibility</p:attrName>
                                        </p:attrNameLst>
                                      </p:cBhvr>
                                      <p:to>
                                        <p:strVal val="visible"/>
                                      </p:to>
                                    </p:set>
                                    <p:animEffect transition="in" filter="fade">
                                      <p:cBhvr>
                                        <p:cTn id="27" dur="1000"/>
                                        <p:tgtEl>
                                          <p:spTgt spid="22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2276"/>
                                        </p:tgtEl>
                                        <p:attrNameLst>
                                          <p:attrName>style.visibility</p:attrName>
                                        </p:attrNameLst>
                                      </p:cBhvr>
                                      <p:to>
                                        <p:strVal val="hidden"/>
                                      </p:to>
                                    </p:set>
                                  </p:childTnLst>
                                </p:cTn>
                              </p:par>
                            </p:childTnLst>
                          </p:cTn>
                        </p:par>
                      </p:childTnLst>
                    </p:cTn>
                  </p:par>
                </p:childTnLst>
              </p:cTn>
              <p:nextCondLst>
                <p:cond evt="onClick" delay="0">
                  <p:tgtEl>
                    <p:spTgt spid="2279"/>
                  </p:tgtEl>
                </p:cond>
              </p:nextCondLst>
            </p:seq>
            <p:seq concurrent="1" nextAc="seek">
              <p:cTn id="32" restart="whenNotActive" fill="hold" evtFilter="cancelBubble" nodeType="interactiveSeq">
                <p:stCondLst>
                  <p:cond evt="onClick" delay="0">
                    <p:tgtEl>
                      <p:spTgt spid="2283"/>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280"/>
                                        </p:tgtEl>
                                        <p:attrNameLst>
                                          <p:attrName>style.visibility</p:attrName>
                                        </p:attrNameLst>
                                      </p:cBhvr>
                                      <p:to>
                                        <p:strVal val="visible"/>
                                      </p:to>
                                    </p:set>
                                    <p:animEffect transition="in" filter="fade">
                                      <p:cBhvr>
                                        <p:cTn id="37" dur="1000"/>
                                        <p:tgtEl>
                                          <p:spTgt spid="22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nodeType="clickEffect">
                                  <p:stCondLst>
                                    <p:cond delay="0"/>
                                  </p:stCondLst>
                                  <p:childTnLst>
                                    <p:set>
                                      <p:cBhvr>
                                        <p:cTn id="41" dur="1" fill="hold">
                                          <p:stCondLst>
                                            <p:cond delay="0"/>
                                          </p:stCondLst>
                                        </p:cTn>
                                        <p:tgtEl>
                                          <p:spTgt spid="2280"/>
                                        </p:tgtEl>
                                        <p:attrNameLst>
                                          <p:attrName>style.visibility</p:attrName>
                                        </p:attrNameLst>
                                      </p:cBhvr>
                                      <p:to>
                                        <p:strVal val="hidden"/>
                                      </p:to>
                                    </p:set>
                                  </p:childTnLst>
                                </p:cTn>
                              </p:par>
                            </p:childTnLst>
                          </p:cTn>
                        </p:par>
                      </p:childTnLst>
                    </p:cTn>
                  </p:par>
                </p:childTnLst>
              </p:cTn>
              <p:nextCondLst>
                <p:cond evt="onClick" delay="0">
                  <p:tgtEl>
                    <p:spTgt spid="2283"/>
                  </p:tgtEl>
                </p:cond>
              </p:nextCondLst>
            </p:seq>
            <p:seq concurrent="1" nextAc="seek">
              <p:cTn id="42" restart="whenNotActive" fill="hold" evtFilter="cancelBubble" nodeType="interactiveSeq">
                <p:stCondLst>
                  <p:cond evt="onClick" delay="0">
                    <p:tgtEl>
                      <p:spTgt spid="2287"/>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284"/>
                                        </p:tgtEl>
                                        <p:attrNameLst>
                                          <p:attrName>style.visibility</p:attrName>
                                        </p:attrNameLst>
                                      </p:cBhvr>
                                      <p:to>
                                        <p:strVal val="visible"/>
                                      </p:to>
                                    </p:set>
                                    <p:animEffect transition="in" filter="fade">
                                      <p:cBhvr>
                                        <p:cTn id="47" dur="1000"/>
                                        <p:tgtEl>
                                          <p:spTgt spid="228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xit" presetSubtype="0" fill="hold" nodeType="clickEffect">
                                  <p:stCondLst>
                                    <p:cond delay="0"/>
                                  </p:stCondLst>
                                  <p:childTnLst>
                                    <p:set>
                                      <p:cBhvr>
                                        <p:cTn id="51" dur="1" fill="hold">
                                          <p:stCondLst>
                                            <p:cond delay="0"/>
                                          </p:stCondLst>
                                        </p:cTn>
                                        <p:tgtEl>
                                          <p:spTgt spid="2284"/>
                                        </p:tgtEl>
                                        <p:attrNameLst>
                                          <p:attrName>style.visibility</p:attrName>
                                        </p:attrNameLst>
                                      </p:cBhvr>
                                      <p:to>
                                        <p:strVal val="hidden"/>
                                      </p:to>
                                    </p:set>
                                  </p:childTnLst>
                                </p:cTn>
                              </p:par>
                            </p:childTnLst>
                          </p:cTn>
                        </p:par>
                      </p:childTnLst>
                    </p:cTn>
                  </p:par>
                </p:childTnLst>
              </p:cTn>
              <p:nextCondLst>
                <p:cond evt="onClick" delay="0">
                  <p:tgtEl>
                    <p:spTgt spid="2287"/>
                  </p:tgtEl>
                </p:cond>
              </p:nextCondLst>
            </p:seq>
            <p:seq concurrent="1" nextAc="seek">
              <p:cTn id="52" restart="whenNotActive" fill="hold" evtFilter="cancelBubble" nodeType="interactiveSeq">
                <p:stCondLst>
                  <p:cond evt="onClick" delay="0">
                    <p:tgtEl>
                      <p:spTgt spid="2291"/>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288"/>
                                        </p:tgtEl>
                                        <p:attrNameLst>
                                          <p:attrName>style.visibility</p:attrName>
                                        </p:attrNameLst>
                                      </p:cBhvr>
                                      <p:to>
                                        <p:strVal val="visible"/>
                                      </p:to>
                                    </p:set>
                                    <p:animEffect transition="in" filter="fade">
                                      <p:cBhvr>
                                        <p:cTn id="57" dur="1000"/>
                                        <p:tgtEl>
                                          <p:spTgt spid="228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xit" presetSubtype="0" fill="hold" nodeType="clickEffect">
                                  <p:stCondLst>
                                    <p:cond delay="0"/>
                                  </p:stCondLst>
                                  <p:childTnLst>
                                    <p:set>
                                      <p:cBhvr>
                                        <p:cTn id="61" dur="1" fill="hold">
                                          <p:stCondLst>
                                            <p:cond delay="0"/>
                                          </p:stCondLst>
                                        </p:cTn>
                                        <p:tgtEl>
                                          <p:spTgt spid="2288"/>
                                        </p:tgtEl>
                                        <p:attrNameLst>
                                          <p:attrName>style.visibility</p:attrName>
                                        </p:attrNameLst>
                                      </p:cBhvr>
                                      <p:to>
                                        <p:strVal val="hidden"/>
                                      </p:to>
                                    </p:set>
                                  </p:childTnLst>
                                </p:cTn>
                              </p:par>
                            </p:childTnLst>
                          </p:cTn>
                        </p:par>
                      </p:childTnLst>
                    </p:cTn>
                  </p:par>
                </p:childTnLst>
              </p:cTn>
              <p:nextCondLst>
                <p:cond evt="onClick" delay="0">
                  <p:tgtEl>
                    <p:spTgt spid="2291"/>
                  </p:tgtEl>
                </p:cond>
              </p:nextCondLst>
            </p:seq>
            <p:seq concurrent="1" nextAc="seek">
              <p:cTn id="62" restart="whenNotActive" fill="hold" evtFilter="cancelBubble" nodeType="interactiveSeq">
                <p:stCondLst>
                  <p:cond evt="onClick" delay="0">
                    <p:tgtEl>
                      <p:spTgt spid="229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2292"/>
                                        </p:tgtEl>
                                        <p:attrNameLst>
                                          <p:attrName>style.visibility</p:attrName>
                                        </p:attrNameLst>
                                      </p:cBhvr>
                                      <p:to>
                                        <p:strVal val="visible"/>
                                      </p:to>
                                    </p:set>
                                    <p:animEffect transition="in" filter="fade">
                                      <p:cBhvr>
                                        <p:cTn id="67" dur="1000"/>
                                        <p:tgtEl>
                                          <p:spTgt spid="229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xit" presetSubtype="0" fill="hold" nodeType="clickEffect">
                                  <p:stCondLst>
                                    <p:cond delay="0"/>
                                  </p:stCondLst>
                                  <p:childTnLst>
                                    <p:set>
                                      <p:cBhvr>
                                        <p:cTn id="71" dur="1" fill="hold">
                                          <p:stCondLst>
                                            <p:cond delay="0"/>
                                          </p:stCondLst>
                                        </p:cTn>
                                        <p:tgtEl>
                                          <p:spTgt spid="2292"/>
                                        </p:tgtEl>
                                        <p:attrNameLst>
                                          <p:attrName>style.visibility</p:attrName>
                                        </p:attrNameLst>
                                      </p:cBhvr>
                                      <p:to>
                                        <p:strVal val="hidden"/>
                                      </p:to>
                                    </p:set>
                                  </p:childTnLst>
                                </p:cTn>
                              </p:par>
                            </p:childTnLst>
                          </p:cTn>
                        </p:par>
                      </p:childTnLst>
                    </p:cTn>
                  </p:par>
                </p:childTnLst>
              </p:cTn>
              <p:nextCondLst>
                <p:cond evt="onClick" delay="0">
                  <p:tgtEl>
                    <p:spTgt spid="2295"/>
                  </p:tgtEl>
                </p:cond>
              </p:nextCondLst>
            </p:seq>
            <p:seq concurrent="1" nextAc="seek">
              <p:cTn id="72" restart="whenNotActive" fill="hold" evtFilter="cancelBubble" nodeType="interactiveSeq">
                <p:stCondLst>
                  <p:cond evt="onClick" delay="0">
                    <p:tgtEl>
                      <p:spTgt spid="2299"/>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2296"/>
                                        </p:tgtEl>
                                        <p:attrNameLst>
                                          <p:attrName>style.visibility</p:attrName>
                                        </p:attrNameLst>
                                      </p:cBhvr>
                                      <p:to>
                                        <p:strVal val="visible"/>
                                      </p:to>
                                    </p:set>
                                    <p:animEffect transition="in" filter="fade">
                                      <p:cBhvr>
                                        <p:cTn id="77" dur="1000"/>
                                        <p:tgtEl>
                                          <p:spTgt spid="229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xit" presetSubtype="0" fill="hold" nodeType="clickEffect">
                                  <p:stCondLst>
                                    <p:cond delay="0"/>
                                  </p:stCondLst>
                                  <p:childTnLst>
                                    <p:set>
                                      <p:cBhvr>
                                        <p:cTn id="81" dur="1" fill="hold">
                                          <p:stCondLst>
                                            <p:cond delay="0"/>
                                          </p:stCondLst>
                                        </p:cTn>
                                        <p:tgtEl>
                                          <p:spTgt spid="2296"/>
                                        </p:tgtEl>
                                        <p:attrNameLst>
                                          <p:attrName>style.visibility</p:attrName>
                                        </p:attrNameLst>
                                      </p:cBhvr>
                                      <p:to>
                                        <p:strVal val="hidden"/>
                                      </p:to>
                                    </p:set>
                                  </p:childTnLst>
                                </p:cTn>
                              </p:par>
                            </p:childTnLst>
                          </p:cTn>
                        </p:par>
                      </p:childTnLst>
                    </p:cTn>
                  </p:par>
                </p:childTnLst>
              </p:cTn>
              <p:nextCondLst>
                <p:cond evt="onClick" delay="0">
                  <p:tgtEl>
                    <p:spTgt spid="2299"/>
                  </p:tgtEl>
                </p:cond>
              </p:nextCondLst>
            </p:seq>
            <p:seq concurrent="1" nextAc="seek">
              <p:cTn id="82" restart="whenNotActive" fill="hold" evtFilter="cancelBubble" nodeType="interactiveSeq">
                <p:stCondLst>
                  <p:cond evt="onClick" delay="0">
                    <p:tgtEl>
                      <p:spTgt spid="2303"/>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2300"/>
                                        </p:tgtEl>
                                        <p:attrNameLst>
                                          <p:attrName>style.visibility</p:attrName>
                                        </p:attrNameLst>
                                      </p:cBhvr>
                                      <p:to>
                                        <p:strVal val="visible"/>
                                      </p:to>
                                    </p:set>
                                    <p:animEffect transition="in" filter="fade">
                                      <p:cBhvr>
                                        <p:cTn id="87" dur="1000"/>
                                        <p:tgtEl>
                                          <p:spTgt spid="230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xit" presetSubtype="0" fill="hold" nodeType="clickEffect">
                                  <p:stCondLst>
                                    <p:cond delay="0"/>
                                  </p:stCondLst>
                                  <p:childTnLst>
                                    <p:set>
                                      <p:cBhvr>
                                        <p:cTn id="91" dur="1" fill="hold">
                                          <p:stCondLst>
                                            <p:cond delay="0"/>
                                          </p:stCondLst>
                                        </p:cTn>
                                        <p:tgtEl>
                                          <p:spTgt spid="2300"/>
                                        </p:tgtEl>
                                        <p:attrNameLst>
                                          <p:attrName>style.visibility</p:attrName>
                                        </p:attrNameLst>
                                      </p:cBhvr>
                                      <p:to>
                                        <p:strVal val="hidden"/>
                                      </p:to>
                                    </p:set>
                                  </p:childTnLst>
                                </p:cTn>
                              </p:par>
                            </p:childTnLst>
                          </p:cTn>
                        </p:par>
                      </p:childTnLst>
                    </p:cTn>
                  </p:par>
                </p:childTnLst>
              </p:cTn>
              <p:nextCondLst>
                <p:cond evt="onClick" delay="0">
                  <p:tgtEl>
                    <p:spTgt spid="2303"/>
                  </p:tgtEl>
                </p:cond>
              </p:nextCondLst>
            </p:seq>
            <p:seq concurrent="1" nextAc="seek">
              <p:cTn id="92" restart="whenNotActive" fill="hold" evtFilter="cancelBubble" nodeType="interactiveSeq">
                <p:stCondLst>
                  <p:cond evt="onClick" delay="0">
                    <p:tgtEl>
                      <p:spTgt spid="2304"/>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82"/>
                                        </p:tgtEl>
                                        <p:attrNameLst>
                                          <p:attrName>style.visibility</p:attrName>
                                        </p:attrNameLst>
                                      </p:cBhvr>
                                      <p:to>
                                        <p:strVal val="visible"/>
                                      </p:to>
                                    </p:set>
                                    <p:animEffect transition="in" filter="fade">
                                      <p:cBhvr>
                                        <p:cTn id="97" dur="1000"/>
                                        <p:tgtEl>
                                          <p:spTgt spid="218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2182"/>
                                        </p:tgtEl>
                                        <p:attrNameLst>
                                          <p:attrName>style.visibility</p:attrName>
                                        </p:attrNameLst>
                                      </p:cBhvr>
                                      <p:to>
                                        <p:strVal val="hidden"/>
                                      </p:to>
                                    </p:set>
                                  </p:childTnLst>
                                </p:cTn>
                              </p:par>
                            </p:childTnLst>
                          </p:cTn>
                        </p:par>
                      </p:childTnLst>
                    </p:cTn>
                  </p:par>
                </p:childTnLst>
              </p:cTn>
              <p:nextCondLst>
                <p:cond evt="onClick" delay="0">
                  <p:tgtEl>
                    <p:spTgt spid="2304"/>
                  </p:tgtEl>
                </p:cond>
              </p:nextCondLst>
            </p:seq>
            <p:seq concurrent="1" nextAc="seek">
              <p:cTn id="102" restart="whenNotActive" fill="hold" evtFilter="cancelBubble" nodeType="interactiveSeq">
                <p:stCondLst>
                  <p:cond evt="onClick" delay="0">
                    <p:tgtEl>
                      <p:spTgt spid="2306"/>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305"/>
                                        </p:tgtEl>
                                        <p:attrNameLst>
                                          <p:attrName>style.visibility</p:attrName>
                                        </p:attrNameLst>
                                      </p:cBhvr>
                                      <p:to>
                                        <p:strVal val="visible"/>
                                      </p:to>
                                    </p:set>
                                    <p:animEffect transition="in" filter="fade">
                                      <p:cBhvr>
                                        <p:cTn id="107" dur="1000"/>
                                        <p:tgtEl>
                                          <p:spTgt spid="230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2305"/>
                                        </p:tgtEl>
                                        <p:attrNameLst>
                                          <p:attrName>style.visibility</p:attrName>
                                        </p:attrNameLst>
                                      </p:cBhvr>
                                      <p:to>
                                        <p:strVal val="hidden"/>
                                      </p:to>
                                    </p:set>
                                  </p:childTnLst>
                                </p:cTn>
                              </p:par>
                            </p:childTnLst>
                          </p:cTn>
                        </p:par>
                      </p:childTnLst>
                    </p:cTn>
                  </p:par>
                </p:childTnLst>
              </p:cTn>
              <p:nextCondLst>
                <p:cond evt="onClick" delay="0">
                  <p:tgtEl>
                    <p:spTgt spid="2306"/>
                  </p:tgtEl>
                </p:cond>
              </p:nextCondLst>
            </p:seq>
            <p:seq concurrent="1" nextAc="seek">
              <p:cTn id="112" restart="whenNotActive" fill="hold" evtFilter="cancelBubble" nodeType="interactiveSeq">
                <p:stCondLst>
                  <p:cond evt="onClick" delay="0">
                    <p:tgtEl>
                      <p:spTgt spid="2308"/>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307"/>
                                        </p:tgtEl>
                                        <p:attrNameLst>
                                          <p:attrName>style.visibility</p:attrName>
                                        </p:attrNameLst>
                                      </p:cBhvr>
                                      <p:to>
                                        <p:strVal val="visible"/>
                                      </p:to>
                                    </p:set>
                                    <p:animEffect transition="in" filter="fade">
                                      <p:cBhvr>
                                        <p:cTn id="117" dur="1000"/>
                                        <p:tgtEl>
                                          <p:spTgt spid="230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2307"/>
                                        </p:tgtEl>
                                        <p:attrNameLst>
                                          <p:attrName>style.visibility</p:attrName>
                                        </p:attrNameLst>
                                      </p:cBhvr>
                                      <p:to>
                                        <p:strVal val="hidden"/>
                                      </p:to>
                                    </p:set>
                                  </p:childTnLst>
                                </p:cTn>
                              </p:par>
                            </p:childTnLst>
                          </p:cTn>
                        </p:par>
                      </p:childTnLst>
                    </p:cTn>
                  </p:par>
                </p:childTnLst>
              </p:cTn>
              <p:nextCondLst>
                <p:cond evt="onClick" delay="0">
                  <p:tgtEl>
                    <p:spTgt spid="2308"/>
                  </p:tgtEl>
                </p:cond>
              </p:nextCondLst>
            </p:seq>
            <p:seq concurrent="1" nextAc="seek">
              <p:cTn id="122" restart="whenNotActive" fill="hold" evtFilter="cancelBubble" nodeType="interactiveSeq">
                <p:stCondLst>
                  <p:cond evt="onClick" delay="0">
                    <p:tgtEl>
                      <p:spTgt spid="2310"/>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309"/>
                                        </p:tgtEl>
                                        <p:attrNameLst>
                                          <p:attrName>style.visibility</p:attrName>
                                        </p:attrNameLst>
                                      </p:cBhvr>
                                      <p:to>
                                        <p:strVal val="visible"/>
                                      </p:to>
                                    </p:set>
                                    <p:animEffect transition="in" filter="fade">
                                      <p:cBhvr>
                                        <p:cTn id="127" dur="1000"/>
                                        <p:tgtEl>
                                          <p:spTgt spid="2309"/>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 presetClass="exit" presetSubtype="0" fill="hold" grpId="1" nodeType="clickEffect">
                                  <p:stCondLst>
                                    <p:cond delay="0"/>
                                  </p:stCondLst>
                                  <p:childTnLst>
                                    <p:set>
                                      <p:cBhvr>
                                        <p:cTn id="131" dur="1" fill="hold">
                                          <p:stCondLst>
                                            <p:cond delay="0"/>
                                          </p:stCondLst>
                                        </p:cTn>
                                        <p:tgtEl>
                                          <p:spTgt spid="2309"/>
                                        </p:tgtEl>
                                        <p:attrNameLst>
                                          <p:attrName>style.visibility</p:attrName>
                                        </p:attrNameLst>
                                      </p:cBhvr>
                                      <p:to>
                                        <p:strVal val="hidden"/>
                                      </p:to>
                                    </p:set>
                                  </p:childTnLst>
                                </p:cTn>
                              </p:par>
                            </p:childTnLst>
                          </p:cTn>
                        </p:par>
                      </p:childTnLst>
                    </p:cTn>
                  </p:par>
                </p:childTnLst>
              </p:cTn>
              <p:nextCondLst>
                <p:cond evt="onClick" delay="0">
                  <p:tgtEl>
                    <p:spTgt spid="2310"/>
                  </p:tgtEl>
                </p:cond>
              </p:nextCondLst>
            </p:seq>
            <p:seq concurrent="1" nextAc="seek">
              <p:cTn id="132" restart="whenNotActive" fill="hold" evtFilter="cancelBubble" nodeType="interactiveSeq">
                <p:stCondLst>
                  <p:cond evt="onClick" delay="0">
                    <p:tgtEl>
                      <p:spTgt spid="2311"/>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312"/>
                                        </p:tgtEl>
                                        <p:attrNameLst>
                                          <p:attrName>style.visibility</p:attrName>
                                        </p:attrNameLst>
                                      </p:cBhvr>
                                      <p:to>
                                        <p:strVal val="visible"/>
                                      </p:to>
                                    </p:set>
                                    <p:animEffect transition="in" filter="fade">
                                      <p:cBhvr>
                                        <p:cTn id="137" dur="1000"/>
                                        <p:tgtEl>
                                          <p:spTgt spid="2312"/>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xit" presetSubtype="0" fill="hold" grpId="1" nodeType="clickEffect">
                                  <p:stCondLst>
                                    <p:cond delay="0"/>
                                  </p:stCondLst>
                                  <p:childTnLst>
                                    <p:set>
                                      <p:cBhvr>
                                        <p:cTn id="141" dur="1" fill="hold">
                                          <p:stCondLst>
                                            <p:cond delay="0"/>
                                          </p:stCondLst>
                                        </p:cTn>
                                        <p:tgtEl>
                                          <p:spTgt spid="2312"/>
                                        </p:tgtEl>
                                        <p:attrNameLst>
                                          <p:attrName>style.visibility</p:attrName>
                                        </p:attrNameLst>
                                      </p:cBhvr>
                                      <p:to>
                                        <p:strVal val="hidden"/>
                                      </p:to>
                                    </p:set>
                                  </p:childTnLst>
                                </p:cTn>
                              </p:par>
                            </p:childTnLst>
                          </p:cTn>
                        </p:par>
                      </p:childTnLst>
                    </p:cTn>
                  </p:par>
                </p:childTnLst>
              </p:cTn>
              <p:nextCondLst>
                <p:cond evt="onClick" delay="0">
                  <p:tgtEl>
                    <p:spTgt spid="2311"/>
                  </p:tgtEl>
                </p:cond>
              </p:nextCondLst>
            </p:seq>
            <p:seq concurrent="1" nextAc="seek">
              <p:cTn id="142" restart="whenNotActive" fill="hold" evtFilter="cancelBubble" nodeType="interactiveSeq">
                <p:stCondLst>
                  <p:cond evt="onClick" delay="0">
                    <p:tgtEl>
                      <p:spTgt spid="2313"/>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314"/>
                                        </p:tgtEl>
                                        <p:attrNameLst>
                                          <p:attrName>style.visibility</p:attrName>
                                        </p:attrNameLst>
                                      </p:cBhvr>
                                      <p:to>
                                        <p:strVal val="visible"/>
                                      </p:to>
                                    </p:set>
                                    <p:animEffect transition="in" filter="fade">
                                      <p:cBhvr>
                                        <p:cTn id="147" dur="1000"/>
                                        <p:tgtEl>
                                          <p:spTgt spid="2314"/>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 presetClass="exit" presetSubtype="0" fill="hold" grpId="1" nodeType="clickEffect">
                                  <p:stCondLst>
                                    <p:cond delay="0"/>
                                  </p:stCondLst>
                                  <p:childTnLst>
                                    <p:set>
                                      <p:cBhvr>
                                        <p:cTn id="151" dur="1" fill="hold">
                                          <p:stCondLst>
                                            <p:cond delay="0"/>
                                          </p:stCondLst>
                                        </p:cTn>
                                        <p:tgtEl>
                                          <p:spTgt spid="2314"/>
                                        </p:tgtEl>
                                        <p:attrNameLst>
                                          <p:attrName>style.visibility</p:attrName>
                                        </p:attrNameLst>
                                      </p:cBhvr>
                                      <p:to>
                                        <p:strVal val="hidden"/>
                                      </p:to>
                                    </p:set>
                                  </p:childTnLst>
                                </p:cTn>
                              </p:par>
                            </p:childTnLst>
                          </p:cTn>
                        </p:par>
                      </p:childTnLst>
                    </p:cTn>
                  </p:par>
                </p:childTnLst>
              </p:cTn>
              <p:nextCondLst>
                <p:cond evt="onClick" delay="0">
                  <p:tgtEl>
                    <p:spTgt spid="2313"/>
                  </p:tgtEl>
                </p:cond>
              </p:nextCondLst>
            </p:seq>
            <p:seq concurrent="1" nextAc="seek">
              <p:cTn id="152" restart="whenNotActive" fill="hold" evtFilter="cancelBubble" nodeType="interactiveSeq">
                <p:stCondLst>
                  <p:cond evt="onClick" delay="0">
                    <p:tgtEl>
                      <p:spTgt spid="2315"/>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2316"/>
                                        </p:tgtEl>
                                        <p:attrNameLst>
                                          <p:attrName>style.visibility</p:attrName>
                                        </p:attrNameLst>
                                      </p:cBhvr>
                                      <p:to>
                                        <p:strVal val="visible"/>
                                      </p:to>
                                    </p:set>
                                    <p:animEffect transition="in" filter="fade">
                                      <p:cBhvr>
                                        <p:cTn id="157" dur="1000"/>
                                        <p:tgtEl>
                                          <p:spTgt spid="2316"/>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 presetClass="exit" presetSubtype="0" fill="hold" grpId="1" nodeType="clickEffect">
                                  <p:stCondLst>
                                    <p:cond delay="0"/>
                                  </p:stCondLst>
                                  <p:childTnLst>
                                    <p:set>
                                      <p:cBhvr>
                                        <p:cTn id="161" dur="1" fill="hold">
                                          <p:stCondLst>
                                            <p:cond delay="0"/>
                                          </p:stCondLst>
                                        </p:cTn>
                                        <p:tgtEl>
                                          <p:spTgt spid="2316"/>
                                        </p:tgtEl>
                                        <p:attrNameLst>
                                          <p:attrName>style.visibility</p:attrName>
                                        </p:attrNameLst>
                                      </p:cBhvr>
                                      <p:to>
                                        <p:strVal val="hidden"/>
                                      </p:to>
                                    </p:set>
                                  </p:childTnLst>
                                </p:cTn>
                              </p:par>
                            </p:childTnLst>
                          </p:cTn>
                        </p:par>
                      </p:childTnLst>
                    </p:cTn>
                  </p:par>
                </p:childTnLst>
              </p:cTn>
              <p:nextCondLst>
                <p:cond evt="onClick" delay="0">
                  <p:tgtEl>
                    <p:spTgt spid="2315"/>
                  </p:tgtEl>
                </p:cond>
              </p:nextCondLst>
            </p:seq>
            <p:seq concurrent="1" nextAc="seek">
              <p:cTn id="162" restart="whenNotActive" fill="hold" evtFilter="cancelBubble" nodeType="interactiveSeq">
                <p:stCondLst>
                  <p:cond evt="onClick" delay="0">
                    <p:tgtEl>
                      <p:spTgt spid="2317"/>
                    </p:tgtEl>
                  </p:cond>
                </p:stCondLst>
                <p:endSync evt="end" delay="0">
                  <p:rtn val="all"/>
                </p:endSync>
                <p:childTnLst>
                  <p:par>
                    <p:cTn id="163" fill="hold" nodeType="clickPar">
                      <p:stCondLst>
                        <p:cond delay="0"/>
                      </p:stCondLst>
                      <p:childTnLst>
                        <p:par>
                          <p:cTn id="164" fill="hold" nodeType="withGroup">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2318"/>
                                        </p:tgtEl>
                                        <p:attrNameLst>
                                          <p:attrName>style.visibility</p:attrName>
                                        </p:attrNameLst>
                                      </p:cBhvr>
                                      <p:to>
                                        <p:strVal val="visible"/>
                                      </p:to>
                                    </p:set>
                                    <p:animEffect transition="in" filter="fade">
                                      <p:cBhvr>
                                        <p:cTn id="167" dur="1000"/>
                                        <p:tgtEl>
                                          <p:spTgt spid="2318"/>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xit" presetSubtype="0" fill="hold" grpId="1" nodeType="clickEffect">
                                  <p:stCondLst>
                                    <p:cond delay="0"/>
                                  </p:stCondLst>
                                  <p:childTnLst>
                                    <p:set>
                                      <p:cBhvr>
                                        <p:cTn id="171" dur="1" fill="hold">
                                          <p:stCondLst>
                                            <p:cond delay="0"/>
                                          </p:stCondLst>
                                        </p:cTn>
                                        <p:tgtEl>
                                          <p:spTgt spid="2318"/>
                                        </p:tgtEl>
                                        <p:attrNameLst>
                                          <p:attrName>style.visibility</p:attrName>
                                        </p:attrNameLst>
                                      </p:cBhvr>
                                      <p:to>
                                        <p:strVal val="hidden"/>
                                      </p:to>
                                    </p:set>
                                  </p:childTnLst>
                                </p:cTn>
                              </p:par>
                            </p:childTnLst>
                          </p:cTn>
                        </p:par>
                      </p:childTnLst>
                    </p:cTn>
                  </p:par>
                </p:childTnLst>
              </p:cTn>
              <p:nextCondLst>
                <p:cond evt="onClick" delay="0">
                  <p:tgtEl>
                    <p:spTgt spid="2317"/>
                  </p:tgtEl>
                </p:cond>
              </p:nextCondLst>
            </p:seq>
            <p:seq concurrent="1" nextAc="seek">
              <p:cTn id="172" restart="whenNotActive" fill="hold" evtFilter="cancelBubble" nodeType="interactiveSeq">
                <p:stCondLst>
                  <p:cond evt="onClick" delay="0">
                    <p:tgtEl>
                      <p:spTgt spid="2319"/>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2320"/>
                                        </p:tgtEl>
                                        <p:attrNameLst>
                                          <p:attrName>style.visibility</p:attrName>
                                        </p:attrNameLst>
                                      </p:cBhvr>
                                      <p:to>
                                        <p:strVal val="visible"/>
                                      </p:to>
                                    </p:set>
                                    <p:animEffect transition="in" filter="fade">
                                      <p:cBhvr>
                                        <p:cTn id="177" dur="1000"/>
                                        <p:tgtEl>
                                          <p:spTgt spid="2320"/>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2320"/>
                                        </p:tgtEl>
                                        <p:attrNameLst>
                                          <p:attrName>style.visibility</p:attrName>
                                        </p:attrNameLst>
                                      </p:cBhvr>
                                      <p:to>
                                        <p:strVal val="hidden"/>
                                      </p:to>
                                    </p:set>
                                  </p:childTnLst>
                                </p:cTn>
                              </p:par>
                            </p:childTnLst>
                          </p:cTn>
                        </p:par>
                      </p:childTnLst>
                    </p:cTn>
                  </p:par>
                </p:childTnLst>
              </p:cTn>
              <p:nextCondLst>
                <p:cond evt="onClick" delay="0">
                  <p:tgtEl>
                    <p:spTgt spid="2319"/>
                  </p:tgtEl>
                </p:cond>
              </p:nextCondLst>
            </p:seq>
          </p:childTnLst>
        </p:cTn>
      </p:par>
    </p:tnLst>
    <p:bldLst>
      <p:bldP spid="2305" grpId="0" animBg="1"/>
      <p:bldP spid="2305" grpId="1" animBg="1"/>
      <p:bldP spid="2307" grpId="0" animBg="1"/>
      <p:bldP spid="2307" grpId="1" animBg="1"/>
      <p:bldP spid="2182" grpId="0" animBg="1"/>
      <p:bldP spid="2182" grpId="1" animBg="1"/>
      <p:bldP spid="2309" grpId="0" animBg="1"/>
      <p:bldP spid="2309" grpId="1" animBg="1"/>
      <p:bldP spid="2312" grpId="0" animBg="1"/>
      <p:bldP spid="2312" grpId="1" animBg="1"/>
      <p:bldP spid="2314" grpId="0" animBg="1"/>
      <p:bldP spid="2314" grpId="1" animBg="1"/>
      <p:bldP spid="2316" grpId="0" animBg="1"/>
      <p:bldP spid="2316" grpId="1" animBg="1"/>
      <p:bldP spid="2318" grpId="0" animBg="1"/>
      <p:bldP spid="2318" grpId="1" animBg="1"/>
      <p:bldP spid="2320" grpId="0" animBg="1"/>
      <p:bldP spid="232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BD97-EBE0-409C-8A81-F4745D1619C7}"/>
              </a:ext>
            </a:extLst>
          </p:cNvPr>
          <p:cNvSpPr>
            <a:spLocks noGrp="1"/>
          </p:cNvSpPr>
          <p:nvPr>
            <p:ph type="title"/>
          </p:nvPr>
        </p:nvSpPr>
        <p:spPr/>
        <p:txBody>
          <a:bodyPr/>
          <a:lstStyle/>
          <a:p>
            <a:r>
              <a:rPr lang="en-GB" dirty="0"/>
              <a:t>LOs</a:t>
            </a:r>
          </a:p>
        </p:txBody>
      </p:sp>
      <p:graphicFrame>
        <p:nvGraphicFramePr>
          <p:cNvPr id="5" name="Content Placeholder 4">
            <a:extLst>
              <a:ext uri="{FF2B5EF4-FFF2-40B4-BE49-F238E27FC236}">
                <a16:creationId xmlns:a16="http://schemas.microsoft.com/office/drawing/2014/main" id="{6F1B717D-CCCA-61D8-5DF6-B65186105A55}"/>
              </a:ext>
            </a:extLst>
          </p:cNvPr>
          <p:cNvGraphicFramePr>
            <a:graphicFrameLocks noGrp="1"/>
          </p:cNvGraphicFramePr>
          <p:nvPr>
            <p:ph idx="1"/>
            <p:extLst>
              <p:ext uri="{D42A27DB-BD31-4B8C-83A1-F6EECF244321}">
                <p14:modId xmlns:p14="http://schemas.microsoft.com/office/powerpoint/2010/main" val="40083239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618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1EE22-C0DE-47F6-B8D6-7B4EAAA7E194}"/>
              </a:ext>
            </a:extLst>
          </p:cNvPr>
          <p:cNvSpPr>
            <a:spLocks noGrp="1"/>
          </p:cNvSpPr>
          <p:nvPr>
            <p:ph type="title"/>
          </p:nvPr>
        </p:nvSpPr>
        <p:spPr/>
        <p:txBody>
          <a:bodyPr/>
          <a:lstStyle/>
          <a:p>
            <a:r>
              <a:rPr lang="en-GB" dirty="0"/>
              <a:t>Bootcamp</a:t>
            </a:r>
          </a:p>
        </p:txBody>
      </p:sp>
      <p:sp>
        <p:nvSpPr>
          <p:cNvPr id="3" name="Content Placeholder 2">
            <a:extLst>
              <a:ext uri="{FF2B5EF4-FFF2-40B4-BE49-F238E27FC236}">
                <a16:creationId xmlns:a16="http://schemas.microsoft.com/office/drawing/2014/main" id="{B39AEC32-80E8-4D58-A66C-648732F39DB4}"/>
              </a:ext>
            </a:extLst>
          </p:cNvPr>
          <p:cNvSpPr>
            <a:spLocks noGrp="1"/>
          </p:cNvSpPr>
          <p:nvPr>
            <p:ph idx="1"/>
          </p:nvPr>
        </p:nvSpPr>
        <p:spPr/>
        <p:txBody>
          <a:bodyPr>
            <a:normAutofit/>
          </a:bodyPr>
          <a:lstStyle/>
          <a:p>
            <a:pPr marL="0" indent="0">
              <a:buNone/>
            </a:pPr>
            <a:endParaRPr lang="en-GB" dirty="0"/>
          </a:p>
        </p:txBody>
      </p:sp>
      <p:graphicFrame>
        <p:nvGraphicFramePr>
          <p:cNvPr id="4" name="Diagram 3">
            <a:extLst>
              <a:ext uri="{FF2B5EF4-FFF2-40B4-BE49-F238E27FC236}">
                <a16:creationId xmlns:a16="http://schemas.microsoft.com/office/drawing/2014/main" id="{CA132694-3659-44FD-9D57-707DC2B63CD2}"/>
              </a:ext>
            </a:extLst>
          </p:cNvPr>
          <p:cNvGraphicFramePr/>
          <p:nvPr>
            <p:extLst>
              <p:ext uri="{D42A27DB-BD31-4B8C-83A1-F6EECF244321}">
                <p14:modId xmlns:p14="http://schemas.microsoft.com/office/powerpoint/2010/main" val="3118783991"/>
              </p:ext>
            </p:extLst>
          </p:nvPr>
        </p:nvGraphicFramePr>
        <p:xfrm>
          <a:off x="2152650" y="681038"/>
          <a:ext cx="8356854" cy="600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94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6A0C195-CE23-4F35-9CB0-F7561766889A}"/>
                                            </p:graphicEl>
                                          </p:spTgt>
                                        </p:tgtEl>
                                        <p:attrNameLst>
                                          <p:attrName>style.visibility</p:attrName>
                                        </p:attrNameLst>
                                      </p:cBhvr>
                                      <p:to>
                                        <p:strVal val="visible"/>
                                      </p:to>
                                    </p:set>
                                    <p:anim calcmode="lin" valueType="num">
                                      <p:cBhvr additive="base">
                                        <p:cTn id="7" dur="500" fill="hold"/>
                                        <p:tgtEl>
                                          <p:spTgt spid="4">
                                            <p:graphicEl>
                                              <a:dgm id="{C6A0C195-CE23-4F35-9CB0-F7561766889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6A0C195-CE23-4F35-9CB0-F7561766889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85970F7-A496-42A5-8A5F-2057F4E898B0}"/>
                                            </p:graphicEl>
                                          </p:spTgt>
                                        </p:tgtEl>
                                        <p:attrNameLst>
                                          <p:attrName>style.visibility</p:attrName>
                                        </p:attrNameLst>
                                      </p:cBhvr>
                                      <p:to>
                                        <p:strVal val="visible"/>
                                      </p:to>
                                    </p:set>
                                    <p:anim calcmode="lin" valueType="num">
                                      <p:cBhvr additive="base">
                                        <p:cTn id="13" dur="500" fill="hold"/>
                                        <p:tgtEl>
                                          <p:spTgt spid="4">
                                            <p:graphicEl>
                                              <a:dgm id="{585970F7-A496-42A5-8A5F-2057F4E898B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85970F7-A496-42A5-8A5F-2057F4E898B0}"/>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911F0FAA-9AB1-42DE-8D98-9DE418D2FEFD}"/>
                                            </p:graphicEl>
                                          </p:spTgt>
                                        </p:tgtEl>
                                        <p:attrNameLst>
                                          <p:attrName>style.visibility</p:attrName>
                                        </p:attrNameLst>
                                      </p:cBhvr>
                                      <p:to>
                                        <p:strVal val="visible"/>
                                      </p:to>
                                    </p:set>
                                    <p:anim calcmode="lin" valueType="num">
                                      <p:cBhvr additive="base">
                                        <p:cTn id="17" dur="500" fill="hold"/>
                                        <p:tgtEl>
                                          <p:spTgt spid="4">
                                            <p:graphicEl>
                                              <a:dgm id="{911F0FAA-9AB1-42DE-8D98-9DE418D2FEF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911F0FAA-9AB1-42DE-8D98-9DE418D2FEFD}"/>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805D4A03-1BD9-424C-B277-0B1A9C352C9B}"/>
                                            </p:graphicEl>
                                          </p:spTgt>
                                        </p:tgtEl>
                                        <p:attrNameLst>
                                          <p:attrName>style.visibility</p:attrName>
                                        </p:attrNameLst>
                                      </p:cBhvr>
                                      <p:to>
                                        <p:strVal val="visible"/>
                                      </p:to>
                                    </p:set>
                                    <p:anim calcmode="lin" valueType="num">
                                      <p:cBhvr additive="base">
                                        <p:cTn id="23" dur="500" fill="hold"/>
                                        <p:tgtEl>
                                          <p:spTgt spid="4">
                                            <p:graphicEl>
                                              <a:dgm id="{805D4A03-1BD9-424C-B277-0B1A9C352C9B}"/>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805D4A03-1BD9-424C-B277-0B1A9C352C9B}"/>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DB34291C-A655-4FF6-A6BB-3F28A5B785CA}"/>
                                            </p:graphicEl>
                                          </p:spTgt>
                                        </p:tgtEl>
                                        <p:attrNameLst>
                                          <p:attrName>style.visibility</p:attrName>
                                        </p:attrNameLst>
                                      </p:cBhvr>
                                      <p:to>
                                        <p:strVal val="visible"/>
                                      </p:to>
                                    </p:set>
                                    <p:anim calcmode="lin" valueType="num">
                                      <p:cBhvr additive="base">
                                        <p:cTn id="27" dur="500" fill="hold"/>
                                        <p:tgtEl>
                                          <p:spTgt spid="4">
                                            <p:graphicEl>
                                              <a:dgm id="{DB34291C-A655-4FF6-A6BB-3F28A5B785CA}"/>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DB34291C-A655-4FF6-A6BB-3F28A5B785CA}"/>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A0BCCFC7-07FB-4EA2-8F3B-A026346BE440}"/>
                                            </p:graphicEl>
                                          </p:spTgt>
                                        </p:tgtEl>
                                        <p:attrNameLst>
                                          <p:attrName>style.visibility</p:attrName>
                                        </p:attrNameLst>
                                      </p:cBhvr>
                                      <p:to>
                                        <p:strVal val="visible"/>
                                      </p:to>
                                    </p:set>
                                    <p:anim calcmode="lin" valueType="num">
                                      <p:cBhvr additive="base">
                                        <p:cTn id="33" dur="500" fill="hold"/>
                                        <p:tgtEl>
                                          <p:spTgt spid="4">
                                            <p:graphicEl>
                                              <a:dgm id="{A0BCCFC7-07FB-4EA2-8F3B-A026346BE440}"/>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A0BCCFC7-07FB-4EA2-8F3B-A026346BE440}"/>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68000C6E-DBE9-4884-A612-485E891FC0E7}"/>
                                            </p:graphicEl>
                                          </p:spTgt>
                                        </p:tgtEl>
                                        <p:attrNameLst>
                                          <p:attrName>style.visibility</p:attrName>
                                        </p:attrNameLst>
                                      </p:cBhvr>
                                      <p:to>
                                        <p:strVal val="visible"/>
                                      </p:to>
                                    </p:set>
                                    <p:anim calcmode="lin" valueType="num">
                                      <p:cBhvr additive="base">
                                        <p:cTn id="37" dur="500" fill="hold"/>
                                        <p:tgtEl>
                                          <p:spTgt spid="4">
                                            <p:graphicEl>
                                              <a:dgm id="{68000C6E-DBE9-4884-A612-485E891FC0E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68000C6E-DBE9-4884-A612-485E891FC0E7}"/>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FBCC0D14-E463-44F0-BDAC-A69A2FC63C3E}"/>
                                            </p:graphicEl>
                                          </p:spTgt>
                                        </p:tgtEl>
                                        <p:attrNameLst>
                                          <p:attrName>style.visibility</p:attrName>
                                        </p:attrNameLst>
                                      </p:cBhvr>
                                      <p:to>
                                        <p:strVal val="visible"/>
                                      </p:to>
                                    </p:set>
                                    <p:anim calcmode="lin" valueType="num">
                                      <p:cBhvr additive="base">
                                        <p:cTn id="43" dur="500" fill="hold"/>
                                        <p:tgtEl>
                                          <p:spTgt spid="4">
                                            <p:graphicEl>
                                              <a:dgm id="{FBCC0D14-E463-44F0-BDAC-A69A2FC63C3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FBCC0D14-E463-44F0-BDAC-A69A2FC63C3E}"/>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7D195782-8294-4267-A615-90B5F6FFA8C4}"/>
                                            </p:graphicEl>
                                          </p:spTgt>
                                        </p:tgtEl>
                                        <p:attrNameLst>
                                          <p:attrName>style.visibility</p:attrName>
                                        </p:attrNameLst>
                                      </p:cBhvr>
                                      <p:to>
                                        <p:strVal val="visible"/>
                                      </p:to>
                                    </p:set>
                                    <p:anim calcmode="lin" valueType="num">
                                      <p:cBhvr additive="base">
                                        <p:cTn id="47" dur="500" fill="hold"/>
                                        <p:tgtEl>
                                          <p:spTgt spid="4">
                                            <p:graphicEl>
                                              <a:dgm id="{7D195782-8294-4267-A615-90B5F6FFA8C4}"/>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7D195782-8294-4267-A615-90B5F6FFA8C4}"/>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graphicEl>
                                              <a:dgm id="{A808E8F4-A031-44D3-A907-F24231D5000E}"/>
                                            </p:graphicEl>
                                          </p:spTgt>
                                        </p:tgtEl>
                                        <p:attrNameLst>
                                          <p:attrName>style.visibility</p:attrName>
                                        </p:attrNameLst>
                                      </p:cBhvr>
                                      <p:to>
                                        <p:strVal val="visible"/>
                                      </p:to>
                                    </p:set>
                                    <p:anim calcmode="lin" valueType="num">
                                      <p:cBhvr additive="base">
                                        <p:cTn id="53" dur="500" fill="hold"/>
                                        <p:tgtEl>
                                          <p:spTgt spid="4">
                                            <p:graphicEl>
                                              <a:dgm id="{A808E8F4-A031-44D3-A907-F24231D5000E}"/>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A808E8F4-A031-44D3-A907-F24231D5000E}"/>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graphicEl>
                                              <a:dgm id="{C40C992E-B0AB-478A-A1DE-7F02238F551E}"/>
                                            </p:graphicEl>
                                          </p:spTgt>
                                        </p:tgtEl>
                                        <p:attrNameLst>
                                          <p:attrName>style.visibility</p:attrName>
                                        </p:attrNameLst>
                                      </p:cBhvr>
                                      <p:to>
                                        <p:strVal val="visible"/>
                                      </p:to>
                                    </p:set>
                                    <p:anim calcmode="lin" valueType="num">
                                      <p:cBhvr additive="base">
                                        <p:cTn id="57" dur="500" fill="hold"/>
                                        <p:tgtEl>
                                          <p:spTgt spid="4">
                                            <p:graphicEl>
                                              <a:dgm id="{C40C992E-B0AB-478A-A1DE-7F02238F551E}"/>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graphicEl>
                                              <a:dgm id="{C40C992E-B0AB-478A-A1DE-7F02238F551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A1665-9EA6-4D28-8406-6E1E5264FE21}"/>
              </a:ext>
            </a:extLst>
          </p:cNvPr>
          <p:cNvSpPr>
            <a:spLocks noGrp="1"/>
          </p:cNvSpPr>
          <p:nvPr>
            <p:ph type="title"/>
          </p:nvPr>
        </p:nvSpPr>
        <p:spPr/>
        <p:txBody>
          <a:bodyPr>
            <a:normAutofit/>
          </a:bodyPr>
          <a:lstStyle/>
          <a:p>
            <a:r>
              <a:rPr lang="en-US" sz="3600" dirty="0"/>
              <a:t>Ramadan Checklist</a:t>
            </a:r>
            <a:br>
              <a:rPr lang="en-US" sz="3600" dirty="0"/>
            </a:br>
            <a:r>
              <a:rPr lang="en-US" sz="2400" dirty="0"/>
              <a:t>What can you add to your list?</a:t>
            </a:r>
            <a:endParaRPr lang="en-GB" sz="3600" dirty="0"/>
          </a:p>
        </p:txBody>
      </p:sp>
      <p:sp>
        <p:nvSpPr>
          <p:cNvPr id="3" name="Content Placeholder 2">
            <a:extLst>
              <a:ext uri="{FF2B5EF4-FFF2-40B4-BE49-F238E27FC236}">
                <a16:creationId xmlns:a16="http://schemas.microsoft.com/office/drawing/2014/main" id="{72ACD7B1-1BF4-4B77-9056-68429C0E1A81}"/>
              </a:ext>
            </a:extLst>
          </p:cNvPr>
          <p:cNvSpPr>
            <a:spLocks noGrp="1"/>
          </p:cNvSpPr>
          <p:nvPr>
            <p:ph sz="half" idx="1"/>
          </p:nvPr>
        </p:nvSpPr>
        <p:spPr/>
        <p:txBody>
          <a:bodyPr>
            <a:normAutofit fontScale="47500" lnSpcReduction="20000"/>
          </a:bodyPr>
          <a:lstStyle/>
          <a:p>
            <a:pPr>
              <a:buFont typeface="Wingdings" panose="05000000000000000000" pitchFamily="2" charset="2"/>
              <a:buChar char="q"/>
            </a:pPr>
            <a:r>
              <a:rPr lang="en-US" dirty="0" err="1"/>
              <a:t>Du’a</a:t>
            </a:r>
            <a:r>
              <a:rPr lang="en-US" dirty="0"/>
              <a:t> of waking up</a:t>
            </a:r>
          </a:p>
          <a:p>
            <a:pPr>
              <a:buFont typeface="Wingdings" panose="05000000000000000000" pitchFamily="2" charset="2"/>
              <a:buChar char="q"/>
            </a:pPr>
            <a:r>
              <a:rPr lang="en-US" dirty="0" err="1"/>
              <a:t>Du’a</a:t>
            </a:r>
            <a:r>
              <a:rPr lang="en-US" dirty="0"/>
              <a:t> of bathroom</a:t>
            </a:r>
          </a:p>
          <a:p>
            <a:pPr>
              <a:buFont typeface="Wingdings" panose="05000000000000000000" pitchFamily="2" charset="2"/>
              <a:buChar char="q"/>
            </a:pPr>
            <a:r>
              <a:rPr lang="en-US" dirty="0" err="1"/>
              <a:t>Du’a</a:t>
            </a:r>
            <a:r>
              <a:rPr lang="en-US" dirty="0"/>
              <a:t> of clothes</a:t>
            </a:r>
          </a:p>
          <a:p>
            <a:pPr>
              <a:buFont typeface="Wingdings" panose="05000000000000000000" pitchFamily="2" charset="2"/>
              <a:buChar char="q"/>
            </a:pPr>
            <a:r>
              <a:rPr lang="en-US" dirty="0"/>
              <a:t>Morning </a:t>
            </a:r>
            <a:r>
              <a:rPr lang="en-US" dirty="0" err="1"/>
              <a:t>Adhkar</a:t>
            </a:r>
            <a:r>
              <a:rPr lang="en-US" dirty="0"/>
              <a:t> </a:t>
            </a:r>
          </a:p>
          <a:p>
            <a:pPr>
              <a:buFont typeface="Wingdings" panose="05000000000000000000" pitchFamily="2" charset="2"/>
              <a:buChar char="q"/>
            </a:pPr>
            <a:r>
              <a:rPr lang="en-US" dirty="0"/>
              <a:t>Salah al-</a:t>
            </a:r>
            <a:r>
              <a:rPr lang="en-US" dirty="0" err="1"/>
              <a:t>Duha</a:t>
            </a:r>
            <a:endParaRPr lang="en-US" dirty="0"/>
          </a:p>
          <a:p>
            <a:pPr>
              <a:buFont typeface="Wingdings" panose="05000000000000000000" pitchFamily="2" charset="2"/>
              <a:buChar char="q"/>
            </a:pPr>
            <a:r>
              <a:rPr lang="en-US" dirty="0"/>
              <a:t>Throughout fast: allocate time for </a:t>
            </a:r>
            <a:r>
              <a:rPr lang="en-US" dirty="0" err="1"/>
              <a:t>du‘a</a:t>
            </a:r>
            <a:r>
              <a:rPr lang="en-US" dirty="0"/>
              <a:t> &amp; recite Qur’an</a:t>
            </a:r>
          </a:p>
          <a:p>
            <a:pPr>
              <a:buFont typeface="Wingdings" panose="05000000000000000000" pitchFamily="2" charset="2"/>
              <a:buChar char="q"/>
            </a:pPr>
            <a:r>
              <a:rPr lang="en-US" dirty="0"/>
              <a:t>Whilst you’re fasting: control your tongue </a:t>
            </a:r>
          </a:p>
          <a:p>
            <a:pPr>
              <a:buFont typeface="Wingdings" panose="05000000000000000000" pitchFamily="2" charset="2"/>
              <a:buChar char="q"/>
            </a:pPr>
            <a:r>
              <a:rPr lang="en-US" dirty="0"/>
              <a:t>Evening </a:t>
            </a:r>
            <a:r>
              <a:rPr lang="en-US" dirty="0" err="1"/>
              <a:t>Adhkar</a:t>
            </a:r>
            <a:endParaRPr lang="en-US" dirty="0"/>
          </a:p>
          <a:p>
            <a:pPr>
              <a:buFont typeface="Wingdings" panose="05000000000000000000" pitchFamily="2" charset="2"/>
              <a:buChar char="q"/>
            </a:pPr>
            <a:r>
              <a:rPr lang="en-US" dirty="0"/>
              <a:t>Before Iftar: </a:t>
            </a:r>
            <a:r>
              <a:rPr lang="en-US" dirty="0" err="1"/>
              <a:t>du’a</a:t>
            </a:r>
            <a:endParaRPr lang="en-US" dirty="0"/>
          </a:p>
          <a:p>
            <a:pPr>
              <a:buFont typeface="Wingdings" panose="05000000000000000000" pitchFamily="2" charset="2"/>
              <a:buChar char="q"/>
            </a:pPr>
            <a:r>
              <a:rPr lang="en-US" dirty="0"/>
              <a:t>Iftar: dates + </a:t>
            </a:r>
            <a:r>
              <a:rPr lang="en-US" dirty="0" err="1"/>
              <a:t>du’a</a:t>
            </a:r>
            <a:endParaRPr lang="en-US" dirty="0"/>
          </a:p>
          <a:p>
            <a:pPr>
              <a:buFont typeface="Wingdings" panose="05000000000000000000" pitchFamily="2" charset="2"/>
              <a:buChar char="q"/>
            </a:pPr>
            <a:r>
              <a:rPr lang="en-US" dirty="0" err="1"/>
              <a:t>Isha</a:t>
            </a:r>
            <a:r>
              <a:rPr lang="en-US" dirty="0"/>
              <a:t>: Tarawih</a:t>
            </a:r>
          </a:p>
          <a:p>
            <a:pPr>
              <a:buFont typeface="Wingdings" panose="05000000000000000000" pitchFamily="2" charset="2"/>
              <a:buChar char="q"/>
            </a:pPr>
            <a:r>
              <a:rPr lang="en-US" dirty="0" err="1"/>
              <a:t>Adhkar</a:t>
            </a:r>
            <a:r>
              <a:rPr lang="en-US" dirty="0"/>
              <a:t> before sleep</a:t>
            </a:r>
          </a:p>
          <a:p>
            <a:pPr>
              <a:buFont typeface="Wingdings" panose="05000000000000000000" pitchFamily="2" charset="2"/>
              <a:buChar char="q"/>
            </a:pPr>
            <a:r>
              <a:rPr lang="en-US" dirty="0" err="1"/>
              <a:t>Tahajjud</a:t>
            </a:r>
            <a:r>
              <a:rPr lang="en-US" dirty="0"/>
              <a:t> + </a:t>
            </a:r>
            <a:r>
              <a:rPr lang="en-US" dirty="0" err="1"/>
              <a:t>du’a</a:t>
            </a:r>
            <a:r>
              <a:rPr lang="en-US" dirty="0"/>
              <a:t> </a:t>
            </a:r>
          </a:p>
          <a:p>
            <a:pPr>
              <a:buFont typeface="Wingdings" panose="05000000000000000000" pitchFamily="2" charset="2"/>
              <a:buChar char="q"/>
            </a:pPr>
            <a:r>
              <a:rPr lang="en-US" dirty="0" err="1"/>
              <a:t>Suhur</a:t>
            </a:r>
            <a:r>
              <a:rPr lang="en-US" dirty="0"/>
              <a:t>: blessed</a:t>
            </a:r>
            <a:endParaRPr lang="en-GB" dirty="0"/>
          </a:p>
        </p:txBody>
      </p:sp>
      <p:sp>
        <p:nvSpPr>
          <p:cNvPr id="4" name="Content Placeholder 3">
            <a:extLst>
              <a:ext uri="{FF2B5EF4-FFF2-40B4-BE49-F238E27FC236}">
                <a16:creationId xmlns:a16="http://schemas.microsoft.com/office/drawing/2014/main" id="{D794D142-9B0B-497A-9228-5F706AC852A9}"/>
              </a:ext>
            </a:extLst>
          </p:cNvPr>
          <p:cNvSpPr>
            <a:spLocks noGrp="1"/>
          </p:cNvSpPr>
          <p:nvPr>
            <p:ph sz="half" idx="2"/>
          </p:nvPr>
        </p:nvSpPr>
        <p:spPr/>
        <p:txBody>
          <a:bodyPr>
            <a:normAutofit fontScale="47500" lnSpcReduction="20000"/>
          </a:bodyPr>
          <a:lstStyle/>
          <a:p>
            <a:pPr>
              <a:buFont typeface="Courier New" panose="02070309020205020404" pitchFamily="49" charset="0"/>
              <a:buChar char="o"/>
            </a:pPr>
            <a:r>
              <a:rPr lang="en-US" sz="3400" dirty="0"/>
              <a:t>Qur’an </a:t>
            </a:r>
          </a:p>
          <a:p>
            <a:pPr>
              <a:buFont typeface="Courier New" panose="02070309020205020404" pitchFamily="49" charset="0"/>
              <a:buChar char="o"/>
            </a:pPr>
            <a:r>
              <a:rPr lang="en-US" sz="3400" dirty="0"/>
              <a:t>Dhikr</a:t>
            </a:r>
          </a:p>
          <a:p>
            <a:pPr>
              <a:buFont typeface="Courier New" panose="02070309020205020404" pitchFamily="49" charset="0"/>
              <a:buChar char="o"/>
            </a:pPr>
            <a:r>
              <a:rPr lang="en-US" sz="3400" dirty="0"/>
              <a:t>Revision/Work</a:t>
            </a:r>
          </a:p>
          <a:p>
            <a:pPr>
              <a:buFont typeface="Courier New" panose="02070309020205020404" pitchFamily="49" charset="0"/>
              <a:buChar char="o"/>
            </a:pPr>
            <a:r>
              <a:rPr lang="en-US" sz="3400" dirty="0"/>
              <a:t>Helping parents</a:t>
            </a:r>
          </a:p>
          <a:p>
            <a:pPr>
              <a:buFont typeface="Courier New" panose="02070309020205020404" pitchFamily="49" charset="0"/>
              <a:buChar char="o"/>
            </a:pPr>
            <a:r>
              <a:rPr lang="en-US" sz="3400" dirty="0"/>
              <a:t>Listening to Qur’an</a:t>
            </a:r>
          </a:p>
          <a:p>
            <a:pPr>
              <a:buFont typeface="Courier New" panose="02070309020205020404" pitchFamily="49" charset="0"/>
              <a:buChar char="o"/>
            </a:pPr>
            <a:r>
              <a:rPr lang="en-US" sz="3400" dirty="0"/>
              <a:t>Listening to tafsir/lectures</a:t>
            </a:r>
          </a:p>
          <a:p>
            <a:pPr>
              <a:buFont typeface="Courier New" panose="02070309020205020404" pitchFamily="49" charset="0"/>
              <a:buChar char="o"/>
            </a:pPr>
            <a:r>
              <a:rPr lang="en-US" sz="3400" dirty="0" err="1"/>
              <a:t>Adhkar</a:t>
            </a:r>
            <a:r>
              <a:rPr lang="en-US" sz="3400" dirty="0"/>
              <a:t> after salah</a:t>
            </a:r>
          </a:p>
          <a:p>
            <a:pPr>
              <a:buFont typeface="Courier New" panose="02070309020205020404" pitchFamily="49" charset="0"/>
              <a:buChar char="o"/>
            </a:pPr>
            <a:r>
              <a:rPr lang="en-US" sz="3400" dirty="0"/>
              <a:t>Charity</a:t>
            </a:r>
          </a:p>
          <a:p>
            <a:pPr>
              <a:buFont typeface="Courier New" panose="02070309020205020404" pitchFamily="49" charset="0"/>
              <a:buChar char="o"/>
            </a:pPr>
            <a:r>
              <a:rPr lang="en-US" sz="3400" dirty="0"/>
              <a:t>Read beneficial Islamic books</a:t>
            </a:r>
          </a:p>
          <a:p>
            <a:pPr>
              <a:buFont typeface="Courier New" panose="02070309020205020404" pitchFamily="49" charset="0"/>
              <a:buChar char="o"/>
            </a:pPr>
            <a:r>
              <a:rPr lang="en-US" sz="3400" dirty="0"/>
              <a:t>Do something nice for parents/siblings/</a:t>
            </a:r>
            <a:r>
              <a:rPr lang="en-US" sz="3400" dirty="0" err="1"/>
              <a:t>neighbours</a:t>
            </a:r>
            <a:r>
              <a:rPr lang="en-US" sz="3400" dirty="0"/>
              <a:t> </a:t>
            </a:r>
            <a:r>
              <a:rPr lang="en-US" sz="3400" dirty="0" err="1"/>
              <a:t>etc</a:t>
            </a:r>
            <a:endParaRPr lang="en-US" sz="3400" dirty="0"/>
          </a:p>
          <a:p>
            <a:pPr>
              <a:buFont typeface="Courier New" panose="02070309020205020404" pitchFamily="49" charset="0"/>
              <a:buChar char="o"/>
            </a:pPr>
            <a:r>
              <a:rPr lang="en-US" sz="3400" dirty="0"/>
              <a:t>Work on </a:t>
            </a:r>
            <a:r>
              <a:rPr lang="en-US" sz="3400" dirty="0" err="1"/>
              <a:t>khushu</a:t>
            </a:r>
            <a:r>
              <a:rPr lang="en-US" sz="3400" dirty="0"/>
              <a:t> in salah</a:t>
            </a:r>
          </a:p>
          <a:p>
            <a:pPr>
              <a:buFont typeface="Courier New" panose="02070309020205020404" pitchFamily="49" charset="0"/>
              <a:buChar char="o"/>
            </a:pPr>
            <a:r>
              <a:rPr lang="en-US" sz="3400" dirty="0"/>
              <a:t>Family circle</a:t>
            </a:r>
          </a:p>
          <a:p>
            <a:pPr>
              <a:buFont typeface="Courier New" panose="02070309020205020404" pitchFamily="49" charset="0"/>
              <a:buChar char="o"/>
            </a:pPr>
            <a:r>
              <a:rPr lang="en-US" sz="3400" dirty="0"/>
              <a:t>Extra </a:t>
            </a:r>
            <a:r>
              <a:rPr lang="en-US" sz="3400" dirty="0" err="1"/>
              <a:t>sunan</a:t>
            </a:r>
            <a:r>
              <a:rPr lang="en-US" sz="3400" dirty="0"/>
              <a:t> and </a:t>
            </a:r>
            <a:r>
              <a:rPr lang="en-US" sz="3400" dirty="0" err="1"/>
              <a:t>nawafil</a:t>
            </a:r>
            <a:endParaRPr lang="en-US" sz="3400" dirty="0"/>
          </a:p>
          <a:p>
            <a:endParaRPr lang="en-GB" dirty="0"/>
          </a:p>
        </p:txBody>
      </p:sp>
    </p:spTree>
    <p:extLst>
      <p:ext uri="{BB962C8B-B14F-4D97-AF65-F5344CB8AC3E}">
        <p14:creationId xmlns:p14="http://schemas.microsoft.com/office/powerpoint/2010/main" val="406414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6DFF6"/>
        </a:solidFill>
        <a:effectLst/>
      </p:bgPr>
    </p:bg>
    <p:spTree>
      <p:nvGrpSpPr>
        <p:cNvPr id="1" name="">
          <a:extLst>
            <a:ext uri="{FF2B5EF4-FFF2-40B4-BE49-F238E27FC236}">
              <a16:creationId xmlns:a16="http://schemas.microsoft.com/office/drawing/2014/main" id="{15F2FDC5-9988-5753-6189-9C486907D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797DF-A9E8-BEBF-F149-2FD047AFB650}"/>
              </a:ext>
            </a:extLst>
          </p:cNvPr>
          <p:cNvSpPr>
            <a:spLocks noGrp="1"/>
          </p:cNvSpPr>
          <p:nvPr>
            <p:ph type="title"/>
          </p:nvPr>
        </p:nvSpPr>
        <p:spPr>
          <a:xfrm>
            <a:off x="809298" y="-581432"/>
            <a:ext cx="1273302" cy="5706490"/>
          </a:xfrm>
        </p:spPr>
        <p:txBody>
          <a:bodyPr>
            <a:normAutofit/>
          </a:bodyPr>
          <a:lstStyle/>
          <a:p>
            <a:r>
              <a:rPr lang="en-GB" sz="23900" dirty="0">
                <a:latin typeface="Georgia Pro Black" panose="02040A02050405020203" pitchFamily="18" charset="0"/>
              </a:rPr>
              <a:t>“</a:t>
            </a:r>
          </a:p>
        </p:txBody>
      </p:sp>
      <p:sp>
        <p:nvSpPr>
          <p:cNvPr id="3" name="Content Placeholder 2">
            <a:extLst>
              <a:ext uri="{FF2B5EF4-FFF2-40B4-BE49-F238E27FC236}">
                <a16:creationId xmlns:a16="http://schemas.microsoft.com/office/drawing/2014/main" id="{EC532472-FCFB-ECE7-FD38-C81EC358350D}"/>
              </a:ext>
            </a:extLst>
          </p:cNvPr>
          <p:cNvSpPr>
            <a:spLocks noGrp="1"/>
          </p:cNvSpPr>
          <p:nvPr>
            <p:ph idx="1"/>
          </p:nvPr>
        </p:nvSpPr>
        <p:spPr>
          <a:xfrm>
            <a:off x="996381" y="2271813"/>
            <a:ext cx="10386321" cy="5438893"/>
          </a:xfrm>
        </p:spPr>
        <p:txBody>
          <a:bodyPr>
            <a:normAutofit/>
          </a:bodyPr>
          <a:lstStyle/>
          <a:p>
            <a:pPr marL="0" indent="0">
              <a:lnSpc>
                <a:spcPts val="3380"/>
              </a:lnSpc>
              <a:buNone/>
            </a:pPr>
            <a:r>
              <a:rPr lang="en-GB" sz="2400" dirty="0"/>
              <a:t>Every action of the son of </a:t>
            </a:r>
            <a:r>
              <a:rPr lang="en-GB" sz="2400" dirty="0" err="1"/>
              <a:t>Ādam</a:t>
            </a:r>
            <a:r>
              <a:rPr lang="en-GB" sz="2400" dirty="0"/>
              <a:t> is multiplied: a good deed receiving a tenfold to seven hundredfold reward. Allah the Mighty and Exalted has said: ‘Except for fasting. </a:t>
            </a:r>
            <a:r>
              <a:rPr lang="en-GB" sz="2400" dirty="0">
                <a:highlight>
                  <a:srgbClr val="F4E6D0"/>
                </a:highlight>
              </a:rPr>
              <a:t>It is for Me </a:t>
            </a:r>
            <a:r>
              <a:rPr lang="en-GB" sz="2400" dirty="0"/>
              <a:t>and I will (personally) reward it; he abandons his desires and food for My sake.’ The fasting person will have two moments of joy: one when he opens his fast, and the other when he will meet his Lord. The unpleasant smell coming out of his mouth is more fragrant to Allah than musk.” (Muslim)</a:t>
            </a:r>
          </a:p>
          <a:p>
            <a:pPr marL="0" indent="0">
              <a:lnSpc>
                <a:spcPts val="3380"/>
              </a:lnSpc>
              <a:buNone/>
            </a:pPr>
            <a:r>
              <a:rPr lang="en-GB" sz="2400" dirty="0"/>
              <a:t>- The Messenger of Allah </a:t>
            </a:r>
            <a:r>
              <a:rPr lang="ar-SA" sz="2400" dirty="0"/>
              <a:t>ﷺ </a:t>
            </a:r>
          </a:p>
          <a:p>
            <a:pPr marL="0" indent="0">
              <a:lnSpc>
                <a:spcPts val="3380"/>
              </a:lnSpc>
              <a:buNone/>
            </a:pPr>
            <a:endParaRPr lang="ar-SA" sz="2400" dirty="0"/>
          </a:p>
        </p:txBody>
      </p:sp>
    </p:spTree>
    <p:extLst>
      <p:ext uri="{BB962C8B-B14F-4D97-AF65-F5344CB8AC3E}">
        <p14:creationId xmlns:p14="http://schemas.microsoft.com/office/powerpoint/2010/main" val="549963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17E75B-8884-4E3C-B5CB-E3C2B75E2A21}"/>
              </a:ext>
            </a:extLst>
          </p:cNvPr>
          <p:cNvPicPr>
            <a:picLocks noChangeAspect="1"/>
          </p:cNvPicPr>
          <p:nvPr/>
        </p:nvPicPr>
        <p:blipFill rotWithShape="1">
          <a:blip r:embed="rId3"/>
          <a:srcRect l="25911" r="14852"/>
          <a:stretch>
            <a:fillRect/>
          </a:stretch>
        </p:blipFill>
        <p:spPr>
          <a:xfrm>
            <a:off x="6095999" y="0"/>
            <a:ext cx="6096001" cy="6858000"/>
          </a:xfrm>
          <a:prstGeom prst="rect">
            <a:avLst/>
          </a:prstGeom>
        </p:spPr>
      </p:pic>
      <p:sp>
        <p:nvSpPr>
          <p:cNvPr id="5" name="Title 4">
            <a:extLst>
              <a:ext uri="{FF2B5EF4-FFF2-40B4-BE49-F238E27FC236}">
                <a16:creationId xmlns:a16="http://schemas.microsoft.com/office/drawing/2014/main" id="{4AD0A120-0CDB-46AC-B59F-AB4265069D8D}"/>
              </a:ext>
            </a:extLst>
          </p:cNvPr>
          <p:cNvSpPr>
            <a:spLocks noGrp="1"/>
          </p:cNvSpPr>
          <p:nvPr>
            <p:ph type="title"/>
          </p:nvPr>
        </p:nvSpPr>
        <p:spPr>
          <a:noFill/>
        </p:spPr>
        <p:txBody>
          <a:bodyPr/>
          <a:lstStyle/>
          <a:p>
            <a:r>
              <a:rPr lang="en-GB" dirty="0">
                <a:solidFill>
                  <a:srgbClr val="214553"/>
                </a:solidFill>
              </a:rPr>
              <a:t>Ramadan &amp; Ihsan</a:t>
            </a:r>
          </a:p>
        </p:txBody>
      </p:sp>
      <p:sp>
        <p:nvSpPr>
          <p:cNvPr id="6" name="Content Placeholder 5">
            <a:extLst>
              <a:ext uri="{FF2B5EF4-FFF2-40B4-BE49-F238E27FC236}">
                <a16:creationId xmlns:a16="http://schemas.microsoft.com/office/drawing/2014/main" id="{49D0C3B4-2EA3-4427-B468-AD79265504B6}"/>
              </a:ext>
            </a:extLst>
          </p:cNvPr>
          <p:cNvSpPr>
            <a:spLocks noGrp="1"/>
          </p:cNvSpPr>
          <p:nvPr>
            <p:ph idx="1"/>
          </p:nvPr>
        </p:nvSpPr>
        <p:spPr>
          <a:xfrm>
            <a:off x="1044859" y="1991083"/>
            <a:ext cx="2407158" cy="1670304"/>
          </a:xfrm>
          <a:prstGeom prst="hexagon">
            <a:avLst/>
          </a:prstGeom>
          <a:solidFill>
            <a:srgbClr val="E9D1CE"/>
          </a:solidFill>
        </p:spPr>
        <p:txBody>
          <a:bodyPr>
            <a:normAutofit/>
          </a:bodyPr>
          <a:lstStyle/>
          <a:p>
            <a:pPr marL="0" indent="0" algn="ctr">
              <a:buNone/>
            </a:pPr>
            <a:endParaRPr lang="en-GB" sz="2400" dirty="0"/>
          </a:p>
          <a:p>
            <a:pPr marL="0" indent="0" algn="ctr">
              <a:buNone/>
            </a:pPr>
            <a:r>
              <a:rPr lang="en-GB" sz="2000" dirty="0"/>
              <a:t>Ihsan</a:t>
            </a:r>
          </a:p>
          <a:p>
            <a:pPr marL="0" indent="0">
              <a:buNone/>
            </a:pPr>
            <a:endParaRPr lang="en-GB" dirty="0"/>
          </a:p>
          <a:p>
            <a:endParaRPr lang="en-GB" dirty="0"/>
          </a:p>
          <a:p>
            <a:endParaRPr lang="en-GB" dirty="0"/>
          </a:p>
          <a:p>
            <a:endParaRPr lang="en-GB" dirty="0"/>
          </a:p>
        </p:txBody>
      </p:sp>
      <p:sp>
        <p:nvSpPr>
          <p:cNvPr id="8" name="Content Placeholder 5">
            <a:extLst>
              <a:ext uri="{FF2B5EF4-FFF2-40B4-BE49-F238E27FC236}">
                <a16:creationId xmlns:a16="http://schemas.microsoft.com/office/drawing/2014/main" id="{0903E913-E901-4E07-8502-C3BC8B9B852D}"/>
              </a:ext>
            </a:extLst>
          </p:cNvPr>
          <p:cNvSpPr txBox="1">
            <a:spLocks/>
          </p:cNvSpPr>
          <p:nvPr/>
        </p:nvSpPr>
        <p:spPr>
          <a:xfrm>
            <a:off x="1044859" y="4027988"/>
            <a:ext cx="2407158" cy="1670304"/>
          </a:xfrm>
          <a:prstGeom prst="hexagon">
            <a:avLst/>
          </a:prstGeom>
          <a:solidFill>
            <a:srgbClr val="E9D1CE"/>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ulish Light" pitchFamily="2"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ulish Light" pitchFamily="2"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ulish Light" pitchFamily="2"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2000" dirty="0"/>
          </a:p>
          <a:p>
            <a:pPr marL="0" indent="0" algn="ctr">
              <a:buNone/>
            </a:pPr>
            <a:r>
              <a:rPr lang="en-GB" sz="2000" dirty="0"/>
              <a:t>Muraqabah</a:t>
            </a:r>
          </a:p>
          <a:p>
            <a:endParaRPr lang="en-GB" dirty="0"/>
          </a:p>
          <a:p>
            <a:endParaRPr lang="en-GB" dirty="0"/>
          </a:p>
          <a:p>
            <a:endParaRPr lang="en-GB" dirty="0"/>
          </a:p>
        </p:txBody>
      </p:sp>
    </p:spTree>
    <p:extLst>
      <p:ext uri="{BB962C8B-B14F-4D97-AF65-F5344CB8AC3E}">
        <p14:creationId xmlns:p14="http://schemas.microsoft.com/office/powerpoint/2010/main" val="2502398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A44-C9A9-4CD5-AA4B-DE34A7568C66}"/>
              </a:ext>
            </a:extLst>
          </p:cNvPr>
          <p:cNvSpPr>
            <a:spLocks noGrp="1"/>
          </p:cNvSpPr>
          <p:nvPr>
            <p:ph type="title"/>
          </p:nvPr>
        </p:nvSpPr>
        <p:spPr/>
        <p:txBody>
          <a:bodyPr/>
          <a:lstStyle/>
          <a:p>
            <a:r>
              <a:rPr lang="en-GB" dirty="0"/>
              <a:t>Ramadan &amp; </a:t>
            </a:r>
            <a:r>
              <a:rPr lang="en-GB" dirty="0" err="1"/>
              <a:t>Sabr</a:t>
            </a:r>
            <a:endParaRPr lang="en-GB" dirty="0"/>
          </a:p>
        </p:txBody>
      </p:sp>
      <p:graphicFrame>
        <p:nvGraphicFramePr>
          <p:cNvPr id="4" name="Content Placeholder 3">
            <a:extLst>
              <a:ext uri="{FF2B5EF4-FFF2-40B4-BE49-F238E27FC236}">
                <a16:creationId xmlns:a16="http://schemas.microsoft.com/office/drawing/2014/main" id="{9388DE83-3DD8-48DC-B3EC-38D8B838DB6E}"/>
              </a:ext>
            </a:extLst>
          </p:cNvPr>
          <p:cNvGraphicFramePr>
            <a:graphicFrameLocks noGrp="1"/>
          </p:cNvGraphicFramePr>
          <p:nvPr>
            <p:ph idx="1"/>
            <p:extLst>
              <p:ext uri="{D42A27DB-BD31-4B8C-83A1-F6EECF244321}">
                <p14:modId xmlns:p14="http://schemas.microsoft.com/office/powerpoint/2010/main" val="2978830797"/>
              </p:ext>
            </p:extLst>
          </p:nvPr>
        </p:nvGraphicFramePr>
        <p:xfrm>
          <a:off x="2237995" y="1762229"/>
          <a:ext cx="7405007" cy="2090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6625805-6301-471B-A8AA-F6313FE34871}"/>
              </a:ext>
            </a:extLst>
          </p:cNvPr>
          <p:cNvSpPr txBox="1"/>
          <p:nvPr/>
        </p:nvSpPr>
        <p:spPr>
          <a:xfrm>
            <a:off x="2237995" y="4235565"/>
            <a:ext cx="7886701" cy="369332"/>
          </a:xfrm>
          <a:prstGeom prst="rect">
            <a:avLst/>
          </a:prstGeom>
          <a:noFill/>
        </p:spPr>
        <p:txBody>
          <a:bodyPr wrap="square" rtlCol="0">
            <a:spAutoFit/>
          </a:bodyPr>
          <a:lstStyle/>
          <a:p>
            <a:r>
              <a:rPr lang="en-US" dirty="0">
                <a:latin typeface="Mulish Light" pitchFamily="2" charset="0"/>
              </a:rPr>
              <a:t>[A] How does Ramadan help us to develop the quality of </a:t>
            </a:r>
            <a:r>
              <a:rPr lang="en-US" dirty="0" err="1">
                <a:latin typeface="Mulish Light" pitchFamily="2" charset="0"/>
              </a:rPr>
              <a:t>sabr</a:t>
            </a:r>
            <a:r>
              <a:rPr lang="en-US" dirty="0">
                <a:latin typeface="Mulish Light" pitchFamily="2" charset="0"/>
              </a:rPr>
              <a:t>?</a:t>
            </a:r>
            <a:endParaRPr lang="en-GB" dirty="0">
              <a:latin typeface="Mulish Light" pitchFamily="2" charset="0"/>
            </a:endParaRPr>
          </a:p>
        </p:txBody>
      </p:sp>
      <p:sp>
        <p:nvSpPr>
          <p:cNvPr id="6" name="TextBox 5">
            <a:extLst>
              <a:ext uri="{FF2B5EF4-FFF2-40B4-BE49-F238E27FC236}">
                <a16:creationId xmlns:a16="http://schemas.microsoft.com/office/drawing/2014/main" id="{EDF56E17-F37F-4755-9DD8-202C47DA2029}"/>
              </a:ext>
            </a:extLst>
          </p:cNvPr>
          <p:cNvSpPr txBox="1"/>
          <p:nvPr/>
        </p:nvSpPr>
        <p:spPr>
          <a:xfrm>
            <a:off x="2152650" y="4918078"/>
            <a:ext cx="7886700" cy="923330"/>
          </a:xfrm>
          <a:prstGeom prst="rect">
            <a:avLst/>
          </a:prstGeom>
          <a:noFill/>
        </p:spPr>
        <p:txBody>
          <a:bodyPr wrap="square">
            <a:spAutoFit/>
          </a:bodyPr>
          <a:lstStyle/>
          <a:p>
            <a:r>
              <a:rPr lang="en-GB" dirty="0">
                <a:latin typeface="Mulish Light" pitchFamily="2" charset="0"/>
              </a:rPr>
              <a:t>Is it easy to fast 18+ hours when you have exams? Is it easy to stand for long hours at night? That is how we develop </a:t>
            </a:r>
            <a:r>
              <a:rPr lang="en-GB" dirty="0" err="1">
                <a:latin typeface="Mulish Light" pitchFamily="2" charset="0"/>
              </a:rPr>
              <a:t>sabr</a:t>
            </a:r>
            <a:r>
              <a:rPr lang="en-GB" dirty="0">
                <a:latin typeface="Mulish Light" pitchFamily="2" charset="0"/>
              </a:rPr>
              <a:t>. </a:t>
            </a:r>
          </a:p>
          <a:p>
            <a:endParaRPr lang="en-GB" dirty="0"/>
          </a:p>
        </p:txBody>
      </p:sp>
      <p:sp>
        <p:nvSpPr>
          <p:cNvPr id="5" name="TextBox 4">
            <a:extLst>
              <a:ext uri="{FF2B5EF4-FFF2-40B4-BE49-F238E27FC236}">
                <a16:creationId xmlns:a16="http://schemas.microsoft.com/office/drawing/2014/main" id="{F50FA0A2-7754-4F08-8EE6-E6C48601EAB9}"/>
              </a:ext>
            </a:extLst>
          </p:cNvPr>
          <p:cNvSpPr txBox="1"/>
          <p:nvPr/>
        </p:nvSpPr>
        <p:spPr>
          <a:xfrm>
            <a:off x="3383278" y="5841409"/>
            <a:ext cx="5425440" cy="783193"/>
          </a:xfrm>
          <a:prstGeom prst="roundRect">
            <a:avLst/>
          </a:prstGeom>
          <a:solidFill>
            <a:srgbClr val="FDE5DB"/>
          </a:solidFill>
        </p:spPr>
        <p:txBody>
          <a:bodyPr wrap="square" rtlCol="0">
            <a:spAutoFit/>
          </a:bodyPr>
          <a:lstStyle/>
          <a:p>
            <a:pPr algn="ctr"/>
            <a:r>
              <a:rPr lang="en-GB" sz="1600" dirty="0">
                <a:latin typeface="Mulish Light" pitchFamily="2" charset="0"/>
              </a:rPr>
              <a:t>The Messenger of Allah </a:t>
            </a:r>
            <a:r>
              <a:rPr lang="en-GB" sz="1600" dirty="0">
                <a:latin typeface="KFGQPC Arabic Symbols 01" panose="02000000000000000000" pitchFamily="2" charset="2"/>
              </a:rPr>
              <a:t>g</a:t>
            </a:r>
            <a:r>
              <a:rPr lang="en-GB" sz="1600" dirty="0">
                <a:latin typeface="Mulish Light" pitchFamily="2" charset="0"/>
              </a:rPr>
              <a:t> said:</a:t>
            </a:r>
          </a:p>
          <a:p>
            <a:pPr algn="ctr"/>
            <a:r>
              <a:rPr lang="en-GB" i="1" dirty="0">
                <a:latin typeface="Mulish Light" pitchFamily="2" charset="0"/>
              </a:rPr>
              <a:t> </a:t>
            </a:r>
            <a:r>
              <a:rPr lang="en-GB" sz="2400" dirty="0">
                <a:latin typeface="Mulish Light" pitchFamily="2" charset="0"/>
              </a:rPr>
              <a:t>“Fasting is half of </a:t>
            </a:r>
            <a:r>
              <a:rPr lang="en-GB" sz="2400" dirty="0" err="1">
                <a:latin typeface="Mulish Light" pitchFamily="2" charset="0"/>
              </a:rPr>
              <a:t>ṣabr</a:t>
            </a:r>
            <a:r>
              <a:rPr lang="en-GB" sz="2400" dirty="0">
                <a:latin typeface="Mulish Light" pitchFamily="2" charset="0"/>
              </a:rPr>
              <a:t>.” </a:t>
            </a:r>
            <a:r>
              <a:rPr lang="en-GB" sz="1600" dirty="0">
                <a:latin typeface="Mulish Light" pitchFamily="2" charset="0"/>
              </a:rPr>
              <a:t>(</a:t>
            </a:r>
            <a:r>
              <a:rPr lang="en-GB" sz="1600" dirty="0" err="1">
                <a:latin typeface="Mulish Light" pitchFamily="2" charset="0"/>
              </a:rPr>
              <a:t>Tirmidhī</a:t>
            </a:r>
            <a:r>
              <a:rPr lang="en-GB" sz="1600" dirty="0">
                <a:latin typeface="Mulish Light" pitchFamily="2" charset="0"/>
              </a:rPr>
              <a:t>)</a:t>
            </a:r>
            <a:endParaRPr lang="en-GB" dirty="0">
              <a:latin typeface="Mulish Light" pitchFamily="2" charset="0"/>
            </a:endParaRPr>
          </a:p>
        </p:txBody>
      </p:sp>
    </p:spTree>
    <p:extLst>
      <p:ext uri="{BB962C8B-B14F-4D97-AF65-F5344CB8AC3E}">
        <p14:creationId xmlns:p14="http://schemas.microsoft.com/office/powerpoint/2010/main" val="22716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6DFF6"/>
        </a:solidFill>
        <a:effectLst/>
      </p:bgPr>
    </p:bg>
    <p:spTree>
      <p:nvGrpSpPr>
        <p:cNvPr id="1" name="">
          <a:extLst>
            <a:ext uri="{FF2B5EF4-FFF2-40B4-BE49-F238E27FC236}">
              <a16:creationId xmlns:a16="http://schemas.microsoft.com/office/drawing/2014/main" id="{23050850-078D-97E3-F14F-EF3C8B819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A0CA2-0D6F-39A3-4509-396842D371C6}"/>
              </a:ext>
            </a:extLst>
          </p:cNvPr>
          <p:cNvSpPr>
            <a:spLocks noGrp="1"/>
          </p:cNvSpPr>
          <p:nvPr>
            <p:ph type="title"/>
          </p:nvPr>
        </p:nvSpPr>
        <p:spPr>
          <a:xfrm>
            <a:off x="809298" y="-581432"/>
            <a:ext cx="1273302" cy="5706490"/>
          </a:xfrm>
        </p:spPr>
        <p:txBody>
          <a:bodyPr>
            <a:normAutofit/>
          </a:bodyPr>
          <a:lstStyle/>
          <a:p>
            <a:r>
              <a:rPr lang="en-GB" sz="23900" dirty="0">
                <a:latin typeface="Georgia Pro Black" panose="02040A02050405020203" pitchFamily="18" charset="0"/>
              </a:rPr>
              <a:t>“</a:t>
            </a:r>
          </a:p>
        </p:txBody>
      </p:sp>
      <p:sp>
        <p:nvSpPr>
          <p:cNvPr id="3" name="Content Placeholder 2">
            <a:extLst>
              <a:ext uri="{FF2B5EF4-FFF2-40B4-BE49-F238E27FC236}">
                <a16:creationId xmlns:a16="http://schemas.microsoft.com/office/drawing/2014/main" id="{45739D5A-EB7C-1F11-A18D-B3F7F80128C0}"/>
              </a:ext>
            </a:extLst>
          </p:cNvPr>
          <p:cNvSpPr>
            <a:spLocks noGrp="1"/>
          </p:cNvSpPr>
          <p:nvPr>
            <p:ph idx="1"/>
          </p:nvPr>
        </p:nvSpPr>
        <p:spPr>
          <a:xfrm>
            <a:off x="996381" y="2334875"/>
            <a:ext cx="5290907" cy="5438893"/>
          </a:xfrm>
        </p:spPr>
        <p:txBody>
          <a:bodyPr>
            <a:normAutofit/>
          </a:bodyPr>
          <a:lstStyle/>
          <a:p>
            <a:pPr marL="0" indent="0">
              <a:buNone/>
            </a:pPr>
            <a:r>
              <a:rPr lang="en-GB" sz="2400" dirty="0"/>
              <a:t>The Messenger of Allah </a:t>
            </a:r>
            <a:r>
              <a:rPr lang="ar-IQ" sz="2400" dirty="0"/>
              <a:t>ﷺ </a:t>
            </a:r>
            <a:r>
              <a:rPr lang="en-GB" sz="2400" dirty="0"/>
              <a:t> said: </a:t>
            </a:r>
          </a:p>
          <a:p>
            <a:pPr marL="0" indent="0">
              <a:buNone/>
            </a:pPr>
            <a:r>
              <a:rPr lang="en-GB" sz="4000" dirty="0"/>
              <a:t>Fasting is a shield from the Hell-fire.” </a:t>
            </a:r>
          </a:p>
          <a:p>
            <a:pPr marL="0" indent="0">
              <a:buNone/>
            </a:pPr>
            <a:r>
              <a:rPr lang="en-GB" sz="1800" dirty="0"/>
              <a:t>(</a:t>
            </a:r>
            <a:r>
              <a:rPr lang="en-GB" sz="1800" dirty="0" err="1"/>
              <a:t>Tirmidhī</a:t>
            </a:r>
            <a:r>
              <a:rPr lang="en-GB" sz="1800" dirty="0"/>
              <a:t>)</a:t>
            </a:r>
          </a:p>
          <a:p>
            <a:endParaRPr lang="en-GB" sz="2400" dirty="0"/>
          </a:p>
        </p:txBody>
      </p:sp>
    </p:spTree>
    <p:extLst>
      <p:ext uri="{BB962C8B-B14F-4D97-AF65-F5344CB8AC3E}">
        <p14:creationId xmlns:p14="http://schemas.microsoft.com/office/powerpoint/2010/main" val="330187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BD97-EBE0-409C-8A81-F4745D1619C7}"/>
              </a:ext>
            </a:extLst>
          </p:cNvPr>
          <p:cNvSpPr>
            <a:spLocks noGrp="1"/>
          </p:cNvSpPr>
          <p:nvPr>
            <p:ph type="title"/>
          </p:nvPr>
        </p:nvSpPr>
        <p:spPr/>
        <p:txBody>
          <a:bodyPr/>
          <a:lstStyle/>
          <a:p>
            <a:r>
              <a:rPr lang="en-GB" dirty="0"/>
              <a:t>LOs</a:t>
            </a:r>
          </a:p>
        </p:txBody>
      </p:sp>
      <p:graphicFrame>
        <p:nvGraphicFramePr>
          <p:cNvPr id="5" name="Content Placeholder 2">
            <a:extLst>
              <a:ext uri="{FF2B5EF4-FFF2-40B4-BE49-F238E27FC236}">
                <a16:creationId xmlns:a16="http://schemas.microsoft.com/office/drawing/2014/main" id="{7DB2D0D1-2679-AAF5-CB7F-D0F88DB45326}"/>
              </a:ext>
            </a:extLst>
          </p:cNvPr>
          <p:cNvGraphicFramePr>
            <a:graphicFrameLocks noGrp="1"/>
          </p:cNvGraphicFramePr>
          <p:nvPr>
            <p:ph idx="1"/>
            <p:extLst>
              <p:ext uri="{D42A27DB-BD31-4B8C-83A1-F6EECF244321}">
                <p14:modId xmlns:p14="http://schemas.microsoft.com/office/powerpoint/2010/main" val="111928078"/>
              </p:ext>
            </p:extLst>
          </p:nvPr>
        </p:nvGraphicFramePr>
        <p:xfrm>
          <a:off x="838200" y="2033730"/>
          <a:ext cx="10515600" cy="2929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1986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9FF0ABD-5BFB-4429-BE56-BF823A4BC6F2}"/>
              </a:ext>
            </a:extLst>
          </p:cNvPr>
          <p:cNvSpPr/>
          <p:nvPr/>
        </p:nvSpPr>
        <p:spPr>
          <a:xfrm>
            <a:off x="820503" y="2377440"/>
            <a:ext cx="10550994" cy="1414272"/>
          </a:xfrm>
          <a:prstGeom prst="roundRect">
            <a:avLst/>
          </a:prstGeom>
          <a:solidFill>
            <a:srgbClr val="FDE5DB"/>
          </a:solidFill>
          <a:ln>
            <a:solidFill>
              <a:srgbClr val="FDE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94C46DD-D5CC-4FE4-965B-B38364D0BF6A}"/>
              </a:ext>
            </a:extLst>
          </p:cNvPr>
          <p:cNvSpPr>
            <a:spLocks noGrp="1"/>
          </p:cNvSpPr>
          <p:nvPr>
            <p:ph type="title"/>
          </p:nvPr>
        </p:nvSpPr>
        <p:spPr/>
        <p:txBody>
          <a:bodyPr/>
          <a:lstStyle/>
          <a:p>
            <a:r>
              <a:rPr lang="en-GB" dirty="0"/>
              <a:t>Ramadan &amp; </a:t>
            </a:r>
            <a:r>
              <a:rPr lang="en-GB" dirty="0" err="1"/>
              <a:t>Shukr</a:t>
            </a:r>
            <a:endParaRPr lang="en-GB" dirty="0"/>
          </a:p>
        </p:txBody>
      </p:sp>
      <p:sp>
        <p:nvSpPr>
          <p:cNvPr id="7" name="Content Placeholder 2">
            <a:extLst>
              <a:ext uri="{FF2B5EF4-FFF2-40B4-BE49-F238E27FC236}">
                <a16:creationId xmlns:a16="http://schemas.microsoft.com/office/drawing/2014/main" id="{3464D599-3544-4730-B6E0-6264B001949E}"/>
              </a:ext>
            </a:extLst>
          </p:cNvPr>
          <p:cNvSpPr txBox="1">
            <a:spLocks/>
          </p:cNvSpPr>
          <p:nvPr/>
        </p:nvSpPr>
        <p:spPr>
          <a:xfrm>
            <a:off x="838200" y="1857155"/>
            <a:ext cx="10515600"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nter" panose="020B0502030000000004" pitchFamily="34" charset="0"/>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B0502030000000004" pitchFamily="34" charset="0"/>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How does fasting help us cultivate shukr?</a:t>
            </a:r>
          </a:p>
          <a:p>
            <a:pPr marL="0" indent="0" algn="ctr">
              <a:buFont typeface="Arial" panose="020B0604020202020204" pitchFamily="34" charset="0"/>
              <a:buNone/>
            </a:pPr>
            <a:endParaRPr lang="en-GB"/>
          </a:p>
          <a:p>
            <a:pPr marL="0" indent="0" algn="ctr">
              <a:lnSpc>
                <a:spcPct val="120000"/>
              </a:lnSpc>
              <a:buFont typeface="Arial" panose="020B0604020202020204" pitchFamily="34" charset="0"/>
              <a:buNone/>
            </a:pPr>
            <a:r>
              <a:rPr lang="en-GB" sz="2900"/>
              <a:t>Throughout the day, whenever our stomachs growl from hunger, we should </a:t>
            </a:r>
            <a:r>
              <a:rPr lang="en-GB" sz="2900" b="1"/>
              <a:t>consciously remember</a:t>
            </a:r>
            <a:r>
              <a:rPr lang="en-GB" sz="2900"/>
              <a:t> and </a:t>
            </a:r>
            <a:r>
              <a:rPr lang="en-GB" sz="2900" b="1"/>
              <a:t>thank the One who provides us with every morsel of food, and every drop of water</a:t>
            </a:r>
            <a:r>
              <a:rPr lang="en-GB" sz="2900"/>
              <a:t>: Allah al-Qayyūm (The All-Sustainer).</a:t>
            </a:r>
          </a:p>
          <a:p>
            <a:pPr marL="0" indent="0">
              <a:buFont typeface="Arial" panose="020B0604020202020204" pitchFamily="34" charset="0"/>
              <a:buNone/>
            </a:pPr>
            <a:endParaRPr lang="en-GB"/>
          </a:p>
          <a:p>
            <a:pPr marL="0" indent="0">
              <a:buFont typeface="Arial" panose="020B0604020202020204" pitchFamily="34" charset="0"/>
              <a:buNone/>
            </a:pPr>
            <a:r>
              <a:rPr lang="en-GB"/>
              <a:t>[A] What are the things we should be thanking Allah for?</a:t>
            </a:r>
          </a:p>
          <a:p>
            <a:r>
              <a:rPr lang="en-GB"/>
              <a:t>Biggest blessing is iman and tawfiq to do good deeds/obey Him.</a:t>
            </a:r>
          </a:p>
          <a:p>
            <a:endParaRPr lang="en-GB"/>
          </a:p>
          <a:p>
            <a:pPr marL="0" indent="0">
              <a:buFont typeface="Arial" panose="020B0604020202020204" pitchFamily="34" charset="0"/>
              <a:buNone/>
            </a:pPr>
            <a:r>
              <a:rPr lang="en-GB"/>
              <a:t>[A] Do you remember the du’a for opening the fast? </a:t>
            </a:r>
            <a:endParaRPr lang="en-US"/>
          </a:p>
          <a:p>
            <a:r>
              <a:rPr lang="en-GB"/>
              <a:t>The Prophet </a:t>
            </a:r>
            <a:r>
              <a:rPr lang="en-GB">
                <a:latin typeface="KFGQPC Arabic Symbols 01" panose="02000000000000000000" pitchFamily="2" charset="2"/>
              </a:rPr>
              <a:t>g</a:t>
            </a:r>
            <a:r>
              <a:rPr lang="ar-IQ"/>
              <a:t> </a:t>
            </a:r>
            <a:r>
              <a:rPr lang="en-GB"/>
              <a:t>said, “Indeed Allah is pleased with the servant who praises Him when he eats, and praises Him when he drinks.” (Muslim)</a:t>
            </a:r>
          </a:p>
          <a:p>
            <a:endParaRPr lang="en-GB"/>
          </a:p>
          <a:p>
            <a:endParaRPr lang="en-GB"/>
          </a:p>
          <a:p>
            <a:endParaRPr lang="en-GB" dirty="0"/>
          </a:p>
        </p:txBody>
      </p:sp>
    </p:spTree>
    <p:extLst>
      <p:ext uri="{BB962C8B-B14F-4D97-AF65-F5344CB8AC3E}">
        <p14:creationId xmlns:p14="http://schemas.microsoft.com/office/powerpoint/2010/main" val="3410712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D1DD-CAE7-49A6-AA2C-4FFD4218F849}"/>
              </a:ext>
            </a:extLst>
          </p:cNvPr>
          <p:cNvSpPr>
            <a:spLocks noGrp="1"/>
          </p:cNvSpPr>
          <p:nvPr>
            <p:ph type="title"/>
          </p:nvPr>
        </p:nvSpPr>
        <p:spPr/>
        <p:txBody>
          <a:bodyPr/>
          <a:lstStyle/>
          <a:p>
            <a:r>
              <a:rPr lang="en-GB" dirty="0" err="1"/>
              <a:t>Laylat</a:t>
            </a:r>
            <a:r>
              <a:rPr lang="en-GB" dirty="0"/>
              <a:t> al-</a:t>
            </a:r>
            <a:r>
              <a:rPr lang="en-GB" dirty="0" err="1"/>
              <a:t>Qadr</a:t>
            </a:r>
            <a:endParaRPr lang="en-GB" dirty="0"/>
          </a:p>
        </p:txBody>
      </p:sp>
      <p:sp>
        <p:nvSpPr>
          <p:cNvPr id="3" name="Content Placeholder 2">
            <a:extLst>
              <a:ext uri="{FF2B5EF4-FFF2-40B4-BE49-F238E27FC236}">
                <a16:creationId xmlns:a16="http://schemas.microsoft.com/office/drawing/2014/main" id="{6DF0FD3D-51A0-44AF-9B48-703DCA05EB09}"/>
              </a:ext>
            </a:extLst>
          </p:cNvPr>
          <p:cNvSpPr>
            <a:spLocks noGrp="1"/>
          </p:cNvSpPr>
          <p:nvPr>
            <p:ph idx="1"/>
          </p:nvPr>
        </p:nvSpPr>
        <p:spPr/>
        <p:txBody>
          <a:bodyPr>
            <a:normAutofit/>
          </a:bodyPr>
          <a:lstStyle/>
          <a:p>
            <a:pPr marL="0" indent="0">
              <a:buNone/>
            </a:pPr>
            <a:r>
              <a:rPr lang="en-GB" dirty="0"/>
              <a:t>[A] Why is it the greatest night?</a:t>
            </a:r>
          </a:p>
          <a:p>
            <a:pPr marL="0" indent="0">
              <a:buNone/>
            </a:pPr>
            <a:endParaRPr lang="en-GB" dirty="0"/>
          </a:p>
        </p:txBody>
      </p:sp>
      <p:graphicFrame>
        <p:nvGraphicFramePr>
          <p:cNvPr id="4" name="Diagram 3">
            <a:extLst>
              <a:ext uri="{FF2B5EF4-FFF2-40B4-BE49-F238E27FC236}">
                <a16:creationId xmlns:a16="http://schemas.microsoft.com/office/drawing/2014/main" id="{22110773-8870-4205-8196-9750739D2C55}"/>
              </a:ext>
            </a:extLst>
          </p:cNvPr>
          <p:cNvGraphicFramePr/>
          <p:nvPr>
            <p:extLst>
              <p:ext uri="{D42A27DB-BD31-4B8C-83A1-F6EECF244321}">
                <p14:modId xmlns:p14="http://schemas.microsoft.com/office/powerpoint/2010/main" val="3197926585"/>
              </p:ext>
            </p:extLst>
          </p:nvPr>
        </p:nvGraphicFramePr>
        <p:xfrm>
          <a:off x="2152651" y="2455818"/>
          <a:ext cx="8254093" cy="4037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11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65FD5C1-F0EE-42D3-BAE0-17715CFB95A3}"/>
                                            </p:graphicEl>
                                          </p:spTgt>
                                        </p:tgtEl>
                                        <p:attrNameLst>
                                          <p:attrName>style.visibility</p:attrName>
                                        </p:attrNameLst>
                                      </p:cBhvr>
                                      <p:to>
                                        <p:strVal val="visible"/>
                                      </p:to>
                                    </p:set>
                                    <p:anim calcmode="lin" valueType="num">
                                      <p:cBhvr additive="base">
                                        <p:cTn id="7" dur="500" fill="hold"/>
                                        <p:tgtEl>
                                          <p:spTgt spid="4">
                                            <p:graphicEl>
                                              <a:dgm id="{D65FD5C1-F0EE-42D3-BAE0-17715CFB95A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65FD5C1-F0EE-42D3-BAE0-17715CFB95A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94D7B86D-C7BF-4724-8056-B17AACF350AF}"/>
                                            </p:graphicEl>
                                          </p:spTgt>
                                        </p:tgtEl>
                                        <p:attrNameLst>
                                          <p:attrName>style.visibility</p:attrName>
                                        </p:attrNameLst>
                                      </p:cBhvr>
                                      <p:to>
                                        <p:strVal val="visible"/>
                                      </p:to>
                                    </p:set>
                                    <p:anim calcmode="lin" valueType="num">
                                      <p:cBhvr additive="base">
                                        <p:cTn id="13" dur="500" fill="hold"/>
                                        <p:tgtEl>
                                          <p:spTgt spid="4">
                                            <p:graphicEl>
                                              <a:dgm id="{94D7B86D-C7BF-4724-8056-B17AACF350A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94D7B86D-C7BF-4724-8056-B17AACF350A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EDADA848-B23C-4AFD-ABD0-027D08374065}"/>
                                            </p:graphicEl>
                                          </p:spTgt>
                                        </p:tgtEl>
                                        <p:attrNameLst>
                                          <p:attrName>style.visibility</p:attrName>
                                        </p:attrNameLst>
                                      </p:cBhvr>
                                      <p:to>
                                        <p:strVal val="visible"/>
                                      </p:to>
                                    </p:set>
                                    <p:anim calcmode="lin" valueType="num">
                                      <p:cBhvr additive="base">
                                        <p:cTn id="19" dur="500" fill="hold"/>
                                        <p:tgtEl>
                                          <p:spTgt spid="4">
                                            <p:graphicEl>
                                              <a:dgm id="{EDADA848-B23C-4AFD-ABD0-027D0837406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EDADA848-B23C-4AFD-ABD0-027D0837406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7310C84F-F09A-4C9E-B024-B79A18D1C374}"/>
                                            </p:graphicEl>
                                          </p:spTgt>
                                        </p:tgtEl>
                                        <p:attrNameLst>
                                          <p:attrName>style.visibility</p:attrName>
                                        </p:attrNameLst>
                                      </p:cBhvr>
                                      <p:to>
                                        <p:strVal val="visible"/>
                                      </p:to>
                                    </p:set>
                                    <p:anim calcmode="lin" valueType="num">
                                      <p:cBhvr additive="base">
                                        <p:cTn id="25" dur="500" fill="hold"/>
                                        <p:tgtEl>
                                          <p:spTgt spid="4">
                                            <p:graphicEl>
                                              <a:dgm id="{7310C84F-F09A-4C9E-B024-B79A18D1C37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7310C84F-F09A-4C9E-B024-B79A18D1C374}"/>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9012186B-A4A3-4E8D-81CC-B3B58ADFFCD7}"/>
                                            </p:graphicEl>
                                          </p:spTgt>
                                        </p:tgtEl>
                                        <p:attrNameLst>
                                          <p:attrName>style.visibility</p:attrName>
                                        </p:attrNameLst>
                                      </p:cBhvr>
                                      <p:to>
                                        <p:strVal val="visible"/>
                                      </p:to>
                                    </p:set>
                                    <p:anim calcmode="lin" valueType="num">
                                      <p:cBhvr additive="base">
                                        <p:cTn id="31" dur="500" fill="hold"/>
                                        <p:tgtEl>
                                          <p:spTgt spid="4">
                                            <p:graphicEl>
                                              <a:dgm id="{9012186B-A4A3-4E8D-81CC-B3B58ADFFCD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9012186B-A4A3-4E8D-81CC-B3B58ADFFCD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03F7383F-BA44-434F-BEAE-2E17FE820CBF}"/>
                                            </p:graphicEl>
                                          </p:spTgt>
                                        </p:tgtEl>
                                        <p:attrNameLst>
                                          <p:attrName>style.visibility</p:attrName>
                                        </p:attrNameLst>
                                      </p:cBhvr>
                                      <p:to>
                                        <p:strVal val="visible"/>
                                      </p:to>
                                    </p:set>
                                    <p:anim calcmode="lin" valueType="num">
                                      <p:cBhvr additive="base">
                                        <p:cTn id="37" dur="500" fill="hold"/>
                                        <p:tgtEl>
                                          <p:spTgt spid="4">
                                            <p:graphicEl>
                                              <a:dgm id="{03F7383F-BA44-434F-BEAE-2E17FE820CBF}"/>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03F7383F-BA44-434F-BEAE-2E17FE820CBF}"/>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D4541D29-A493-48F7-97AC-1FBD8E3F3999}"/>
                                            </p:graphicEl>
                                          </p:spTgt>
                                        </p:tgtEl>
                                        <p:attrNameLst>
                                          <p:attrName>style.visibility</p:attrName>
                                        </p:attrNameLst>
                                      </p:cBhvr>
                                      <p:to>
                                        <p:strVal val="visible"/>
                                      </p:to>
                                    </p:set>
                                    <p:anim calcmode="lin" valueType="num">
                                      <p:cBhvr additive="base">
                                        <p:cTn id="43" dur="500" fill="hold"/>
                                        <p:tgtEl>
                                          <p:spTgt spid="4">
                                            <p:graphicEl>
                                              <a:dgm id="{D4541D29-A493-48F7-97AC-1FBD8E3F3999}"/>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D4541D29-A493-48F7-97AC-1FBD8E3F3999}"/>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18B86480-276B-4B9F-A091-4DDE381DD0DA}"/>
                                            </p:graphicEl>
                                          </p:spTgt>
                                        </p:tgtEl>
                                        <p:attrNameLst>
                                          <p:attrName>style.visibility</p:attrName>
                                        </p:attrNameLst>
                                      </p:cBhvr>
                                      <p:to>
                                        <p:strVal val="visible"/>
                                      </p:to>
                                    </p:set>
                                    <p:anim calcmode="lin" valueType="num">
                                      <p:cBhvr additive="base">
                                        <p:cTn id="49" dur="500" fill="hold"/>
                                        <p:tgtEl>
                                          <p:spTgt spid="4">
                                            <p:graphicEl>
                                              <a:dgm id="{18B86480-276B-4B9F-A091-4DDE381DD0DA}"/>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18B86480-276B-4B9F-A091-4DDE381DD0DA}"/>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graphicEl>
                                              <a:dgm id="{6D2E7B49-F73D-4D70-94C2-D120FFFBBF3F}"/>
                                            </p:graphicEl>
                                          </p:spTgt>
                                        </p:tgtEl>
                                        <p:attrNameLst>
                                          <p:attrName>style.visibility</p:attrName>
                                        </p:attrNameLst>
                                      </p:cBhvr>
                                      <p:to>
                                        <p:strVal val="visible"/>
                                      </p:to>
                                    </p:set>
                                    <p:anim calcmode="lin" valueType="num">
                                      <p:cBhvr additive="base">
                                        <p:cTn id="55" dur="500" fill="hold"/>
                                        <p:tgtEl>
                                          <p:spTgt spid="4">
                                            <p:graphicEl>
                                              <a:dgm id="{6D2E7B49-F73D-4D70-94C2-D120FFFBBF3F}"/>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6D2E7B49-F73D-4D70-94C2-D120FFFBBF3F}"/>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dgm id="{CB5DCDAB-E55A-4273-8F02-CCAD144CD738}"/>
                                            </p:graphicEl>
                                          </p:spTgt>
                                        </p:tgtEl>
                                        <p:attrNameLst>
                                          <p:attrName>style.visibility</p:attrName>
                                        </p:attrNameLst>
                                      </p:cBhvr>
                                      <p:to>
                                        <p:strVal val="visible"/>
                                      </p:to>
                                    </p:set>
                                    <p:anim calcmode="lin" valueType="num">
                                      <p:cBhvr additive="base">
                                        <p:cTn id="61" dur="500" fill="hold"/>
                                        <p:tgtEl>
                                          <p:spTgt spid="4">
                                            <p:graphicEl>
                                              <a:dgm id="{CB5DCDAB-E55A-4273-8F02-CCAD144CD738}"/>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CB5DCDAB-E55A-4273-8F02-CCAD144CD738}"/>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graphicEl>
                                              <a:dgm id="{643CFF6D-4771-4D85-AB6D-E9670E0CD8C2}"/>
                                            </p:graphicEl>
                                          </p:spTgt>
                                        </p:tgtEl>
                                        <p:attrNameLst>
                                          <p:attrName>style.visibility</p:attrName>
                                        </p:attrNameLst>
                                      </p:cBhvr>
                                      <p:to>
                                        <p:strVal val="visible"/>
                                      </p:to>
                                    </p:set>
                                    <p:anim calcmode="lin" valueType="num">
                                      <p:cBhvr additive="base">
                                        <p:cTn id="67" dur="500" fill="hold"/>
                                        <p:tgtEl>
                                          <p:spTgt spid="4">
                                            <p:graphicEl>
                                              <a:dgm id="{643CFF6D-4771-4D85-AB6D-E9670E0CD8C2}"/>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643CFF6D-4771-4D85-AB6D-E9670E0CD8C2}"/>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graphicEl>
                                              <a:dgm id="{D325C9B9-E63D-43E6-92F4-01C840659590}"/>
                                            </p:graphicEl>
                                          </p:spTgt>
                                        </p:tgtEl>
                                        <p:attrNameLst>
                                          <p:attrName>style.visibility</p:attrName>
                                        </p:attrNameLst>
                                      </p:cBhvr>
                                      <p:to>
                                        <p:strVal val="visible"/>
                                      </p:to>
                                    </p:set>
                                    <p:anim calcmode="lin" valueType="num">
                                      <p:cBhvr additive="base">
                                        <p:cTn id="73" dur="500" fill="hold"/>
                                        <p:tgtEl>
                                          <p:spTgt spid="4">
                                            <p:graphicEl>
                                              <a:dgm id="{D325C9B9-E63D-43E6-92F4-01C840659590}"/>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graphicEl>
                                              <a:dgm id="{D325C9B9-E63D-43E6-92F4-01C84065959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B91C7E8-254F-49A3-A23A-1645FFADB0C8}"/>
              </a:ext>
            </a:extLst>
          </p:cNvPr>
          <p:cNvSpPr/>
          <p:nvPr/>
        </p:nvSpPr>
        <p:spPr>
          <a:xfrm>
            <a:off x="3108960" y="4718304"/>
            <a:ext cx="5815584" cy="853440"/>
          </a:xfrm>
          <a:prstGeom prst="roundRect">
            <a:avLst/>
          </a:prstGeom>
          <a:solidFill>
            <a:srgbClr val="FDE5DB"/>
          </a:solidFill>
          <a:ln>
            <a:solidFill>
              <a:srgbClr val="FDE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1CFD1DD-CAE7-49A6-AA2C-4FFD4218F849}"/>
              </a:ext>
            </a:extLst>
          </p:cNvPr>
          <p:cNvSpPr>
            <a:spLocks noGrp="1"/>
          </p:cNvSpPr>
          <p:nvPr>
            <p:ph type="title"/>
          </p:nvPr>
        </p:nvSpPr>
        <p:spPr/>
        <p:txBody>
          <a:bodyPr/>
          <a:lstStyle/>
          <a:p>
            <a:r>
              <a:rPr lang="en-GB" dirty="0" err="1"/>
              <a:t>Laylat</a:t>
            </a:r>
            <a:r>
              <a:rPr lang="en-GB" dirty="0"/>
              <a:t> al-</a:t>
            </a:r>
            <a:r>
              <a:rPr lang="en-GB" dirty="0" err="1"/>
              <a:t>Qadr</a:t>
            </a:r>
            <a:endParaRPr lang="en-GB" dirty="0"/>
          </a:p>
        </p:txBody>
      </p:sp>
      <p:sp>
        <p:nvSpPr>
          <p:cNvPr id="3" name="Content Placeholder 2">
            <a:extLst>
              <a:ext uri="{FF2B5EF4-FFF2-40B4-BE49-F238E27FC236}">
                <a16:creationId xmlns:a16="http://schemas.microsoft.com/office/drawing/2014/main" id="{6DF0FD3D-51A0-44AF-9B48-703DCA05EB09}"/>
              </a:ext>
            </a:extLst>
          </p:cNvPr>
          <p:cNvSpPr>
            <a:spLocks noGrp="1"/>
          </p:cNvSpPr>
          <p:nvPr>
            <p:ph idx="1"/>
          </p:nvPr>
        </p:nvSpPr>
        <p:spPr/>
        <p:txBody>
          <a:bodyPr>
            <a:normAutofit fontScale="85000" lnSpcReduction="20000"/>
          </a:bodyPr>
          <a:lstStyle/>
          <a:p>
            <a:pPr marL="0" indent="0">
              <a:buNone/>
            </a:pPr>
            <a:r>
              <a:rPr lang="en-GB" dirty="0"/>
              <a:t>[A] Write Q44:3-4</a:t>
            </a:r>
          </a:p>
          <a:p>
            <a:pPr marL="0" indent="0" algn="ctr" rtl="1">
              <a:buNone/>
            </a:pPr>
            <a:r>
              <a:rPr lang="ar-IQ" dirty="0">
                <a:solidFill>
                  <a:srgbClr val="F0977C"/>
                </a:solidFill>
                <a:latin typeface="Sakkal Majalla" panose="02000000000000000000" pitchFamily="2" charset="-78"/>
                <a:cs typeface="Sakkal Majalla" panose="02000000000000000000" pitchFamily="2" charset="-78"/>
              </a:rPr>
              <a:t>إِنَّآ أَنزَلْنَٰهُ فِى لَيْلَةٍ مُّبَٰرَكَةٍ إِنَّا كُنَّا مُنذِرِينَ ‎﴿٣﴾‏ فِيهَا يُفْرَقُ كُلُّ أَمْرٍ حَكِيمٍ ‎﴿٤﴾</a:t>
            </a:r>
            <a:endParaRPr lang="en-GB" dirty="0">
              <a:solidFill>
                <a:srgbClr val="F0977C"/>
              </a:solidFill>
              <a:latin typeface="Sakkal Majalla" panose="02000000000000000000" pitchFamily="2" charset="-78"/>
              <a:cs typeface="Sakkal Majalla" panose="02000000000000000000" pitchFamily="2" charset="-78"/>
            </a:endParaRPr>
          </a:p>
          <a:p>
            <a:pPr marL="0" indent="0">
              <a:buNone/>
            </a:pPr>
            <a:r>
              <a:rPr lang="en-GB" u="sng" dirty="0" err="1"/>
              <a:t>Qadr</a:t>
            </a:r>
            <a:r>
              <a:rPr lang="en-GB" u="sng" dirty="0"/>
              <a:t>:</a:t>
            </a:r>
          </a:p>
          <a:p>
            <a:pPr marL="514350" indent="-514350">
              <a:buAutoNum type="arabicPeriod"/>
            </a:pPr>
            <a:r>
              <a:rPr lang="en-GB" dirty="0"/>
              <a:t>Glory and Honour</a:t>
            </a:r>
          </a:p>
          <a:p>
            <a:pPr marL="514350" indent="-514350">
              <a:buAutoNum type="arabicPeriod"/>
            </a:pPr>
            <a:r>
              <a:rPr lang="en-GB" dirty="0"/>
              <a:t>Decree</a:t>
            </a:r>
          </a:p>
          <a:p>
            <a:pPr marL="0" indent="0">
              <a:buNone/>
            </a:pPr>
            <a:endParaRPr lang="en-GB" dirty="0"/>
          </a:p>
          <a:p>
            <a:pPr marL="0" indent="0">
              <a:buNone/>
            </a:pPr>
            <a:r>
              <a:rPr lang="en-GB" dirty="0"/>
              <a:t>Do you remember the </a:t>
            </a:r>
            <a:r>
              <a:rPr lang="en-GB" dirty="0" err="1"/>
              <a:t>du’a</a:t>
            </a:r>
            <a:r>
              <a:rPr lang="en-GB" dirty="0"/>
              <a:t> for </a:t>
            </a:r>
            <a:r>
              <a:rPr lang="en-GB" dirty="0" err="1"/>
              <a:t>Laylat</a:t>
            </a:r>
            <a:r>
              <a:rPr lang="en-GB" dirty="0"/>
              <a:t> al-</a:t>
            </a:r>
            <a:r>
              <a:rPr lang="en-GB" dirty="0" err="1"/>
              <a:t>Qadr</a:t>
            </a:r>
            <a:r>
              <a:rPr lang="en-GB" dirty="0"/>
              <a:t>?</a:t>
            </a:r>
          </a:p>
          <a:p>
            <a:pPr marL="0" indent="0">
              <a:buNone/>
            </a:pPr>
            <a:endParaRPr lang="en-GB" dirty="0"/>
          </a:p>
          <a:p>
            <a:pPr marL="0" indent="0" algn="ctr">
              <a:buNone/>
            </a:pPr>
            <a:r>
              <a:rPr lang="ar-SA" sz="3200" dirty="0">
                <a:solidFill>
                  <a:srgbClr val="214553"/>
                </a:solidFill>
                <a:latin typeface="Calibri Light" panose="020F0302020204030204" pitchFamily="34" charset="0"/>
                <a:ea typeface="Calibri" panose="020F0502020204030204" pitchFamily="34" charset="0"/>
                <a:cs typeface="Calibri Light" panose="020F0302020204030204" pitchFamily="34" charset="0"/>
              </a:rPr>
              <a:t>اَللّٰهُمَّ إِنَّكَ عَفُوٌّ  كَرِيمٌ تُحِبُّ الْعَفْوَ فَاعْفُ عَنِّيْ</a:t>
            </a:r>
            <a:endParaRPr lang="en-GB" sz="3200" dirty="0">
              <a:solidFill>
                <a:srgbClr val="214553"/>
              </a:solidFill>
              <a:latin typeface="Calibri Light" panose="020F0302020204030204" pitchFamily="34" charset="0"/>
              <a:ea typeface="Calibri" panose="020F0502020204030204" pitchFamily="34" charset="0"/>
              <a:cs typeface="Calibri Light" panose="020F0302020204030204" pitchFamily="34" charset="0"/>
            </a:endParaRPr>
          </a:p>
          <a:p>
            <a:pPr marL="0" indent="0">
              <a:buNone/>
            </a:pPr>
            <a:endParaRPr lang="en-GB" dirty="0"/>
          </a:p>
          <a:p>
            <a:pPr marL="0" indent="0" algn="ctr">
              <a:buNone/>
            </a:pPr>
            <a:r>
              <a:rPr lang="en-GB" dirty="0"/>
              <a:t>Why </a:t>
            </a:r>
            <a:r>
              <a:rPr lang="en-GB" dirty="0">
                <a:highlight>
                  <a:srgbClr val="EBA188"/>
                </a:highlight>
              </a:rPr>
              <a:t>‘</a:t>
            </a:r>
            <a:r>
              <a:rPr lang="en-GB" dirty="0" err="1">
                <a:highlight>
                  <a:srgbClr val="EBA188"/>
                </a:highlight>
              </a:rPr>
              <a:t>Afuwwun</a:t>
            </a:r>
            <a:r>
              <a:rPr lang="en-GB" dirty="0"/>
              <a:t>?</a:t>
            </a:r>
          </a:p>
          <a:p>
            <a:pPr marL="0" indent="0">
              <a:buNone/>
            </a:pPr>
            <a:endParaRPr lang="en-GB" dirty="0"/>
          </a:p>
          <a:p>
            <a:pPr marL="0" indent="0">
              <a:buNone/>
            </a:pPr>
            <a:endParaRPr lang="en-GB" dirty="0"/>
          </a:p>
          <a:p>
            <a:pPr marL="0" indent="0">
              <a:buNone/>
            </a:pPr>
            <a:endParaRPr lang="en-GB" dirty="0"/>
          </a:p>
        </p:txBody>
      </p:sp>
      <p:pic>
        <p:nvPicPr>
          <p:cNvPr id="4" name="Content Placeholder 4">
            <a:extLst>
              <a:ext uri="{FF2B5EF4-FFF2-40B4-BE49-F238E27FC236}">
                <a16:creationId xmlns:a16="http://schemas.microsoft.com/office/drawing/2014/main" id="{053D93F8-1C55-417C-A805-FA7F94053C6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76531" y="365127"/>
            <a:ext cx="1981754" cy="1649351"/>
          </a:xfrm>
          <a:prstGeom prst="rect">
            <a:avLst/>
          </a:prstGeom>
        </p:spPr>
      </p:pic>
    </p:spTree>
    <p:extLst>
      <p:ext uri="{BB962C8B-B14F-4D97-AF65-F5344CB8AC3E}">
        <p14:creationId xmlns:p14="http://schemas.microsoft.com/office/powerpoint/2010/main" val="1840953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882C-3E41-4C42-A7C9-09A682758A3D}"/>
              </a:ext>
            </a:extLst>
          </p:cNvPr>
          <p:cNvSpPr>
            <a:spLocks noGrp="1"/>
          </p:cNvSpPr>
          <p:nvPr>
            <p:ph type="title"/>
          </p:nvPr>
        </p:nvSpPr>
        <p:spPr/>
        <p:txBody>
          <a:bodyPr/>
          <a:lstStyle/>
          <a:p>
            <a:r>
              <a:rPr lang="en-US" dirty="0" err="1"/>
              <a:t>Laylat</a:t>
            </a:r>
            <a:r>
              <a:rPr lang="en-US" dirty="0"/>
              <a:t> al-Qadr </a:t>
            </a:r>
            <a:endParaRPr lang="en-GB" dirty="0"/>
          </a:p>
        </p:txBody>
      </p:sp>
      <p:sp>
        <p:nvSpPr>
          <p:cNvPr id="3" name="Content Placeholder 2">
            <a:extLst>
              <a:ext uri="{FF2B5EF4-FFF2-40B4-BE49-F238E27FC236}">
                <a16:creationId xmlns:a16="http://schemas.microsoft.com/office/drawing/2014/main" id="{105FA648-DCAE-40AA-8393-173AD9986972}"/>
              </a:ext>
            </a:extLst>
          </p:cNvPr>
          <p:cNvSpPr>
            <a:spLocks noGrp="1"/>
          </p:cNvSpPr>
          <p:nvPr>
            <p:ph idx="1"/>
          </p:nvPr>
        </p:nvSpPr>
        <p:spPr/>
        <p:txBody>
          <a:bodyPr/>
          <a:lstStyle/>
          <a:p>
            <a:pPr marL="0" indent="0" algn="ctr">
              <a:buNone/>
            </a:pPr>
            <a:r>
              <a:rPr lang="en-US" dirty="0"/>
              <a:t>[A] Draw up a special NIGHT plan. </a:t>
            </a:r>
          </a:p>
          <a:p>
            <a:pPr marL="0" indent="0">
              <a:buNone/>
            </a:pPr>
            <a:endParaRPr lang="en-GB" dirty="0"/>
          </a:p>
          <a:p>
            <a:pPr marL="0" indent="0" algn="ctr">
              <a:buNone/>
            </a:pPr>
            <a:r>
              <a:rPr lang="en-GB" dirty="0">
                <a:highlight>
                  <a:srgbClr val="EBA188"/>
                </a:highlight>
              </a:rPr>
              <a:t>Every Moment Counts</a:t>
            </a:r>
          </a:p>
          <a:p>
            <a:pPr marL="0" indent="0">
              <a:buNone/>
            </a:pPr>
            <a:endParaRPr lang="en-GB" dirty="0"/>
          </a:p>
          <a:p>
            <a:pPr marL="0" indent="0">
              <a:buNone/>
            </a:pPr>
            <a:endParaRPr lang="en-GB" dirty="0"/>
          </a:p>
          <a:p>
            <a:pPr marL="0" indent="0" algn="ctr">
              <a:buNone/>
            </a:pPr>
            <a:r>
              <a:rPr lang="en-GB" dirty="0"/>
              <a:t>Contingency planning: what if you are menstruating? How will you maximise this night?</a:t>
            </a:r>
            <a:endParaRPr lang="en-US" dirty="0"/>
          </a:p>
        </p:txBody>
      </p:sp>
    </p:spTree>
    <p:extLst>
      <p:ext uri="{BB962C8B-B14F-4D97-AF65-F5344CB8AC3E}">
        <p14:creationId xmlns:p14="http://schemas.microsoft.com/office/powerpoint/2010/main" val="1604843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763B8F6-36FE-4684-8FF3-1832299707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9" r="32349"/>
          <a:stretch>
            <a:fillRect/>
          </a:stretch>
        </p:blipFill>
        <p:spPr bwMode="auto">
          <a:xfrm>
            <a:off x="6426024" y="0"/>
            <a:ext cx="57659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6A74622E-C3F1-48AF-BD5B-CC0559B76A57}"/>
              </a:ext>
            </a:extLst>
          </p:cNvPr>
          <p:cNvSpPr>
            <a:spLocks noGrp="1"/>
          </p:cNvSpPr>
          <p:nvPr>
            <p:ph type="title"/>
          </p:nvPr>
        </p:nvSpPr>
        <p:spPr>
          <a:xfrm>
            <a:off x="653034" y="365127"/>
            <a:ext cx="5442966" cy="1325563"/>
          </a:xfrm>
          <a:noFill/>
          <a:ln>
            <a:solidFill>
              <a:srgbClr val="FDE5DB">
                <a:alpha val="80000"/>
              </a:srgbClr>
            </a:solidFill>
          </a:ln>
        </p:spPr>
        <p:txBody>
          <a:bodyPr/>
          <a:lstStyle/>
          <a:p>
            <a:r>
              <a:rPr lang="en-GB" dirty="0" err="1">
                <a:solidFill>
                  <a:srgbClr val="214553"/>
                </a:solidFill>
              </a:rPr>
              <a:t>Istighfar</a:t>
            </a:r>
            <a:r>
              <a:rPr lang="en-GB" dirty="0">
                <a:solidFill>
                  <a:srgbClr val="214553"/>
                </a:solidFill>
              </a:rPr>
              <a:t> &amp; </a:t>
            </a:r>
            <a:r>
              <a:rPr lang="en-GB" dirty="0" err="1">
                <a:solidFill>
                  <a:srgbClr val="214553"/>
                </a:solidFill>
              </a:rPr>
              <a:t>Tawbah</a:t>
            </a:r>
            <a:endParaRPr lang="en-GB" dirty="0">
              <a:solidFill>
                <a:srgbClr val="214553"/>
              </a:solidFill>
            </a:endParaRPr>
          </a:p>
        </p:txBody>
      </p:sp>
      <p:sp>
        <p:nvSpPr>
          <p:cNvPr id="3" name="Content Placeholder 2">
            <a:extLst>
              <a:ext uri="{FF2B5EF4-FFF2-40B4-BE49-F238E27FC236}">
                <a16:creationId xmlns:a16="http://schemas.microsoft.com/office/drawing/2014/main" id="{D9146F31-F839-4D53-A7F0-51BA54C95B39}"/>
              </a:ext>
            </a:extLst>
          </p:cNvPr>
          <p:cNvSpPr>
            <a:spLocks noGrp="1"/>
          </p:cNvSpPr>
          <p:nvPr>
            <p:ph idx="1"/>
          </p:nvPr>
        </p:nvSpPr>
        <p:spPr>
          <a:xfrm>
            <a:off x="653034" y="1825625"/>
            <a:ext cx="5442966" cy="4667249"/>
          </a:xfrm>
          <a:noFill/>
        </p:spPr>
        <p:txBody>
          <a:bodyPr>
            <a:normAutofit/>
          </a:bodyPr>
          <a:lstStyle/>
          <a:p>
            <a:pPr>
              <a:buFont typeface="Courier New" panose="02070309020205020404" pitchFamily="49" charset="0"/>
              <a:buChar char="o"/>
            </a:pPr>
            <a:r>
              <a:rPr lang="en-US" dirty="0"/>
              <a:t>Feel REALLY bad  &amp; regret our sins</a:t>
            </a:r>
          </a:p>
          <a:p>
            <a:pPr>
              <a:buFont typeface="Courier New" panose="02070309020205020404" pitchFamily="49" charset="0"/>
              <a:buChar char="o"/>
            </a:pPr>
            <a:r>
              <a:rPr lang="en-US" dirty="0"/>
              <a:t>Cry over our sins in </a:t>
            </a:r>
            <a:r>
              <a:rPr lang="en-US" dirty="0" err="1"/>
              <a:t>du’a</a:t>
            </a:r>
            <a:endParaRPr lang="en-US" dirty="0"/>
          </a:p>
          <a:p>
            <a:pPr>
              <a:buFont typeface="Courier New" panose="02070309020205020404" pitchFamily="49" charset="0"/>
              <a:buChar char="o"/>
            </a:pPr>
            <a:r>
              <a:rPr lang="en-US" dirty="0"/>
              <a:t>Beg Allah to forgive us</a:t>
            </a:r>
          </a:p>
          <a:p>
            <a:pPr>
              <a:buFont typeface="Courier New" panose="02070309020205020404" pitchFamily="49" charset="0"/>
              <a:buChar char="o"/>
            </a:pPr>
            <a:r>
              <a:rPr lang="en-US" dirty="0"/>
              <a:t>Make a strong firm intention to turn a new leaf</a:t>
            </a:r>
          </a:p>
          <a:p>
            <a:pPr>
              <a:buFont typeface="Courier New" panose="02070309020205020404" pitchFamily="49" charset="0"/>
              <a:buChar char="o"/>
            </a:pPr>
            <a:r>
              <a:rPr lang="en-US" dirty="0"/>
              <a:t>New life with Allah</a:t>
            </a:r>
            <a:r>
              <a:rPr lang="en-GB" dirty="0"/>
              <a:t> post-Ramadan</a:t>
            </a:r>
          </a:p>
          <a:p>
            <a:pPr marL="0" indent="0" algn="ctr">
              <a:buNone/>
            </a:pPr>
            <a:r>
              <a:rPr lang="en-GB" sz="2400" i="1" dirty="0"/>
              <a:t>“</a:t>
            </a:r>
            <a:r>
              <a:rPr lang="en-GB" sz="2400" i="1" dirty="0" err="1"/>
              <a:t>Ya</a:t>
            </a:r>
            <a:r>
              <a:rPr lang="en-GB" sz="2400" i="1" dirty="0"/>
              <a:t> Allah, please protect me from going back to my old ways.”</a:t>
            </a:r>
            <a:endParaRPr lang="en-US" sz="2400" i="1" dirty="0"/>
          </a:p>
        </p:txBody>
      </p:sp>
    </p:spTree>
    <p:extLst>
      <p:ext uri="{BB962C8B-B14F-4D97-AF65-F5344CB8AC3E}">
        <p14:creationId xmlns:p14="http://schemas.microsoft.com/office/powerpoint/2010/main" val="2324347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440A-007D-4475-B761-845E712C9506}"/>
              </a:ext>
            </a:extLst>
          </p:cNvPr>
          <p:cNvSpPr>
            <a:spLocks noGrp="1"/>
          </p:cNvSpPr>
          <p:nvPr>
            <p:ph type="title"/>
          </p:nvPr>
        </p:nvSpPr>
        <p:spPr/>
        <p:txBody>
          <a:bodyPr/>
          <a:lstStyle/>
          <a:p>
            <a:r>
              <a:rPr lang="en-GB" dirty="0"/>
              <a:t>Plenary</a:t>
            </a:r>
          </a:p>
        </p:txBody>
      </p:sp>
      <p:sp>
        <p:nvSpPr>
          <p:cNvPr id="3" name="Content Placeholder 2">
            <a:extLst>
              <a:ext uri="{FF2B5EF4-FFF2-40B4-BE49-F238E27FC236}">
                <a16:creationId xmlns:a16="http://schemas.microsoft.com/office/drawing/2014/main" id="{6BAB0A0C-77C2-4D5A-8875-78BA4CD00B9C}"/>
              </a:ext>
            </a:extLst>
          </p:cNvPr>
          <p:cNvSpPr>
            <a:spLocks noGrp="1"/>
          </p:cNvSpPr>
          <p:nvPr>
            <p:ph idx="1"/>
          </p:nvPr>
        </p:nvSpPr>
        <p:spPr/>
        <p:txBody>
          <a:bodyPr>
            <a:normAutofit/>
          </a:bodyPr>
          <a:lstStyle/>
          <a:p>
            <a:pPr marL="514350" indent="-514350">
              <a:buFont typeface="+mj-lt"/>
              <a:buAutoNum type="arabicParenR"/>
            </a:pPr>
            <a:r>
              <a:rPr lang="en-GB" dirty="0"/>
              <a:t>How should Ramadan help us reach closer to the station of </a:t>
            </a:r>
            <a:r>
              <a:rPr lang="en-GB" dirty="0" err="1"/>
              <a:t>ihsan</a:t>
            </a:r>
            <a:r>
              <a:rPr lang="en-GB" dirty="0"/>
              <a:t>?</a:t>
            </a:r>
          </a:p>
          <a:p>
            <a:pPr marL="514350" indent="-514350">
              <a:buFont typeface="+mj-lt"/>
              <a:buAutoNum type="arabicParenR"/>
            </a:pPr>
            <a:r>
              <a:rPr lang="en-GB" dirty="0"/>
              <a:t>What is the connection between </a:t>
            </a:r>
            <a:r>
              <a:rPr lang="en-GB" dirty="0" err="1"/>
              <a:t>sabr</a:t>
            </a:r>
            <a:r>
              <a:rPr lang="en-GB" dirty="0"/>
              <a:t> and fasting?</a:t>
            </a:r>
          </a:p>
          <a:p>
            <a:pPr marL="514350" indent="-514350">
              <a:buFont typeface="+mj-lt"/>
              <a:buAutoNum type="arabicParenR"/>
            </a:pPr>
            <a:r>
              <a:rPr lang="en-GB" dirty="0"/>
              <a:t>How does fasting help us cultivate </a:t>
            </a:r>
            <a:r>
              <a:rPr lang="en-GB" dirty="0" err="1"/>
              <a:t>shukr</a:t>
            </a:r>
            <a:r>
              <a:rPr lang="en-GB" dirty="0"/>
              <a:t>?</a:t>
            </a:r>
          </a:p>
          <a:p>
            <a:pPr marL="514350" indent="-514350">
              <a:buFont typeface="+mj-lt"/>
              <a:buAutoNum type="arabicParenR"/>
            </a:pPr>
            <a:r>
              <a:rPr lang="en-GB" dirty="0"/>
              <a:t>Why is </a:t>
            </a:r>
            <a:r>
              <a:rPr lang="en-GB" dirty="0" err="1"/>
              <a:t>Laylat</a:t>
            </a:r>
            <a:r>
              <a:rPr lang="en-GB" dirty="0"/>
              <a:t> al-</a:t>
            </a:r>
            <a:r>
              <a:rPr lang="en-GB" dirty="0" err="1"/>
              <a:t>Qadr</a:t>
            </a:r>
            <a:r>
              <a:rPr lang="en-GB" dirty="0"/>
              <a:t> the greatest night of the year?</a:t>
            </a:r>
          </a:p>
          <a:p>
            <a:pPr marL="514350" indent="-514350">
              <a:buFont typeface="+mj-lt"/>
              <a:buAutoNum type="arabicParenR"/>
            </a:pPr>
            <a:r>
              <a:rPr lang="en-GB" dirty="0"/>
              <a:t>Why do we ask Allah with His Name ‘</a:t>
            </a:r>
            <a:r>
              <a:rPr lang="en-GB" dirty="0" err="1"/>
              <a:t>Afuwwun</a:t>
            </a:r>
            <a:r>
              <a:rPr lang="en-GB" dirty="0"/>
              <a:t>’ (al-‘</a:t>
            </a:r>
            <a:r>
              <a:rPr lang="en-GB" dirty="0" err="1"/>
              <a:t>Afuwwu</a:t>
            </a:r>
            <a:r>
              <a:rPr lang="en-GB" dirty="0"/>
              <a:t>) in the </a:t>
            </a:r>
            <a:r>
              <a:rPr lang="en-GB" dirty="0" err="1"/>
              <a:t>du’a</a:t>
            </a:r>
            <a:r>
              <a:rPr lang="en-GB" dirty="0"/>
              <a:t> for </a:t>
            </a:r>
            <a:r>
              <a:rPr lang="en-GB" dirty="0" err="1"/>
              <a:t>Laylat</a:t>
            </a:r>
            <a:r>
              <a:rPr lang="en-GB" dirty="0"/>
              <a:t> al-</a:t>
            </a:r>
            <a:r>
              <a:rPr lang="en-GB" dirty="0" err="1"/>
              <a:t>Qadr</a:t>
            </a:r>
            <a:r>
              <a:rPr lang="en-GB" dirty="0"/>
              <a:t>?</a:t>
            </a:r>
          </a:p>
        </p:txBody>
      </p:sp>
    </p:spTree>
    <p:extLst>
      <p:ext uri="{BB962C8B-B14F-4D97-AF65-F5344CB8AC3E}">
        <p14:creationId xmlns:p14="http://schemas.microsoft.com/office/powerpoint/2010/main" val="10156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D96250-4908-42F0-A007-BD0BD17CE8AC}"/>
              </a:ext>
            </a:extLst>
          </p:cNvPr>
          <p:cNvSpPr>
            <a:spLocks noGrp="1"/>
          </p:cNvSpPr>
          <p:nvPr>
            <p:ph type="title"/>
          </p:nvPr>
        </p:nvSpPr>
        <p:spPr/>
        <p:txBody>
          <a:bodyPr/>
          <a:lstStyle/>
          <a:p>
            <a:r>
              <a:rPr lang="en-GB" dirty="0"/>
              <a:t>Class Quiz</a:t>
            </a:r>
          </a:p>
        </p:txBody>
      </p:sp>
      <p:sp>
        <p:nvSpPr>
          <p:cNvPr id="8" name="Content Placeholder 7">
            <a:extLst>
              <a:ext uri="{FF2B5EF4-FFF2-40B4-BE49-F238E27FC236}">
                <a16:creationId xmlns:a16="http://schemas.microsoft.com/office/drawing/2014/main" id="{53F5C437-2136-4351-988A-0D48A448F11E}"/>
              </a:ext>
            </a:extLst>
          </p:cNvPr>
          <p:cNvSpPr>
            <a:spLocks noGrp="1"/>
          </p:cNvSpPr>
          <p:nvPr>
            <p:ph idx="1"/>
          </p:nvPr>
        </p:nvSpPr>
        <p:spPr>
          <a:xfrm>
            <a:off x="933318" y="1502230"/>
            <a:ext cx="10234973" cy="5203371"/>
          </a:xfrm>
        </p:spPr>
        <p:txBody>
          <a:bodyPr>
            <a:normAutofit/>
          </a:bodyPr>
          <a:lstStyle/>
          <a:p>
            <a:pPr marL="514350" indent="-514350">
              <a:lnSpc>
                <a:spcPct val="114000"/>
              </a:lnSpc>
              <a:buFont typeface="+mj-lt"/>
              <a:buAutoNum type="arabicParenR"/>
            </a:pPr>
            <a:r>
              <a:rPr lang="en-US" sz="2000" dirty="0">
                <a:ea typeface="Open Sans" panose="020B0606030504020204" pitchFamily="34" charset="0"/>
                <a:cs typeface="Open Sans" panose="020B0606030504020204" pitchFamily="34" charset="0"/>
              </a:rPr>
              <a:t>What is the name of the Gate of Paradise, from which those who fasted will enter from?</a:t>
            </a:r>
          </a:p>
          <a:p>
            <a:pPr marL="514350" indent="-514350">
              <a:lnSpc>
                <a:spcPct val="114000"/>
              </a:lnSpc>
              <a:buFont typeface="+mj-lt"/>
              <a:buAutoNum type="arabicParenR"/>
            </a:pPr>
            <a:r>
              <a:rPr lang="en-US" sz="2000" dirty="0">
                <a:ea typeface="Open Sans" panose="020B0606030504020204" pitchFamily="34" charset="0"/>
                <a:cs typeface="Open Sans" panose="020B0606030504020204" pitchFamily="34" charset="0"/>
              </a:rPr>
              <a:t>What is the definition of </a:t>
            </a:r>
            <a:r>
              <a:rPr lang="en-US" sz="2000" dirty="0" err="1">
                <a:ea typeface="Open Sans" panose="020B0606030504020204" pitchFamily="34" charset="0"/>
                <a:cs typeface="Open Sans" panose="020B0606030504020204" pitchFamily="34" charset="0"/>
              </a:rPr>
              <a:t>taqwa</a:t>
            </a:r>
            <a:r>
              <a:rPr lang="en-US" sz="2000" dirty="0">
                <a:ea typeface="Open Sans" panose="020B0606030504020204" pitchFamily="34" charset="0"/>
                <a:cs typeface="Open Sans" panose="020B0606030504020204" pitchFamily="34" charset="0"/>
              </a:rPr>
              <a:t>?</a:t>
            </a:r>
          </a:p>
          <a:p>
            <a:pPr marL="514350" indent="-514350">
              <a:lnSpc>
                <a:spcPct val="114000"/>
              </a:lnSpc>
              <a:buFont typeface="+mj-lt"/>
              <a:buAutoNum type="arabicParenR"/>
            </a:pPr>
            <a:r>
              <a:rPr lang="en-US" sz="2000" dirty="0">
                <a:ea typeface="Open Sans" panose="020B0606030504020204" pitchFamily="34" charset="0"/>
                <a:cs typeface="Open Sans" panose="020B0606030504020204" pitchFamily="34" charset="0"/>
              </a:rPr>
              <a:t>How does fasting help one attain </a:t>
            </a:r>
            <a:r>
              <a:rPr lang="en-US" sz="2000" dirty="0" err="1">
                <a:ea typeface="Open Sans" panose="020B0606030504020204" pitchFamily="34" charset="0"/>
                <a:cs typeface="Open Sans" panose="020B0606030504020204" pitchFamily="34" charset="0"/>
              </a:rPr>
              <a:t>taqwa</a:t>
            </a:r>
            <a:r>
              <a:rPr lang="en-US" sz="2000" dirty="0">
                <a:ea typeface="Open Sans" panose="020B0606030504020204" pitchFamily="34" charset="0"/>
                <a:cs typeface="Open Sans" panose="020B0606030504020204" pitchFamily="34" charset="0"/>
              </a:rPr>
              <a:t>?</a:t>
            </a:r>
          </a:p>
          <a:p>
            <a:pPr marL="514350" indent="-514350">
              <a:lnSpc>
                <a:spcPct val="114000"/>
              </a:lnSpc>
              <a:buFont typeface="+mj-lt"/>
              <a:buAutoNum type="arabicParenR"/>
            </a:pPr>
            <a:r>
              <a:rPr lang="en-GB" sz="2000" dirty="0">
                <a:ea typeface="Open Sans" panose="020B0606030504020204" pitchFamily="34" charset="0"/>
                <a:cs typeface="Open Sans" panose="020B0606030504020204" pitchFamily="34" charset="0"/>
              </a:rPr>
              <a:t>Complete: Every action of the son of Adam is multiplied: a good deed receiving a _________ to ____________ _________________reward.</a:t>
            </a:r>
            <a:endParaRPr lang="en-US" sz="2000" dirty="0">
              <a:ea typeface="Open Sans" panose="020B0606030504020204" pitchFamily="34" charset="0"/>
              <a:cs typeface="Open Sans" panose="020B0606030504020204" pitchFamily="34" charset="0"/>
            </a:endParaRPr>
          </a:p>
          <a:p>
            <a:pPr marL="514350" indent="-514350">
              <a:lnSpc>
                <a:spcPct val="114000"/>
              </a:lnSpc>
              <a:buFont typeface="+mj-lt"/>
              <a:buAutoNum type="arabicParenR"/>
            </a:pPr>
            <a:r>
              <a:rPr lang="en-GB" sz="2000" dirty="0">
                <a:ea typeface="Open Sans" panose="020B0606030504020204" pitchFamily="34" charset="0"/>
                <a:cs typeface="Open Sans" panose="020B0606030504020204" pitchFamily="34" charset="0"/>
              </a:rPr>
              <a:t>The fasting person will have two moments of joy</a:t>
            </a:r>
            <a:r>
              <a:rPr lang="en-US" sz="2000" dirty="0">
                <a:ea typeface="Open Sans" panose="020B0606030504020204" pitchFamily="34" charset="0"/>
                <a:cs typeface="Open Sans" panose="020B0606030504020204" pitchFamily="34" charset="0"/>
              </a:rPr>
              <a:t>. What are the two moments?</a:t>
            </a:r>
          </a:p>
          <a:p>
            <a:pPr marL="514350" indent="-514350">
              <a:lnSpc>
                <a:spcPct val="114000"/>
              </a:lnSpc>
              <a:buFont typeface="+mj-lt"/>
              <a:buAutoNum type="arabicParenR"/>
            </a:pPr>
            <a:r>
              <a:rPr lang="en-US" sz="2000" dirty="0">
                <a:ea typeface="Open Sans" panose="020B0606030504020204" pitchFamily="34" charset="0"/>
                <a:cs typeface="Open Sans" panose="020B0606030504020204" pitchFamily="34" charset="0"/>
              </a:rPr>
              <a:t>How did the Prophet </a:t>
            </a:r>
            <a:r>
              <a:rPr lang="en-US" sz="2000" dirty="0">
                <a:latin typeface="KFGQPC Arabic Symbols 01" panose="02000000000000000000" pitchFamily="2" charset="2"/>
                <a:ea typeface="Open Sans" panose="020B0606030504020204" pitchFamily="34" charset="0"/>
                <a:cs typeface="Open Sans" panose="020B0606030504020204" pitchFamily="34" charset="0"/>
              </a:rPr>
              <a:t>g</a:t>
            </a:r>
            <a:r>
              <a:rPr lang="en-US" sz="2000" dirty="0">
                <a:ea typeface="Open Sans" panose="020B0606030504020204" pitchFamily="34" charset="0"/>
                <a:cs typeface="Open Sans" panose="020B0606030504020204" pitchFamily="34" charset="0"/>
              </a:rPr>
              <a:t> describe the smell coming out of the mouth of the fasting person?</a:t>
            </a:r>
          </a:p>
          <a:p>
            <a:pPr marL="514350" indent="-514350">
              <a:lnSpc>
                <a:spcPct val="114000"/>
              </a:lnSpc>
              <a:buFont typeface="+mj-lt"/>
              <a:buAutoNum type="arabicParenR"/>
            </a:pPr>
            <a:r>
              <a:rPr lang="en-US" sz="2000" dirty="0">
                <a:ea typeface="Open Sans" panose="020B0606030504020204" pitchFamily="34" charset="0"/>
                <a:cs typeface="Open Sans" panose="020B0606030504020204" pitchFamily="34" charset="0"/>
              </a:rPr>
              <a:t>What is the </a:t>
            </a:r>
            <a:r>
              <a:rPr lang="en-US" sz="2000" dirty="0" err="1">
                <a:ea typeface="Open Sans" panose="020B0606030504020204" pitchFamily="34" charset="0"/>
                <a:cs typeface="Open Sans" panose="020B0606030504020204" pitchFamily="34" charset="0"/>
              </a:rPr>
              <a:t>du’a</a:t>
            </a:r>
            <a:r>
              <a:rPr lang="en-US" sz="2000" dirty="0">
                <a:ea typeface="Open Sans" panose="020B0606030504020204" pitchFamily="34" charset="0"/>
                <a:cs typeface="Open Sans" panose="020B0606030504020204" pitchFamily="34" charset="0"/>
              </a:rPr>
              <a:t> after opening one’s fast?</a:t>
            </a:r>
          </a:p>
          <a:p>
            <a:pPr marL="0" indent="0">
              <a:buNone/>
            </a:pPr>
            <a:endParaRPr lang="en-GB" dirty="0"/>
          </a:p>
        </p:txBody>
      </p:sp>
    </p:spTree>
    <p:extLst>
      <p:ext uri="{BB962C8B-B14F-4D97-AF65-F5344CB8AC3E}">
        <p14:creationId xmlns:p14="http://schemas.microsoft.com/office/powerpoint/2010/main" val="9885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D96250-4908-42F0-A007-BD0BD17CE8AC}"/>
              </a:ext>
            </a:extLst>
          </p:cNvPr>
          <p:cNvSpPr>
            <a:spLocks noGrp="1"/>
          </p:cNvSpPr>
          <p:nvPr>
            <p:ph type="title"/>
          </p:nvPr>
        </p:nvSpPr>
        <p:spPr/>
        <p:txBody>
          <a:bodyPr/>
          <a:lstStyle/>
          <a:p>
            <a:r>
              <a:rPr lang="en-GB" dirty="0"/>
              <a:t>Class Quiz</a:t>
            </a:r>
          </a:p>
        </p:txBody>
      </p:sp>
      <p:sp>
        <p:nvSpPr>
          <p:cNvPr id="8" name="Content Placeholder 7">
            <a:extLst>
              <a:ext uri="{FF2B5EF4-FFF2-40B4-BE49-F238E27FC236}">
                <a16:creationId xmlns:a16="http://schemas.microsoft.com/office/drawing/2014/main" id="{53F5C437-2136-4351-988A-0D48A448F11E}"/>
              </a:ext>
            </a:extLst>
          </p:cNvPr>
          <p:cNvSpPr>
            <a:spLocks noGrp="1"/>
          </p:cNvSpPr>
          <p:nvPr>
            <p:ph idx="1"/>
          </p:nvPr>
        </p:nvSpPr>
        <p:spPr>
          <a:xfrm>
            <a:off x="838199" y="1487425"/>
            <a:ext cx="10349011" cy="4528696"/>
          </a:xfrm>
        </p:spPr>
        <p:txBody>
          <a:bodyPr>
            <a:normAutofit fontScale="25000" lnSpcReduction="20000"/>
          </a:bodyPr>
          <a:lstStyle/>
          <a:p>
            <a:pPr marL="742950" indent="-742950">
              <a:lnSpc>
                <a:spcPct val="120000"/>
              </a:lnSpc>
              <a:buFont typeface="+mj-lt"/>
              <a:buAutoNum type="arabicPeriod" startAt="8"/>
            </a:pPr>
            <a:r>
              <a:rPr lang="en-GB" sz="8000" dirty="0">
                <a:ea typeface="Open Sans" panose="020B0606030504020204" pitchFamily="34" charset="0"/>
                <a:cs typeface="Open Sans" panose="020B0606030504020204" pitchFamily="34" charset="0"/>
              </a:rPr>
              <a:t>Whoever does not give up ____________, Allah has no need in him giving up his food and his drink.</a:t>
            </a:r>
          </a:p>
          <a:p>
            <a:pPr marL="742950" indent="-742950">
              <a:lnSpc>
                <a:spcPct val="120000"/>
              </a:lnSpc>
              <a:buFont typeface="+mj-lt"/>
              <a:buAutoNum type="arabicPeriod" startAt="8"/>
            </a:pPr>
            <a:r>
              <a:rPr lang="en-GB" sz="8000" dirty="0">
                <a:ea typeface="Open Sans" panose="020B0606030504020204" pitchFamily="34" charset="0"/>
                <a:cs typeface="Open Sans" panose="020B0606030504020204" pitchFamily="34" charset="0"/>
              </a:rPr>
              <a:t>What is the reward for the person who fasts </a:t>
            </a:r>
            <a:r>
              <a:rPr lang="en-GB" sz="8000" dirty="0" err="1">
                <a:ea typeface="Open Sans" panose="020B0606030504020204" pitchFamily="34" charset="0"/>
                <a:cs typeface="Open Sans" panose="020B0606030504020204" pitchFamily="34" charset="0"/>
              </a:rPr>
              <a:t>Ramadān</a:t>
            </a:r>
            <a:r>
              <a:rPr lang="en-GB" sz="8000" dirty="0">
                <a:ea typeface="Open Sans" panose="020B0606030504020204" pitchFamily="34" charset="0"/>
                <a:cs typeface="Open Sans" panose="020B0606030504020204" pitchFamily="34" charset="0"/>
              </a:rPr>
              <a:t> with </a:t>
            </a:r>
            <a:r>
              <a:rPr lang="en-GB" sz="8000" dirty="0" err="1">
                <a:ea typeface="Open Sans" panose="020B0606030504020204" pitchFamily="34" charset="0"/>
                <a:cs typeface="Open Sans" panose="020B0606030504020204" pitchFamily="34" charset="0"/>
              </a:rPr>
              <a:t>īmān</a:t>
            </a:r>
            <a:r>
              <a:rPr lang="en-GB" sz="8000" dirty="0">
                <a:ea typeface="Open Sans" panose="020B0606030504020204" pitchFamily="34" charset="0"/>
                <a:cs typeface="Open Sans" panose="020B0606030504020204" pitchFamily="34" charset="0"/>
              </a:rPr>
              <a:t> and hoping for reward?</a:t>
            </a:r>
          </a:p>
          <a:p>
            <a:pPr marL="742950" indent="-742950">
              <a:lnSpc>
                <a:spcPct val="120000"/>
              </a:lnSpc>
              <a:buFont typeface="+mj-lt"/>
              <a:buAutoNum type="arabicPeriod" startAt="8"/>
            </a:pPr>
            <a:r>
              <a:rPr lang="en-GB" sz="8000" dirty="0">
                <a:ea typeface="Open Sans" panose="020B0606030504020204" pitchFamily="34" charset="0"/>
                <a:cs typeface="Open Sans" panose="020B0606030504020204" pitchFamily="34" charset="0"/>
              </a:rPr>
              <a:t>What is the </a:t>
            </a:r>
            <a:r>
              <a:rPr lang="en-GB" sz="8000" dirty="0" err="1">
                <a:ea typeface="Open Sans" panose="020B0606030504020204" pitchFamily="34" charset="0"/>
                <a:cs typeface="Open Sans" panose="020B0606030504020204" pitchFamily="34" charset="0"/>
              </a:rPr>
              <a:t>du’a</a:t>
            </a:r>
            <a:r>
              <a:rPr lang="en-GB" sz="8000" dirty="0">
                <a:ea typeface="Open Sans" panose="020B0606030504020204" pitchFamily="34" charset="0"/>
                <a:cs typeface="Open Sans" panose="020B0606030504020204" pitchFamily="34" charset="0"/>
              </a:rPr>
              <a:t> for </a:t>
            </a:r>
            <a:r>
              <a:rPr lang="en-GB" sz="8000" dirty="0" err="1">
                <a:ea typeface="Open Sans" panose="020B0606030504020204" pitchFamily="34" charset="0"/>
                <a:cs typeface="Open Sans" panose="020B0606030504020204" pitchFamily="34" charset="0"/>
              </a:rPr>
              <a:t>Laylat</a:t>
            </a:r>
            <a:r>
              <a:rPr lang="en-GB" sz="8000" dirty="0">
                <a:ea typeface="Open Sans" panose="020B0606030504020204" pitchFamily="34" charset="0"/>
                <a:cs typeface="Open Sans" panose="020B0606030504020204" pitchFamily="34" charset="0"/>
              </a:rPr>
              <a:t> al-</a:t>
            </a:r>
            <a:r>
              <a:rPr lang="en-GB" sz="8000" dirty="0" err="1">
                <a:ea typeface="Open Sans" panose="020B0606030504020204" pitchFamily="34" charset="0"/>
                <a:cs typeface="Open Sans" panose="020B0606030504020204" pitchFamily="34" charset="0"/>
              </a:rPr>
              <a:t>Qadr</a:t>
            </a:r>
            <a:r>
              <a:rPr lang="en-GB" sz="8000" dirty="0">
                <a:ea typeface="Open Sans" panose="020B0606030504020204" pitchFamily="34" charset="0"/>
                <a:cs typeface="Open Sans" panose="020B0606030504020204" pitchFamily="34" charset="0"/>
              </a:rPr>
              <a:t>?</a:t>
            </a:r>
          </a:p>
          <a:p>
            <a:pPr marL="742950" indent="-742950">
              <a:lnSpc>
                <a:spcPct val="120000"/>
              </a:lnSpc>
              <a:buFont typeface="+mj-lt"/>
              <a:buAutoNum type="arabicPeriod" startAt="8"/>
            </a:pPr>
            <a:r>
              <a:rPr lang="en-US" sz="8000" dirty="0">
                <a:ea typeface="Open Sans" panose="020B0606030504020204" pitchFamily="34" charset="0"/>
                <a:cs typeface="Open Sans" panose="020B0606030504020204" pitchFamily="34" charset="0"/>
              </a:rPr>
              <a:t>Give (minimum) 3 special times in which we can make </a:t>
            </a:r>
            <a:r>
              <a:rPr lang="en-US" sz="8000" dirty="0" err="1">
                <a:ea typeface="Open Sans" panose="020B0606030504020204" pitchFamily="34" charset="0"/>
                <a:cs typeface="Open Sans" panose="020B0606030504020204" pitchFamily="34" charset="0"/>
              </a:rPr>
              <a:t>du’a</a:t>
            </a:r>
            <a:r>
              <a:rPr lang="en-US" sz="8000" dirty="0">
                <a:ea typeface="Open Sans" panose="020B0606030504020204" pitchFamily="34" charset="0"/>
                <a:cs typeface="Open Sans" panose="020B0606030504020204" pitchFamily="34" charset="0"/>
              </a:rPr>
              <a:t> in Ramadan?</a:t>
            </a:r>
          </a:p>
          <a:p>
            <a:pPr marL="742950" indent="-742950">
              <a:lnSpc>
                <a:spcPct val="120000"/>
              </a:lnSpc>
              <a:buFont typeface="+mj-lt"/>
              <a:buAutoNum type="arabicPeriod" startAt="8"/>
            </a:pPr>
            <a:r>
              <a:rPr lang="en-US" sz="8000" dirty="0">
                <a:ea typeface="Open Sans" panose="020B0606030504020204" pitchFamily="34" charset="0"/>
                <a:cs typeface="Open Sans" panose="020B0606030504020204" pitchFamily="34" charset="0"/>
              </a:rPr>
              <a:t>Give 2 reasons why </a:t>
            </a:r>
            <a:r>
              <a:rPr lang="en-US" sz="8000" dirty="0" err="1">
                <a:ea typeface="Open Sans" panose="020B0606030504020204" pitchFamily="34" charset="0"/>
                <a:cs typeface="Open Sans" panose="020B0606030504020204" pitchFamily="34" charset="0"/>
              </a:rPr>
              <a:t>Laylat</a:t>
            </a:r>
            <a:r>
              <a:rPr lang="en-US" sz="8000" dirty="0">
                <a:ea typeface="Open Sans" panose="020B0606030504020204" pitchFamily="34" charset="0"/>
                <a:cs typeface="Open Sans" panose="020B0606030504020204" pitchFamily="34" charset="0"/>
              </a:rPr>
              <a:t> al-Qadr is extremely special?</a:t>
            </a:r>
          </a:p>
          <a:p>
            <a:pPr marL="742950" indent="-742950">
              <a:lnSpc>
                <a:spcPct val="120000"/>
              </a:lnSpc>
              <a:buFont typeface="+mj-lt"/>
              <a:buAutoNum type="arabicPeriod" startAt="8"/>
            </a:pPr>
            <a:r>
              <a:rPr lang="en-GB" sz="8000" dirty="0">
                <a:ea typeface="Open Sans" panose="020B0606030504020204" pitchFamily="34" charset="0"/>
                <a:cs typeface="Open Sans" panose="020B0606030504020204" pitchFamily="34" charset="0"/>
              </a:rPr>
              <a:t>What does this hadith mean? The Messenger of Allah </a:t>
            </a:r>
            <a:r>
              <a:rPr lang="ar-SA" sz="8000" dirty="0">
                <a:ea typeface="Open Sans" panose="020B0606030504020204" pitchFamily="34" charset="0"/>
                <a:cs typeface="Calibri Light" panose="020F0302020204030204" pitchFamily="34" charset="0"/>
              </a:rPr>
              <a:t>ﷺ</a:t>
            </a:r>
            <a:r>
              <a:rPr lang="en-GB" sz="8000" dirty="0">
                <a:ea typeface="Open Sans" panose="020B0606030504020204" pitchFamily="34" charset="0"/>
                <a:cs typeface="Open Sans" panose="020B0606030504020204" pitchFamily="34" charset="0"/>
              </a:rPr>
              <a:t> said: “There are many who fast, who gain nothing of their fast except hunger; and there are many who stand for the night prayer, who gain nothing of their prayer except sleeplessness.”</a:t>
            </a:r>
          </a:p>
          <a:p>
            <a:pPr marL="742950" indent="-742950">
              <a:lnSpc>
                <a:spcPct val="120000"/>
              </a:lnSpc>
              <a:buFont typeface="+mj-lt"/>
              <a:buAutoNum type="arabicPeriod" startAt="8"/>
            </a:pPr>
            <a:r>
              <a:rPr lang="en-GB" sz="8000" dirty="0">
                <a:ea typeface="Open Sans" panose="020B0606030504020204" pitchFamily="34" charset="0"/>
                <a:cs typeface="Open Sans" panose="020B0606030504020204" pitchFamily="34" charset="0"/>
              </a:rPr>
              <a:t>What is the reward of </a:t>
            </a:r>
            <a:r>
              <a:rPr lang="en-GB" sz="8000" dirty="0" err="1">
                <a:ea typeface="Open Sans" panose="020B0606030504020204" pitchFamily="34" charset="0"/>
                <a:cs typeface="Open Sans" panose="020B0606030504020204" pitchFamily="34" charset="0"/>
              </a:rPr>
              <a:t>qiyam</a:t>
            </a:r>
            <a:r>
              <a:rPr lang="en-GB" sz="8000" dirty="0">
                <a:ea typeface="Open Sans" panose="020B0606030504020204" pitchFamily="34" charset="0"/>
                <a:cs typeface="Open Sans" panose="020B0606030504020204" pitchFamily="34" charset="0"/>
              </a:rPr>
              <a:t> in Ramadan?</a:t>
            </a:r>
          </a:p>
          <a:p>
            <a:pPr marL="742950" indent="-742950">
              <a:lnSpc>
                <a:spcPct val="120000"/>
              </a:lnSpc>
              <a:buFont typeface="+mj-lt"/>
              <a:buAutoNum type="arabicPeriod" startAt="8"/>
            </a:pPr>
            <a:r>
              <a:rPr lang="en-GB" sz="8000" dirty="0">
                <a:ea typeface="Open Sans" panose="020B0606030504020204" pitchFamily="34" charset="0"/>
                <a:cs typeface="Open Sans" panose="020B0606030504020204" pitchFamily="34" charset="0"/>
              </a:rPr>
              <a:t>What would the Prophet</a:t>
            </a:r>
            <a:r>
              <a:rPr lang="ar-SA" sz="8000" dirty="0">
                <a:ea typeface="Open Sans" panose="020B0606030504020204" pitchFamily="34" charset="0"/>
                <a:cs typeface="Calibri Light" panose="020F0302020204030204" pitchFamily="34" charset="0"/>
              </a:rPr>
              <a:t> ﷺ </a:t>
            </a:r>
            <a:r>
              <a:rPr lang="en-GB" sz="8000" dirty="0">
                <a:ea typeface="Open Sans" panose="020B0606030504020204" pitchFamily="34" charset="0"/>
                <a:cs typeface="Open Sans" panose="020B0606030504020204" pitchFamily="34" charset="0"/>
              </a:rPr>
              <a:t>do different in the last 10 days?</a:t>
            </a:r>
            <a:endParaRPr lang="en-US" sz="8000" dirty="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408376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6DFF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D9E2-FC14-443A-944A-FC9C39955C72}"/>
              </a:ext>
            </a:extLst>
          </p:cNvPr>
          <p:cNvSpPr>
            <a:spLocks noGrp="1"/>
          </p:cNvSpPr>
          <p:nvPr>
            <p:ph type="title"/>
          </p:nvPr>
        </p:nvSpPr>
        <p:spPr>
          <a:xfrm>
            <a:off x="809298" y="-581432"/>
            <a:ext cx="1273302" cy="5706490"/>
          </a:xfrm>
        </p:spPr>
        <p:txBody>
          <a:bodyPr>
            <a:normAutofit/>
          </a:bodyPr>
          <a:lstStyle/>
          <a:p>
            <a:r>
              <a:rPr lang="en-GB" sz="23900" dirty="0">
                <a:latin typeface="Georgia Pro Black" panose="02040A02050405020203" pitchFamily="18" charset="0"/>
              </a:rPr>
              <a:t>“</a:t>
            </a:r>
          </a:p>
        </p:txBody>
      </p:sp>
      <p:sp>
        <p:nvSpPr>
          <p:cNvPr id="3" name="Content Placeholder 2">
            <a:extLst>
              <a:ext uri="{FF2B5EF4-FFF2-40B4-BE49-F238E27FC236}">
                <a16:creationId xmlns:a16="http://schemas.microsoft.com/office/drawing/2014/main" id="{BF9C00F0-0EC0-4DFD-80DF-0C7337793D20}"/>
              </a:ext>
            </a:extLst>
          </p:cNvPr>
          <p:cNvSpPr>
            <a:spLocks noGrp="1"/>
          </p:cNvSpPr>
          <p:nvPr>
            <p:ph idx="1"/>
          </p:nvPr>
        </p:nvSpPr>
        <p:spPr>
          <a:xfrm>
            <a:off x="996381" y="2271813"/>
            <a:ext cx="10386321" cy="5438893"/>
          </a:xfrm>
        </p:spPr>
        <p:txBody>
          <a:bodyPr>
            <a:normAutofit/>
          </a:bodyPr>
          <a:lstStyle/>
          <a:p>
            <a:pPr marL="0" indent="0">
              <a:lnSpc>
                <a:spcPts val="3380"/>
              </a:lnSpc>
              <a:buNone/>
            </a:pPr>
            <a:r>
              <a:rPr lang="en-GB" sz="2400" dirty="0"/>
              <a:t>When it is the first night of the month of </a:t>
            </a:r>
            <a:r>
              <a:rPr lang="en-GB" sz="2400" dirty="0" err="1"/>
              <a:t>Ramadān</a:t>
            </a:r>
            <a:r>
              <a:rPr lang="en-GB" sz="2400" dirty="0"/>
              <a:t>, the devils and the rebellious jinn are tied up; the doors of Hell-fire are closed, and none of its doors are opened. The doors of Paradise are opened, and none of its doors are closed. A caller calls out: </a:t>
            </a:r>
            <a:r>
              <a:rPr lang="en-GB" sz="2400" dirty="0">
                <a:solidFill>
                  <a:schemeClr val="bg1">
                    <a:lumMod val="95000"/>
                  </a:schemeClr>
                </a:solidFill>
                <a:highlight>
                  <a:srgbClr val="EBA188"/>
                </a:highlight>
              </a:rPr>
              <a:t>‘O seeker of good, come forward! O seeker of evil, stop!’ </a:t>
            </a:r>
            <a:r>
              <a:rPr lang="en-GB" sz="2400" dirty="0"/>
              <a:t>And every night, Allah frees slaves from the Hell-fire.”</a:t>
            </a:r>
          </a:p>
          <a:p>
            <a:pPr marL="0" indent="0">
              <a:lnSpc>
                <a:spcPct val="170000"/>
              </a:lnSpc>
              <a:buNone/>
            </a:pPr>
            <a:r>
              <a:rPr lang="en-GB" sz="2400" dirty="0"/>
              <a:t>- The Messenger of Allah </a:t>
            </a:r>
            <a:r>
              <a:rPr lang="ar-IQ" sz="2400" dirty="0"/>
              <a:t>ﷺ </a:t>
            </a:r>
            <a:endParaRPr lang="en-GB" sz="2400" dirty="0"/>
          </a:p>
          <a:p>
            <a:pPr marL="0" indent="0">
              <a:lnSpc>
                <a:spcPct val="170000"/>
              </a:lnSpc>
              <a:buNone/>
            </a:pPr>
            <a:endParaRPr lang="en-GB" dirty="0"/>
          </a:p>
        </p:txBody>
      </p:sp>
    </p:spTree>
    <p:extLst>
      <p:ext uri="{BB962C8B-B14F-4D97-AF65-F5344CB8AC3E}">
        <p14:creationId xmlns:p14="http://schemas.microsoft.com/office/powerpoint/2010/main" val="27723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CF7276-B8E0-4CFD-A1B0-468EE2D93319}"/>
              </a:ext>
            </a:extLst>
          </p:cNvPr>
          <p:cNvSpPr>
            <a:spLocks noGrp="1"/>
          </p:cNvSpPr>
          <p:nvPr>
            <p:ph type="title"/>
          </p:nvPr>
        </p:nvSpPr>
        <p:spPr/>
        <p:txBody>
          <a:bodyPr/>
          <a:lstStyle/>
          <a:p>
            <a:r>
              <a:rPr lang="en-GB" dirty="0"/>
              <a:t>Outer and Inner</a:t>
            </a:r>
          </a:p>
        </p:txBody>
      </p:sp>
      <p:sp>
        <p:nvSpPr>
          <p:cNvPr id="8" name="Content Placeholder 7">
            <a:extLst>
              <a:ext uri="{FF2B5EF4-FFF2-40B4-BE49-F238E27FC236}">
                <a16:creationId xmlns:a16="http://schemas.microsoft.com/office/drawing/2014/main" id="{93A94F72-3EE9-4E85-8533-E6EB56C8354C}"/>
              </a:ext>
            </a:extLst>
          </p:cNvPr>
          <p:cNvSpPr>
            <a:spLocks noGrp="1"/>
          </p:cNvSpPr>
          <p:nvPr>
            <p:ph idx="1"/>
          </p:nvPr>
        </p:nvSpPr>
        <p:spPr/>
        <p:txBody>
          <a:bodyPr>
            <a:normAutofit/>
          </a:bodyPr>
          <a:lstStyle/>
          <a:p>
            <a:pPr marL="0" indent="0">
              <a:buNone/>
            </a:pPr>
            <a:r>
              <a:rPr lang="en-GB" dirty="0"/>
              <a:t>Every act of worship has both an outward and inward element.</a:t>
            </a:r>
          </a:p>
          <a:p>
            <a:endParaRPr lang="en-GB" dirty="0"/>
          </a:p>
          <a:p>
            <a:pPr marL="0" indent="0">
              <a:buNone/>
            </a:pPr>
            <a:endParaRPr lang="en-GB" dirty="0"/>
          </a:p>
          <a:p>
            <a:pPr marL="0" indent="0">
              <a:buNone/>
            </a:pPr>
            <a:endParaRPr lang="en-GB" dirty="0"/>
          </a:p>
          <a:p>
            <a:pPr marL="0" indent="0">
              <a:buNone/>
            </a:pPr>
            <a:r>
              <a:rPr lang="en-GB" dirty="0"/>
              <a:t>[A] What are </a:t>
            </a:r>
            <a:r>
              <a:rPr lang="en-GB" dirty="0">
                <a:highlight>
                  <a:srgbClr val="EBA188"/>
                </a:highlight>
              </a:rPr>
              <a:t>the inner dimensions of fasting? </a:t>
            </a:r>
            <a:r>
              <a:rPr lang="en-GB" dirty="0"/>
              <a:t>Why do we fast? How should it transform our </a:t>
            </a:r>
            <a:r>
              <a:rPr lang="en-GB" dirty="0">
                <a:highlight>
                  <a:srgbClr val="EBA188"/>
                </a:highlight>
              </a:rPr>
              <a:t>hearts and our lives?</a:t>
            </a:r>
          </a:p>
        </p:txBody>
      </p:sp>
    </p:spTree>
    <p:extLst>
      <p:ext uri="{BB962C8B-B14F-4D97-AF65-F5344CB8AC3E}">
        <p14:creationId xmlns:p14="http://schemas.microsoft.com/office/powerpoint/2010/main" val="288956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5072-9478-4216-9968-B8B61AC19EE5}"/>
              </a:ext>
            </a:extLst>
          </p:cNvPr>
          <p:cNvSpPr>
            <a:spLocks noGrp="1"/>
          </p:cNvSpPr>
          <p:nvPr>
            <p:ph type="title"/>
          </p:nvPr>
        </p:nvSpPr>
        <p:spPr/>
        <p:txBody>
          <a:bodyPr/>
          <a:lstStyle/>
          <a:p>
            <a:r>
              <a:rPr lang="en-GB" dirty="0"/>
              <a:t>The purpose of fasting</a:t>
            </a:r>
          </a:p>
        </p:txBody>
      </p:sp>
      <p:sp>
        <p:nvSpPr>
          <p:cNvPr id="3" name="Content Placeholder 2">
            <a:extLst>
              <a:ext uri="{FF2B5EF4-FFF2-40B4-BE49-F238E27FC236}">
                <a16:creationId xmlns:a16="http://schemas.microsoft.com/office/drawing/2014/main" id="{684FE8D6-8D4E-4C63-8A4F-BA7AEAADED0B}"/>
              </a:ext>
            </a:extLst>
          </p:cNvPr>
          <p:cNvSpPr>
            <a:spLocks noGrp="1"/>
          </p:cNvSpPr>
          <p:nvPr>
            <p:ph idx="1"/>
          </p:nvPr>
        </p:nvSpPr>
        <p:spPr>
          <a:xfrm>
            <a:off x="2152650" y="1825625"/>
            <a:ext cx="7886700" cy="4667249"/>
          </a:xfrm>
        </p:spPr>
        <p:txBody>
          <a:bodyPr>
            <a:normAutofit/>
          </a:bodyPr>
          <a:lstStyle/>
          <a:p>
            <a:r>
              <a:rPr lang="en-GB" sz="2000" dirty="0"/>
              <a:t>Complete the ayah (2:183):</a:t>
            </a:r>
          </a:p>
          <a:p>
            <a:pPr marL="0" indent="0" algn="ctr" rtl="1">
              <a:buNone/>
            </a:pPr>
            <a:r>
              <a:rPr lang="ar-SA" sz="2000" dirty="0">
                <a:latin typeface="Calibri" panose="020F0502020204030204" pitchFamily="34" charset="0"/>
                <a:ea typeface="Calibri" panose="020F0502020204030204" pitchFamily="34" charset="0"/>
                <a:cs typeface="Calibri Light" panose="020F0302020204030204" pitchFamily="34" charset="0"/>
              </a:rPr>
              <a:t>يا أيُّها الَّذِينَ آمَنُوا كُتِبَ عَلَيْكُمُ الصِّيامُ كَما كُتِبَ عَلى الَّذِينَ مِن قَبْلِكُمْ </a:t>
            </a:r>
            <a:r>
              <a:rPr lang="en-US" sz="2000" dirty="0">
                <a:latin typeface="Calibri" panose="020F0502020204030204" pitchFamily="34" charset="0"/>
                <a:ea typeface="Calibri" panose="020F0502020204030204" pitchFamily="34" charset="0"/>
                <a:cs typeface="Calibri Light" panose="020F0302020204030204" pitchFamily="34" charset="0"/>
              </a:rPr>
              <a:t>_______ _____</a:t>
            </a:r>
            <a:endParaRPr lang="en-GB" sz="2000" dirty="0">
              <a:latin typeface="Calibri" panose="020F0502020204030204" pitchFamily="34" charset="0"/>
              <a:ea typeface="Calibri" panose="020F0502020204030204" pitchFamily="34" charset="0"/>
              <a:cs typeface="Arial" panose="020B0604020202020204" pitchFamily="34" charset="0"/>
            </a:endParaRPr>
          </a:p>
          <a:p>
            <a:r>
              <a:rPr lang="en-GB" sz="2000" dirty="0"/>
              <a:t>Definition of </a:t>
            </a:r>
            <a:r>
              <a:rPr lang="en-GB" sz="2000" dirty="0" err="1"/>
              <a:t>taqwa</a:t>
            </a:r>
            <a:endParaRPr lang="en-GB" sz="2000" dirty="0"/>
          </a:p>
          <a:p>
            <a:r>
              <a:rPr lang="en-GB" sz="2000" dirty="0"/>
              <a:t>Do </a:t>
            </a:r>
            <a:r>
              <a:rPr lang="en-GB" sz="2000" dirty="0">
                <a:highlight>
                  <a:srgbClr val="FDE5DB"/>
                </a:highlight>
              </a:rPr>
              <a:t>you</a:t>
            </a:r>
            <a:r>
              <a:rPr lang="en-GB" sz="2000" dirty="0"/>
              <a:t> control your </a:t>
            </a:r>
            <a:r>
              <a:rPr lang="en-GB" sz="2000" dirty="0" err="1"/>
              <a:t>nafs</a:t>
            </a:r>
            <a:r>
              <a:rPr lang="en-GB" sz="2000" dirty="0"/>
              <a:t>, or does your </a:t>
            </a:r>
            <a:r>
              <a:rPr lang="en-GB" sz="2000" dirty="0" err="1"/>
              <a:t>nafs</a:t>
            </a:r>
            <a:r>
              <a:rPr lang="en-GB" sz="2000" dirty="0"/>
              <a:t> control you?</a:t>
            </a:r>
          </a:p>
          <a:p>
            <a:pPr marL="0" indent="0">
              <a:lnSpc>
                <a:spcPct val="107000"/>
              </a:lnSpc>
              <a:spcAft>
                <a:spcPts val="800"/>
              </a:spcAft>
              <a:buNone/>
            </a:pPr>
            <a:endParaRPr lang="en-GB" sz="18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8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8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18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Content Placeholder 2">
            <a:extLst>
              <a:ext uri="{FF2B5EF4-FFF2-40B4-BE49-F238E27FC236}">
                <a16:creationId xmlns:a16="http://schemas.microsoft.com/office/drawing/2014/main" id="{B0A2CA9B-7656-4DB2-938D-AA96A781B512}"/>
              </a:ext>
            </a:extLst>
          </p:cNvPr>
          <p:cNvSpPr txBox="1">
            <a:spLocks/>
          </p:cNvSpPr>
          <p:nvPr/>
        </p:nvSpPr>
        <p:spPr>
          <a:xfrm>
            <a:off x="2018157" y="3657600"/>
            <a:ext cx="8155686" cy="1780032"/>
          </a:xfrm>
          <a:prstGeom prst="roundRect">
            <a:avLst/>
          </a:prstGeom>
          <a:solidFill>
            <a:srgbClr val="FDE5DB"/>
          </a:solidFill>
        </p:spPr>
        <p:txBody>
          <a:bodyPr vert="horz" lIns="91440" tIns="45720" rIns="91440" bIns="45720" rtlCol="0">
            <a:normAutofit fontScale="5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ulish Light" pitchFamily="2"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ulish Light" pitchFamily="2"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ulish Light" pitchFamily="2"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ulish Light" pitchFamily="2"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spcAft>
                <a:spcPts val="800"/>
              </a:spcAft>
              <a:buNone/>
            </a:pPr>
            <a:r>
              <a:rPr lang="en-GB" dirty="0"/>
              <a:t>When we become used to eating and drinking at the same time every day, our bodies start to crave food and drink when we pass that time (and often before!). By fasting, we wean our </a:t>
            </a:r>
            <a:r>
              <a:rPr lang="en-GB" dirty="0" err="1"/>
              <a:t>nafs</a:t>
            </a:r>
            <a:r>
              <a:rPr lang="en-GB" dirty="0"/>
              <a:t> off from what it is accustomed to, refusing to give in to its desires. Instead of allowing our </a:t>
            </a:r>
            <a:r>
              <a:rPr lang="en-GB" dirty="0" err="1"/>
              <a:t>nafs</a:t>
            </a:r>
            <a:r>
              <a:rPr lang="en-GB" dirty="0"/>
              <a:t> to control us, we control our </a:t>
            </a:r>
            <a:r>
              <a:rPr lang="en-GB" dirty="0" err="1"/>
              <a:t>nafs</a:t>
            </a:r>
            <a:r>
              <a:rPr lang="en-GB" dirty="0"/>
              <a:t>.</a:t>
            </a:r>
          </a:p>
          <a:p>
            <a:pPr marL="0" indent="0">
              <a:lnSpc>
                <a:spcPct val="107000"/>
              </a:lnSpc>
              <a:spcAft>
                <a:spcPts val="800"/>
              </a:spcAft>
              <a:buNone/>
            </a:pPr>
            <a:endParaRPr lang="en-GB" sz="18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5" name="Content Placeholder 4">
            <a:extLst>
              <a:ext uri="{FF2B5EF4-FFF2-40B4-BE49-F238E27FC236}">
                <a16:creationId xmlns:a16="http://schemas.microsoft.com/office/drawing/2014/main" id="{EE71EB27-518B-4800-B330-184A121C7D36}"/>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52147" y="365127"/>
            <a:ext cx="1981754" cy="1649351"/>
          </a:xfrm>
          <a:prstGeom prst="rect">
            <a:avLst/>
          </a:prstGeom>
        </p:spPr>
      </p:pic>
      <p:sp>
        <p:nvSpPr>
          <p:cNvPr id="6" name="TextBox 5">
            <a:extLst>
              <a:ext uri="{FF2B5EF4-FFF2-40B4-BE49-F238E27FC236}">
                <a16:creationId xmlns:a16="http://schemas.microsoft.com/office/drawing/2014/main" id="{92160737-7FF2-4B82-8AC8-AA9E84FFD890}"/>
              </a:ext>
            </a:extLst>
          </p:cNvPr>
          <p:cNvSpPr txBox="1"/>
          <p:nvPr/>
        </p:nvSpPr>
        <p:spPr>
          <a:xfrm>
            <a:off x="2152650" y="5733850"/>
            <a:ext cx="8475802" cy="400110"/>
          </a:xfrm>
          <a:prstGeom prst="rect">
            <a:avLst/>
          </a:prstGeom>
          <a:noFill/>
        </p:spPr>
        <p:txBody>
          <a:bodyPr wrap="square" rtlCol="0">
            <a:spAutoFit/>
          </a:bodyPr>
          <a:lstStyle/>
          <a:p>
            <a:pPr marL="228600" indent="-228600" defTabSz="914400">
              <a:spcBef>
                <a:spcPts val="1000"/>
              </a:spcBef>
              <a:buFont typeface="Arial" panose="020B0604020202020204" pitchFamily="34" charset="0"/>
              <a:buChar char="•"/>
              <a:defRPr/>
            </a:pPr>
            <a:r>
              <a:rPr lang="en-US" sz="2000" dirty="0">
                <a:solidFill>
                  <a:prstClr val="black"/>
                </a:solidFill>
                <a:latin typeface="Mulish Light" pitchFamily="2" charset="0"/>
                <a:ea typeface="Open Sans Light" panose="020B0306030504020204" pitchFamily="34" charset="0"/>
                <a:cs typeface="Open Sans Light" panose="020B0306030504020204" pitchFamily="34" charset="0"/>
              </a:rPr>
              <a:t>Fasting, is therefore a means of </a:t>
            </a:r>
            <a:r>
              <a:rPr lang="en-US" sz="2000" b="1" dirty="0">
                <a:solidFill>
                  <a:prstClr val="white">
                    <a:lumMod val="95000"/>
                  </a:prstClr>
                </a:solidFill>
                <a:highlight>
                  <a:srgbClr val="EBA188"/>
                </a:highlight>
                <a:latin typeface="Mulish Light" pitchFamily="2" charset="0"/>
                <a:ea typeface="Open Sans Light" panose="020B0306030504020204" pitchFamily="34" charset="0"/>
                <a:cs typeface="Open Sans Light" panose="020B0306030504020204" pitchFamily="34" charset="0"/>
              </a:rPr>
              <a:t>training ourselves to obey Allah</a:t>
            </a:r>
            <a:r>
              <a:rPr lang="en-US" sz="2000" dirty="0">
                <a:solidFill>
                  <a:prstClr val="white">
                    <a:lumMod val="95000"/>
                  </a:prstClr>
                </a:solidFill>
                <a:highlight>
                  <a:srgbClr val="EBA188"/>
                </a:highlight>
                <a:latin typeface="Mulish Light" pitchFamily="2" charset="0"/>
                <a:ea typeface="Open Sans Light" panose="020B0306030504020204" pitchFamily="34" charset="0"/>
                <a:cs typeface="Open Sans Light" panose="020B0306030504020204" pitchFamily="34" charset="0"/>
              </a:rPr>
              <a:t>. </a:t>
            </a:r>
            <a:endParaRPr lang="en-GB" sz="2000" dirty="0">
              <a:solidFill>
                <a:prstClr val="white">
                  <a:lumMod val="95000"/>
                </a:prstClr>
              </a:solidFill>
              <a:highlight>
                <a:srgbClr val="EBA188"/>
              </a:highlight>
              <a:latin typeface="Mulish Light" pitchFamily="2"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0099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D96250-4908-42F0-A007-BD0BD17CE8AC}"/>
              </a:ext>
            </a:extLst>
          </p:cNvPr>
          <p:cNvSpPr>
            <a:spLocks noGrp="1"/>
          </p:cNvSpPr>
          <p:nvPr>
            <p:ph type="title"/>
          </p:nvPr>
        </p:nvSpPr>
        <p:spPr/>
        <p:txBody>
          <a:bodyPr/>
          <a:lstStyle/>
          <a:p>
            <a:r>
              <a:rPr lang="en-GB" dirty="0" err="1"/>
              <a:t>Shhhh</a:t>
            </a:r>
            <a:r>
              <a:rPr lang="en-GB" dirty="0"/>
              <a:t>….</a:t>
            </a:r>
          </a:p>
        </p:txBody>
      </p:sp>
      <p:pic>
        <p:nvPicPr>
          <p:cNvPr id="10" name="Content Placeholder 9" descr="Warning">
            <a:extLst>
              <a:ext uri="{FF2B5EF4-FFF2-40B4-BE49-F238E27FC236}">
                <a16:creationId xmlns:a16="http://schemas.microsoft.com/office/drawing/2014/main" id="{AC9C0D9E-768B-47B5-9914-4F3331F9E07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4773" y="1900587"/>
            <a:ext cx="1012430" cy="1012430"/>
          </a:xfrm>
        </p:spPr>
      </p:pic>
      <p:sp>
        <p:nvSpPr>
          <p:cNvPr id="5" name="Oval 4">
            <a:extLst>
              <a:ext uri="{FF2B5EF4-FFF2-40B4-BE49-F238E27FC236}">
                <a16:creationId xmlns:a16="http://schemas.microsoft.com/office/drawing/2014/main" id="{36AA170F-0F35-4B1D-83CA-090AB9685ECD}"/>
              </a:ext>
            </a:extLst>
          </p:cNvPr>
          <p:cNvSpPr/>
          <p:nvPr/>
        </p:nvSpPr>
        <p:spPr>
          <a:xfrm>
            <a:off x="5027839" y="2543857"/>
            <a:ext cx="2441121" cy="2506209"/>
          </a:xfrm>
          <a:prstGeom prst="ellipse">
            <a:avLst/>
          </a:prstGeom>
          <a:solidFill>
            <a:srgbClr val="FDE5DB"/>
          </a:solidFill>
          <a:ln>
            <a:solidFill>
              <a:srgbClr val="FDE5D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14553"/>
                </a:solidFill>
                <a:latin typeface="Cabin" panose="00000500000000000000" pitchFamily="2" charset="0"/>
              </a:rPr>
              <a:t>Human</a:t>
            </a:r>
          </a:p>
        </p:txBody>
      </p:sp>
      <p:sp>
        <p:nvSpPr>
          <p:cNvPr id="8" name="Oval 7">
            <a:extLst>
              <a:ext uri="{FF2B5EF4-FFF2-40B4-BE49-F238E27FC236}">
                <a16:creationId xmlns:a16="http://schemas.microsoft.com/office/drawing/2014/main" id="{E55C87E0-CE14-4952-AB78-95DBBB03D2F2}"/>
              </a:ext>
            </a:extLst>
          </p:cNvPr>
          <p:cNvSpPr/>
          <p:nvPr/>
        </p:nvSpPr>
        <p:spPr>
          <a:xfrm>
            <a:off x="5429795" y="1319349"/>
            <a:ext cx="1637211" cy="1593668"/>
          </a:xfrm>
          <a:prstGeom prst="ellipse">
            <a:avLst/>
          </a:prstGeom>
          <a:solidFill>
            <a:srgbClr val="EBA188"/>
          </a:solidFill>
          <a:ln>
            <a:solidFill>
              <a:srgbClr val="EBA18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214553"/>
                </a:solidFill>
                <a:latin typeface="Cabin" panose="00000500000000000000" pitchFamily="2" charset="0"/>
              </a:rPr>
              <a:t>Shubuhat</a:t>
            </a:r>
            <a:endParaRPr lang="en-GB" dirty="0">
              <a:solidFill>
                <a:srgbClr val="214553"/>
              </a:solidFill>
              <a:latin typeface="Cabin" panose="00000500000000000000" pitchFamily="2" charset="0"/>
            </a:endParaRPr>
          </a:p>
        </p:txBody>
      </p:sp>
      <p:sp>
        <p:nvSpPr>
          <p:cNvPr id="9" name="Oval 8">
            <a:extLst>
              <a:ext uri="{FF2B5EF4-FFF2-40B4-BE49-F238E27FC236}">
                <a16:creationId xmlns:a16="http://schemas.microsoft.com/office/drawing/2014/main" id="{59741960-1E7D-4E15-A7A6-F18F0C68FA16}"/>
              </a:ext>
            </a:extLst>
          </p:cNvPr>
          <p:cNvSpPr/>
          <p:nvPr/>
        </p:nvSpPr>
        <p:spPr>
          <a:xfrm>
            <a:off x="5429794" y="4597225"/>
            <a:ext cx="1743890" cy="1677346"/>
          </a:xfrm>
          <a:prstGeom prst="ellipse">
            <a:avLst/>
          </a:prstGeom>
          <a:solidFill>
            <a:srgbClr val="EBA188"/>
          </a:solidFill>
          <a:ln>
            <a:solidFill>
              <a:srgbClr val="EBA18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214553"/>
                </a:solidFill>
                <a:latin typeface="Cabin" panose="00000500000000000000" pitchFamily="2" charset="0"/>
              </a:rPr>
              <a:t>Shahawat</a:t>
            </a:r>
            <a:endParaRPr lang="en-GB" dirty="0">
              <a:solidFill>
                <a:srgbClr val="214553"/>
              </a:solidFill>
              <a:latin typeface="Cabin" panose="00000500000000000000" pitchFamily="2" charset="0"/>
            </a:endParaRPr>
          </a:p>
        </p:txBody>
      </p:sp>
      <p:sp>
        <p:nvSpPr>
          <p:cNvPr id="11" name="Arrow: Right 10">
            <a:extLst>
              <a:ext uri="{FF2B5EF4-FFF2-40B4-BE49-F238E27FC236}">
                <a16:creationId xmlns:a16="http://schemas.microsoft.com/office/drawing/2014/main" id="{DE5DF8F0-B248-4DDA-95AF-F7AEA0EB0E7C}"/>
              </a:ext>
            </a:extLst>
          </p:cNvPr>
          <p:cNvSpPr/>
          <p:nvPr/>
        </p:nvSpPr>
        <p:spPr>
          <a:xfrm>
            <a:off x="2152651" y="3239590"/>
            <a:ext cx="2441121" cy="1218905"/>
          </a:xfrm>
          <a:prstGeom prst="rightArrow">
            <a:avLst/>
          </a:prstGeom>
          <a:solidFill>
            <a:srgbClr val="EBA188"/>
          </a:solidFill>
          <a:ln>
            <a:solidFill>
              <a:srgbClr val="EBA18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214553"/>
                </a:solidFill>
                <a:latin typeface="Cabin" panose="00000500000000000000" pitchFamily="2" charset="0"/>
              </a:rPr>
              <a:t>Shaytan</a:t>
            </a:r>
            <a:endParaRPr lang="en-GB" dirty="0">
              <a:solidFill>
                <a:srgbClr val="214553"/>
              </a:solidFill>
              <a:latin typeface="Cabin" panose="00000500000000000000" pitchFamily="2" charset="0"/>
            </a:endParaRPr>
          </a:p>
        </p:txBody>
      </p:sp>
    </p:spTree>
    <p:extLst>
      <p:ext uri="{BB962C8B-B14F-4D97-AF65-F5344CB8AC3E}">
        <p14:creationId xmlns:p14="http://schemas.microsoft.com/office/powerpoint/2010/main" val="260909653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26279</TotalTime>
  <Words>3453</Words>
  <Application>Microsoft Office PowerPoint</Application>
  <PresentationFormat>Widescreen</PresentationFormat>
  <Paragraphs>377</Paragraphs>
  <Slides>35</Slides>
  <Notes>21</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54" baseType="lpstr">
      <vt:lpstr>Open Sans</vt:lpstr>
      <vt:lpstr>Inter</vt:lpstr>
      <vt:lpstr>Mulish Light</vt:lpstr>
      <vt:lpstr>Sakkal Majalla</vt:lpstr>
      <vt:lpstr>Arial</vt:lpstr>
      <vt:lpstr>Cabin</vt:lpstr>
      <vt:lpstr>Pangea Afrikan Medium</vt:lpstr>
      <vt:lpstr>Wingdings</vt:lpstr>
      <vt:lpstr>Calibri Light</vt:lpstr>
      <vt:lpstr>Mulish</vt:lpstr>
      <vt:lpstr>Pangea Afrikan SemiBold</vt:lpstr>
      <vt:lpstr>Georgia Pro Black</vt:lpstr>
      <vt:lpstr>Kalinga</vt:lpstr>
      <vt:lpstr>Calibri</vt:lpstr>
      <vt:lpstr>KFGQPC Arabic Symbols 01</vt:lpstr>
      <vt:lpstr>Courier New</vt:lpstr>
      <vt:lpstr>Poppins Bold</vt:lpstr>
      <vt:lpstr>Office 2013 - 2022 Theme</vt:lpstr>
      <vt:lpstr>Bitmap Image</vt:lpstr>
      <vt:lpstr>Starter</vt:lpstr>
      <vt:lpstr>RAMADAN</vt:lpstr>
      <vt:lpstr>LOs</vt:lpstr>
      <vt:lpstr>Class Quiz</vt:lpstr>
      <vt:lpstr>Class Quiz</vt:lpstr>
      <vt:lpstr>“</vt:lpstr>
      <vt:lpstr>Outer and Inner</vt:lpstr>
      <vt:lpstr>The purpose of fasting</vt:lpstr>
      <vt:lpstr>Shhhh….</vt:lpstr>
      <vt:lpstr>The 3 levels (Imam Ghazali)</vt:lpstr>
      <vt:lpstr> 1st Level (Laypeople)</vt:lpstr>
      <vt:lpstr>2nd Level (Elite)</vt:lpstr>
      <vt:lpstr>3rd Level (Super-Elite)</vt:lpstr>
      <vt:lpstr>PowerPoint Presentation</vt:lpstr>
      <vt:lpstr>Group Activity</vt:lpstr>
      <vt:lpstr> </vt:lpstr>
      <vt:lpstr>PowerPoint Presentation</vt:lpstr>
      <vt:lpstr>Tasting the Sweetness of Worship</vt:lpstr>
      <vt:lpstr>Homework</vt:lpstr>
      <vt:lpstr>Plenary</vt:lpstr>
      <vt:lpstr>RAMADAN</vt:lpstr>
      <vt:lpstr>PowerPoint Presentation</vt:lpstr>
      <vt:lpstr>LOs</vt:lpstr>
      <vt:lpstr>Bootcamp</vt:lpstr>
      <vt:lpstr>Ramadan Checklist What can you add to your list?</vt:lpstr>
      <vt:lpstr>“</vt:lpstr>
      <vt:lpstr>Ramadan &amp; Ihsan</vt:lpstr>
      <vt:lpstr>Ramadan &amp; Sabr</vt:lpstr>
      <vt:lpstr>“</vt:lpstr>
      <vt:lpstr>Ramadan &amp; Shukr</vt:lpstr>
      <vt:lpstr>Laylat al-Qadr</vt:lpstr>
      <vt:lpstr>Laylat al-Qadr</vt:lpstr>
      <vt:lpstr>Laylat al-Qadr </vt:lpstr>
      <vt:lpstr>Istighfar &amp; Tawbah</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Zaeem Javaid</cp:lastModifiedBy>
  <cp:revision>20</cp:revision>
  <dcterms:created xsi:type="dcterms:W3CDTF">2020-11-25T11:56:11Z</dcterms:created>
  <dcterms:modified xsi:type="dcterms:W3CDTF">2026-02-02T14:09:45Z</dcterms:modified>
</cp:coreProperties>
</file>