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4" r:id="rId9"/>
    <p:sldId id="265" r:id="rId10"/>
    <p:sldId id="263"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5" r:id="rId24"/>
    <p:sldId id="280" r:id="rId25"/>
    <p:sldId id="279" r:id="rId26"/>
    <p:sldId id="282" r:id="rId27"/>
    <p:sldId id="283" r:id="rId28"/>
    <p:sldId id="284" r:id="rId29"/>
    <p:sldId id="285" r:id="rId30"/>
    <p:sldId id="281" r:id="rId31"/>
    <p:sldId id="287" r:id="rId32"/>
    <p:sldId id="286" r:id="rId33"/>
    <p:sldId id="288" r:id="rId34"/>
    <p:sldId id="289" r:id="rId35"/>
    <p:sldId id="304" r:id="rId36"/>
    <p:sldId id="291" r:id="rId37"/>
    <p:sldId id="290" r:id="rId38"/>
    <p:sldId id="292" r:id="rId39"/>
    <p:sldId id="293" r:id="rId40"/>
    <p:sldId id="294" r:id="rId41"/>
    <p:sldId id="295" r:id="rId42"/>
    <p:sldId id="296" r:id="rId43"/>
    <p:sldId id="303" r:id="rId44"/>
    <p:sldId id="297" r:id="rId45"/>
    <p:sldId id="299" r:id="rId46"/>
    <p:sldId id="298" r:id="rId47"/>
    <p:sldId id="300" r:id="rId48"/>
    <p:sldId id="305" r:id="rId49"/>
    <p:sldId id="301" r:id="rId50"/>
  </p:sldIdLst>
  <p:sldSz cx="12192000" cy="6858000"/>
  <p:notesSz cx="6858000" cy="9144000"/>
  <p:embeddedFontLst>
    <p:embeddedFont>
      <p:font typeface="Ebhaar" panose="00000500000000000000" pitchFamily="50" charset="-78"/>
      <p:regular r:id="rId52"/>
    </p:embeddedFont>
    <p:embeddedFont>
      <p:font typeface="Ink Free" panose="03080402000500000000" pitchFamily="66" charset="0"/>
      <p:regular r:id="rId53"/>
    </p:embeddedFont>
    <p:embeddedFont>
      <p:font typeface="KFGQP_ Uthman_Taha_Naskh" panose="02000000000000000000" pitchFamily="2" charset="-78"/>
      <p:bold r:id="rId54"/>
    </p:embeddedFont>
    <p:embeddedFont>
      <p:font typeface="KFGQPC Arabic Symbols 01" panose="02000000000000000000" pitchFamily="2" charset="2"/>
      <p:regular r:id="rId55"/>
    </p:embeddedFont>
    <p:embeddedFont>
      <p:font typeface="KFGQPC Uthman Taha Naskh" panose="02000000000000000000" pitchFamily="2" charset="-78"/>
      <p:regular r:id="rId56"/>
      <p:bold r:id="rId57"/>
    </p:embeddedFont>
    <p:embeddedFont>
      <p:font typeface="Mikado Black" panose="02000000000000000000" pitchFamily="50" charset="0"/>
      <p:bold r:id="rId58"/>
      <p:boldItalic r:id="rId59"/>
    </p:embeddedFont>
    <p:embeddedFont>
      <p:font typeface="Mikado Bold" panose="02000000000000000000" pitchFamily="50" charset="0"/>
      <p:bold r:id="rId60"/>
      <p:boldItalic r:id="rId61"/>
    </p:embeddedFont>
    <p:embeddedFont>
      <p:font typeface="Mikado Medium" panose="02000000000000000000" pitchFamily="50" charset="0"/>
      <p:regular r:id="rId62"/>
      <p:italic r:id="rId63"/>
    </p:embeddedFont>
    <p:embeddedFont>
      <p:font typeface="Mikado Regular" panose="02000000000000000000" pitchFamily="50" charset="0"/>
      <p:regular r:id="rId64"/>
      <p:italic r:id="rId65"/>
    </p:embeddedFont>
    <p:embeddedFont>
      <p:font typeface="Poppins Bold" panose="00000800000000000000" pitchFamily="2" charset="0"/>
      <p:bold r:id="rId66"/>
    </p:embeddedFont>
    <p:embeddedFont>
      <p:font typeface="Poppins ExtraBold" panose="00000900000000000000" pitchFamily="2" charset="0"/>
      <p:bold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F57"/>
    <a:srgbClr val="63144A"/>
    <a:srgbClr val="00B4B1"/>
    <a:srgbClr val="C24759"/>
    <a:srgbClr val="EBFFFF"/>
    <a:srgbClr val="F26954"/>
    <a:srgbClr val="EAD2E4"/>
    <a:srgbClr val="FBEBF6"/>
    <a:srgbClr val="F6D2EB"/>
    <a:srgbClr val="B4E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4D365-3D0F-4F32-80C9-4F6158C42FCB}" v="24" dt="2025-02-12T16:59:10.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24" autoAdjust="0"/>
    <p:restoredTop sz="74532" autoAdjust="0"/>
  </p:normalViewPr>
  <p:slideViewPr>
    <p:cSldViewPr snapToGrid="0">
      <p:cViewPr varScale="1">
        <p:scale>
          <a:sx n="73" d="100"/>
          <a:sy n="73" d="100"/>
        </p:scale>
        <p:origin x="1656" y="249"/>
      </p:cViewPr>
      <p:guideLst/>
    </p:cSldViewPr>
  </p:slideViewPr>
  <p:outlineViewPr>
    <p:cViewPr>
      <p:scale>
        <a:sx n="33" d="100"/>
        <a:sy n="33" d="100"/>
      </p:scale>
      <p:origin x="0" y="-804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eem Javaid" userId="6620a48c0a62430c" providerId="LiveId" clId="{3894D365-3D0F-4F32-80C9-4F6158C42FCB}"/>
    <pc:docChg chg="undo custSel modSld">
      <pc:chgData name="Zaeem Javaid" userId="6620a48c0a62430c" providerId="LiveId" clId="{3894D365-3D0F-4F32-80C9-4F6158C42FCB}" dt="2025-02-12T16:58:44.394" v="9" actId="108"/>
      <pc:docMkLst>
        <pc:docMk/>
      </pc:docMkLst>
      <pc:sldChg chg="modSp">
        <pc:chgData name="Zaeem Javaid" userId="6620a48c0a62430c" providerId="LiveId" clId="{3894D365-3D0F-4F32-80C9-4F6158C42FCB}" dt="2025-02-12T16:58:05.039" v="3" actId="2711"/>
        <pc:sldMkLst>
          <pc:docMk/>
          <pc:sldMk cId="2930470796" sldId="257"/>
        </pc:sldMkLst>
        <pc:spChg chg="mod">
          <ac:chgData name="Zaeem Javaid" userId="6620a48c0a62430c" providerId="LiveId" clId="{3894D365-3D0F-4F32-80C9-4F6158C42FCB}" dt="2025-02-12T16:57:37.410" v="0" actId="2711"/>
          <ac:spMkLst>
            <pc:docMk/>
            <pc:sldMk cId="2930470796" sldId="257"/>
            <ac:spMk id="14" creationId="{757B3B4A-1482-B38D-1AB6-888F7AC2A99E}"/>
          </ac:spMkLst>
        </pc:spChg>
        <pc:spChg chg="mod">
          <ac:chgData name="Zaeem Javaid" userId="6620a48c0a62430c" providerId="LiveId" clId="{3894D365-3D0F-4F32-80C9-4F6158C42FCB}" dt="2025-02-12T16:57:47.838" v="1" actId="2711"/>
          <ac:spMkLst>
            <pc:docMk/>
            <pc:sldMk cId="2930470796" sldId="257"/>
            <ac:spMk id="15" creationId="{9A3B3043-06EB-3D08-DC21-61145707576B}"/>
          </ac:spMkLst>
        </pc:spChg>
        <pc:spChg chg="mod">
          <ac:chgData name="Zaeem Javaid" userId="6620a48c0a62430c" providerId="LiveId" clId="{3894D365-3D0F-4F32-80C9-4F6158C42FCB}" dt="2025-02-12T16:57:56.446" v="2" actId="2711"/>
          <ac:spMkLst>
            <pc:docMk/>
            <pc:sldMk cId="2930470796" sldId="257"/>
            <ac:spMk id="16" creationId="{52DEE1BE-2CEB-0694-05C4-448D3CDA6BD9}"/>
          </ac:spMkLst>
        </pc:spChg>
        <pc:spChg chg="mod">
          <ac:chgData name="Zaeem Javaid" userId="6620a48c0a62430c" providerId="LiveId" clId="{3894D365-3D0F-4F32-80C9-4F6158C42FCB}" dt="2025-02-12T16:58:05.039" v="3" actId="2711"/>
          <ac:spMkLst>
            <pc:docMk/>
            <pc:sldMk cId="2930470796" sldId="257"/>
            <ac:spMk id="17" creationId="{E1DB705F-D951-BD53-3E77-DC21F8FB423D}"/>
          </ac:spMkLst>
        </pc:spChg>
      </pc:sldChg>
      <pc:sldChg chg="modSp mod">
        <pc:chgData name="Zaeem Javaid" userId="6620a48c0a62430c" providerId="LiveId" clId="{3894D365-3D0F-4F32-80C9-4F6158C42FCB}" dt="2025-02-12T16:58:44.394" v="9" actId="108"/>
        <pc:sldMkLst>
          <pc:docMk/>
          <pc:sldMk cId="2953066342" sldId="301"/>
        </pc:sldMkLst>
        <pc:spChg chg="mod">
          <ac:chgData name="Zaeem Javaid" userId="6620a48c0a62430c" providerId="LiveId" clId="{3894D365-3D0F-4F32-80C9-4F6158C42FCB}" dt="2025-02-12T16:58:24.729" v="4" actId="2711"/>
          <ac:spMkLst>
            <pc:docMk/>
            <pc:sldMk cId="2953066342" sldId="301"/>
            <ac:spMk id="14" creationId="{757B3B4A-1482-B38D-1AB6-888F7AC2A99E}"/>
          </ac:spMkLst>
        </pc:spChg>
        <pc:spChg chg="mod">
          <ac:chgData name="Zaeem Javaid" userId="6620a48c0a62430c" providerId="LiveId" clId="{3894D365-3D0F-4F32-80C9-4F6158C42FCB}" dt="2025-02-12T16:58:29.367" v="5" actId="108"/>
          <ac:spMkLst>
            <pc:docMk/>
            <pc:sldMk cId="2953066342" sldId="301"/>
            <ac:spMk id="15" creationId="{9A3B3043-06EB-3D08-DC21-61145707576B}"/>
          </ac:spMkLst>
        </pc:spChg>
        <pc:spChg chg="mod">
          <ac:chgData name="Zaeem Javaid" userId="6620a48c0a62430c" providerId="LiveId" clId="{3894D365-3D0F-4F32-80C9-4F6158C42FCB}" dt="2025-02-12T16:58:40.784" v="8" actId="108"/>
          <ac:spMkLst>
            <pc:docMk/>
            <pc:sldMk cId="2953066342" sldId="301"/>
            <ac:spMk id="16" creationId="{52DEE1BE-2CEB-0694-05C4-448D3CDA6BD9}"/>
          </ac:spMkLst>
        </pc:spChg>
        <pc:spChg chg="mod">
          <ac:chgData name="Zaeem Javaid" userId="6620a48c0a62430c" providerId="LiveId" clId="{3894D365-3D0F-4F32-80C9-4F6158C42FCB}" dt="2025-02-12T16:58:44.394" v="9" actId="108"/>
          <ac:spMkLst>
            <pc:docMk/>
            <pc:sldMk cId="2953066342" sldId="301"/>
            <ac:spMk id="17" creationId="{E1DB705F-D951-BD53-3E77-DC21F8FB423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8F1C8-203A-4F90-A3F0-2236461A4FFB}" type="doc">
      <dgm:prSet loTypeId="urn:microsoft.com/office/officeart/2008/layout/RadialCluster" loCatId="relationship" qsTypeId="urn:microsoft.com/office/officeart/2005/8/quickstyle/simple1" qsCatId="simple" csTypeId="urn:microsoft.com/office/officeart/2005/8/colors/accent0_1" csCatId="mainScheme" phldr="1"/>
      <dgm:spPr/>
      <dgm:t>
        <a:bodyPr/>
        <a:lstStyle/>
        <a:p>
          <a:endParaRPr lang="en-GB"/>
        </a:p>
      </dgm:t>
    </dgm:pt>
    <dgm:pt modelId="{EF2B6613-CB03-4E8C-BBF4-A8CFDD459F6E}">
      <dgm:prSet phldrT="[Text]"/>
      <dgm:spPr>
        <a:ln w="38100">
          <a:solidFill>
            <a:srgbClr val="00B4B1"/>
          </a:solidFill>
        </a:ln>
      </dgm:spPr>
      <dgm:t>
        <a:bodyPr/>
        <a:lstStyle/>
        <a:p>
          <a:r>
            <a:rPr lang="en-US" dirty="0">
              <a:solidFill>
                <a:srgbClr val="00B4B1"/>
              </a:solidFill>
              <a:latin typeface="Mikado Medium" panose="02000000000000000000" pitchFamily="50" charset="0"/>
            </a:rPr>
            <a:t>To Do</a:t>
          </a:r>
          <a:endParaRPr lang="en-GB" dirty="0">
            <a:solidFill>
              <a:srgbClr val="00B4B1"/>
            </a:solidFill>
            <a:latin typeface="Mikado Medium" panose="02000000000000000000" pitchFamily="50" charset="0"/>
          </a:endParaRPr>
        </a:p>
      </dgm:t>
    </dgm:pt>
    <dgm:pt modelId="{42963672-A626-44FB-9223-18BEC490D27E}" type="parTrans" cxnId="{1B09D9E8-389B-46E9-9B3C-ACF555357D89}">
      <dgm:prSet/>
      <dgm:spPr/>
      <dgm:t>
        <a:bodyPr/>
        <a:lstStyle/>
        <a:p>
          <a:endParaRPr lang="en-GB"/>
        </a:p>
      </dgm:t>
    </dgm:pt>
    <dgm:pt modelId="{E2211463-35E5-42F7-B5AE-1915D209D991}" type="sibTrans" cxnId="{1B09D9E8-389B-46E9-9B3C-ACF555357D89}">
      <dgm:prSet/>
      <dgm:spPr/>
      <dgm:t>
        <a:bodyPr/>
        <a:lstStyle/>
        <a:p>
          <a:endParaRPr lang="en-GB"/>
        </a:p>
      </dgm:t>
    </dgm:pt>
    <dgm:pt modelId="{0205AF9E-6B4C-4707-91FA-34355242E471}">
      <dgm:prSet phldrT="[Text]"/>
      <dgm:spPr>
        <a:ln w="38100">
          <a:solidFill>
            <a:srgbClr val="00B4B1"/>
          </a:solidFill>
        </a:ln>
      </dgm:spPr>
      <dgm:t>
        <a:bodyPr/>
        <a:lstStyle/>
        <a:p>
          <a:endParaRPr lang="en-GB" dirty="0"/>
        </a:p>
      </dgm:t>
    </dgm:pt>
    <dgm:pt modelId="{37E32720-05B5-40CB-B8A2-F0D39E4B5FA7}" type="parTrans" cxnId="{3E908E70-0A27-4875-8BC3-B42F40EEA120}">
      <dgm:prSet/>
      <dgm:spPr>
        <a:ln w="38100">
          <a:solidFill>
            <a:srgbClr val="00B4B1"/>
          </a:solidFill>
        </a:ln>
      </dgm:spPr>
      <dgm:t>
        <a:bodyPr/>
        <a:lstStyle/>
        <a:p>
          <a:endParaRPr lang="en-GB"/>
        </a:p>
      </dgm:t>
    </dgm:pt>
    <dgm:pt modelId="{84986B3B-EC55-426B-9EA2-7C165F76C561}" type="sibTrans" cxnId="{3E908E70-0A27-4875-8BC3-B42F40EEA120}">
      <dgm:prSet/>
      <dgm:spPr/>
      <dgm:t>
        <a:bodyPr/>
        <a:lstStyle/>
        <a:p>
          <a:endParaRPr lang="en-GB"/>
        </a:p>
      </dgm:t>
    </dgm:pt>
    <dgm:pt modelId="{8256210D-BEC5-4A94-85ED-B028E60DCF99}">
      <dgm:prSet phldrT="[Text]"/>
      <dgm:spPr>
        <a:ln w="38100">
          <a:solidFill>
            <a:srgbClr val="00B4B1"/>
          </a:solidFill>
        </a:ln>
      </dgm:spPr>
      <dgm:t>
        <a:bodyPr/>
        <a:lstStyle/>
        <a:p>
          <a:r>
            <a:rPr lang="en-US" dirty="0"/>
            <a:t> </a:t>
          </a:r>
          <a:endParaRPr lang="en-GB" dirty="0"/>
        </a:p>
      </dgm:t>
    </dgm:pt>
    <dgm:pt modelId="{A29C55A9-71D0-4164-AA10-7BF25EC8D357}" type="parTrans" cxnId="{1492B10E-5ACF-41FA-9762-2AF6EB99B815}">
      <dgm:prSet/>
      <dgm:spPr>
        <a:ln w="38100">
          <a:solidFill>
            <a:srgbClr val="00B4B1"/>
          </a:solidFill>
        </a:ln>
      </dgm:spPr>
      <dgm:t>
        <a:bodyPr/>
        <a:lstStyle/>
        <a:p>
          <a:endParaRPr lang="en-GB"/>
        </a:p>
      </dgm:t>
    </dgm:pt>
    <dgm:pt modelId="{3233993F-0A18-477B-B777-61CE34991210}" type="sibTrans" cxnId="{1492B10E-5ACF-41FA-9762-2AF6EB99B815}">
      <dgm:prSet/>
      <dgm:spPr/>
      <dgm:t>
        <a:bodyPr/>
        <a:lstStyle/>
        <a:p>
          <a:endParaRPr lang="en-GB"/>
        </a:p>
      </dgm:t>
    </dgm:pt>
    <dgm:pt modelId="{5BBCD332-A042-4841-98FC-D8DC0A725E98}">
      <dgm:prSet phldrT="[Text]"/>
      <dgm:spPr>
        <a:ln w="38100">
          <a:solidFill>
            <a:srgbClr val="00B4B1"/>
          </a:solidFill>
        </a:ln>
      </dgm:spPr>
      <dgm:t>
        <a:bodyPr/>
        <a:lstStyle/>
        <a:p>
          <a:endParaRPr lang="en-GB" dirty="0"/>
        </a:p>
      </dgm:t>
    </dgm:pt>
    <dgm:pt modelId="{3FDFA85F-639C-465C-8E1A-7A88CDB0294B}" type="parTrans" cxnId="{69B4B4B2-44C3-4BCA-83FD-ABD13BCBCAFB}">
      <dgm:prSet/>
      <dgm:spPr>
        <a:ln w="38100">
          <a:solidFill>
            <a:srgbClr val="00B4B1"/>
          </a:solidFill>
        </a:ln>
      </dgm:spPr>
      <dgm:t>
        <a:bodyPr/>
        <a:lstStyle/>
        <a:p>
          <a:endParaRPr lang="en-GB"/>
        </a:p>
      </dgm:t>
    </dgm:pt>
    <dgm:pt modelId="{FFCD7691-BC8F-4F46-B3A6-827AD07BFFF5}" type="sibTrans" cxnId="{69B4B4B2-44C3-4BCA-83FD-ABD13BCBCAFB}">
      <dgm:prSet/>
      <dgm:spPr/>
      <dgm:t>
        <a:bodyPr/>
        <a:lstStyle/>
        <a:p>
          <a:endParaRPr lang="en-GB"/>
        </a:p>
      </dgm:t>
    </dgm:pt>
    <dgm:pt modelId="{518E4274-631F-42BA-ACB9-AF7B9FF542B6}">
      <dgm:prSet phldrT="[Text]"/>
      <dgm:spPr>
        <a:ln w="38100">
          <a:solidFill>
            <a:srgbClr val="00B4B1"/>
          </a:solidFill>
        </a:ln>
      </dgm:spPr>
      <dgm:t>
        <a:bodyPr/>
        <a:lstStyle/>
        <a:p>
          <a:endParaRPr lang="en-GB" dirty="0"/>
        </a:p>
      </dgm:t>
    </dgm:pt>
    <dgm:pt modelId="{6A554A8B-1019-4400-BB33-83210624977C}" type="parTrans" cxnId="{D4AA159A-2631-4E71-8C1B-290573785F48}">
      <dgm:prSet/>
      <dgm:spPr>
        <a:ln w="38100">
          <a:solidFill>
            <a:srgbClr val="00B4B1"/>
          </a:solidFill>
        </a:ln>
      </dgm:spPr>
      <dgm:t>
        <a:bodyPr/>
        <a:lstStyle/>
        <a:p>
          <a:endParaRPr lang="en-GB"/>
        </a:p>
      </dgm:t>
    </dgm:pt>
    <dgm:pt modelId="{E60F7977-198A-4787-8068-5E2FC7470BBB}" type="sibTrans" cxnId="{D4AA159A-2631-4E71-8C1B-290573785F48}">
      <dgm:prSet/>
      <dgm:spPr/>
      <dgm:t>
        <a:bodyPr/>
        <a:lstStyle/>
        <a:p>
          <a:endParaRPr lang="en-GB"/>
        </a:p>
      </dgm:t>
    </dgm:pt>
    <dgm:pt modelId="{D7426862-ECD9-4E76-8073-4F6B7F423FFB}">
      <dgm:prSet phldrT="[Text]"/>
      <dgm:spPr>
        <a:ln w="38100">
          <a:solidFill>
            <a:srgbClr val="00B4B1"/>
          </a:solidFill>
        </a:ln>
      </dgm:spPr>
      <dgm:t>
        <a:bodyPr/>
        <a:lstStyle/>
        <a:p>
          <a:endParaRPr lang="en-GB" dirty="0"/>
        </a:p>
      </dgm:t>
    </dgm:pt>
    <dgm:pt modelId="{FCAB8381-DA26-4BF4-9B9F-C7485180E0B9}" type="parTrans" cxnId="{C9E76246-F8B9-4558-BA1D-E495D3D46B45}">
      <dgm:prSet/>
      <dgm:spPr>
        <a:ln w="38100">
          <a:solidFill>
            <a:srgbClr val="00B4B1"/>
          </a:solidFill>
        </a:ln>
      </dgm:spPr>
      <dgm:t>
        <a:bodyPr/>
        <a:lstStyle/>
        <a:p>
          <a:endParaRPr lang="en-GB"/>
        </a:p>
      </dgm:t>
    </dgm:pt>
    <dgm:pt modelId="{B63A2C80-92FC-43C6-AF5F-C38010B75824}" type="sibTrans" cxnId="{C9E76246-F8B9-4558-BA1D-E495D3D46B45}">
      <dgm:prSet/>
      <dgm:spPr/>
      <dgm:t>
        <a:bodyPr/>
        <a:lstStyle/>
        <a:p>
          <a:endParaRPr lang="en-GB"/>
        </a:p>
      </dgm:t>
    </dgm:pt>
    <dgm:pt modelId="{2B9183DF-6ABC-40B3-AB94-DB35180673C1}" type="pres">
      <dgm:prSet presAssocID="{6E58F1C8-203A-4F90-A3F0-2236461A4FFB}" presName="Name0" presStyleCnt="0">
        <dgm:presLayoutVars>
          <dgm:chMax val="1"/>
          <dgm:chPref val="1"/>
          <dgm:dir/>
          <dgm:animOne val="branch"/>
          <dgm:animLvl val="lvl"/>
        </dgm:presLayoutVars>
      </dgm:prSet>
      <dgm:spPr/>
    </dgm:pt>
    <dgm:pt modelId="{9392761E-6889-4187-9CD2-3E3D6A0FA06D}" type="pres">
      <dgm:prSet presAssocID="{EF2B6613-CB03-4E8C-BBF4-A8CFDD459F6E}" presName="singleCycle" presStyleCnt="0"/>
      <dgm:spPr/>
    </dgm:pt>
    <dgm:pt modelId="{51F21FD0-2043-4C3D-A835-E7C5567706AA}" type="pres">
      <dgm:prSet presAssocID="{EF2B6613-CB03-4E8C-BBF4-A8CFDD459F6E}" presName="singleCenter" presStyleLbl="node1" presStyleIdx="0" presStyleCnt="6" custScaleY="97979">
        <dgm:presLayoutVars>
          <dgm:chMax val="7"/>
          <dgm:chPref val="7"/>
        </dgm:presLayoutVars>
      </dgm:prSet>
      <dgm:spPr/>
    </dgm:pt>
    <dgm:pt modelId="{37D62DAD-72AC-45FB-AEAD-25319CA90289}" type="pres">
      <dgm:prSet presAssocID="{37E32720-05B5-40CB-B8A2-F0D39E4B5FA7}" presName="Name56" presStyleLbl="parChTrans1D2" presStyleIdx="0" presStyleCnt="5"/>
      <dgm:spPr/>
    </dgm:pt>
    <dgm:pt modelId="{DC35F5DE-B9F7-4075-9B4B-1343EA0C0BFE}" type="pres">
      <dgm:prSet presAssocID="{0205AF9E-6B4C-4707-91FA-34355242E471}" presName="text0" presStyleLbl="node1" presStyleIdx="1" presStyleCnt="6" custScaleX="218588">
        <dgm:presLayoutVars>
          <dgm:bulletEnabled val="1"/>
        </dgm:presLayoutVars>
      </dgm:prSet>
      <dgm:spPr/>
    </dgm:pt>
    <dgm:pt modelId="{20477811-8FAB-45A6-9BAC-EF4077D03F66}" type="pres">
      <dgm:prSet presAssocID="{A29C55A9-71D0-4164-AA10-7BF25EC8D357}" presName="Name56" presStyleLbl="parChTrans1D2" presStyleIdx="1" presStyleCnt="5"/>
      <dgm:spPr/>
    </dgm:pt>
    <dgm:pt modelId="{99D5C7F4-AD4B-44A8-814F-488FC48C2F61}" type="pres">
      <dgm:prSet presAssocID="{8256210D-BEC5-4A94-85ED-B028E60DCF99}" presName="text0" presStyleLbl="node1" presStyleIdx="2" presStyleCnt="6" custScaleX="172644">
        <dgm:presLayoutVars>
          <dgm:bulletEnabled val="1"/>
        </dgm:presLayoutVars>
      </dgm:prSet>
      <dgm:spPr/>
    </dgm:pt>
    <dgm:pt modelId="{79915B95-2A45-4578-AA4B-B61552A78199}" type="pres">
      <dgm:prSet presAssocID="{FCAB8381-DA26-4BF4-9B9F-C7485180E0B9}" presName="Name56" presStyleLbl="parChTrans1D2" presStyleIdx="2" presStyleCnt="5"/>
      <dgm:spPr/>
    </dgm:pt>
    <dgm:pt modelId="{2832E5FA-96CA-46E2-92A0-4431765FE836}" type="pres">
      <dgm:prSet presAssocID="{D7426862-ECD9-4E76-8073-4F6B7F423FFB}" presName="text0" presStyleLbl="node1" presStyleIdx="3" presStyleCnt="6" custScaleX="201183">
        <dgm:presLayoutVars>
          <dgm:bulletEnabled val="1"/>
        </dgm:presLayoutVars>
      </dgm:prSet>
      <dgm:spPr/>
    </dgm:pt>
    <dgm:pt modelId="{B2134C1D-B86D-4B42-BB30-45A745F39F50}" type="pres">
      <dgm:prSet presAssocID="{6A554A8B-1019-4400-BB33-83210624977C}" presName="Name56" presStyleLbl="parChTrans1D2" presStyleIdx="3" presStyleCnt="5"/>
      <dgm:spPr/>
    </dgm:pt>
    <dgm:pt modelId="{6B82AFA5-EBAE-47CA-A98B-282A90BE9DC8}" type="pres">
      <dgm:prSet presAssocID="{518E4274-631F-42BA-ACB9-AF7B9FF542B6}" presName="text0" presStyleLbl="node1" presStyleIdx="4" presStyleCnt="6" custScaleX="203095">
        <dgm:presLayoutVars>
          <dgm:bulletEnabled val="1"/>
        </dgm:presLayoutVars>
      </dgm:prSet>
      <dgm:spPr/>
    </dgm:pt>
    <dgm:pt modelId="{FABD5C49-E679-4E88-8F6C-A92A4B9C223B}" type="pres">
      <dgm:prSet presAssocID="{3FDFA85F-639C-465C-8E1A-7A88CDB0294B}" presName="Name56" presStyleLbl="parChTrans1D2" presStyleIdx="4" presStyleCnt="5"/>
      <dgm:spPr/>
    </dgm:pt>
    <dgm:pt modelId="{D61704F1-BA93-43C8-8888-8A0B75C3E17F}" type="pres">
      <dgm:prSet presAssocID="{5BBCD332-A042-4841-98FC-D8DC0A725E98}" presName="text0" presStyleLbl="node1" presStyleIdx="5" presStyleCnt="6" custScaleX="182486">
        <dgm:presLayoutVars>
          <dgm:bulletEnabled val="1"/>
        </dgm:presLayoutVars>
      </dgm:prSet>
      <dgm:spPr/>
    </dgm:pt>
  </dgm:ptLst>
  <dgm:cxnLst>
    <dgm:cxn modelId="{1492B10E-5ACF-41FA-9762-2AF6EB99B815}" srcId="{EF2B6613-CB03-4E8C-BBF4-A8CFDD459F6E}" destId="{8256210D-BEC5-4A94-85ED-B028E60DCF99}" srcOrd="1" destOrd="0" parTransId="{A29C55A9-71D0-4164-AA10-7BF25EC8D357}" sibTransId="{3233993F-0A18-477B-B777-61CE34991210}"/>
    <dgm:cxn modelId="{026FEF13-6157-47E1-B848-F609296C49B5}" type="presOf" srcId="{6E58F1C8-203A-4F90-A3F0-2236461A4FFB}" destId="{2B9183DF-6ABC-40B3-AB94-DB35180673C1}" srcOrd="0" destOrd="0" presId="urn:microsoft.com/office/officeart/2008/layout/RadialCluster"/>
    <dgm:cxn modelId="{9886B021-4BD4-407A-B9BD-E9F1892E34A6}" type="presOf" srcId="{FCAB8381-DA26-4BF4-9B9F-C7485180E0B9}" destId="{79915B95-2A45-4578-AA4B-B61552A78199}" srcOrd="0" destOrd="0" presId="urn:microsoft.com/office/officeart/2008/layout/RadialCluster"/>
    <dgm:cxn modelId="{D900C22D-7391-4BC6-9C0B-6F6F99C4F689}" type="presOf" srcId="{A29C55A9-71D0-4164-AA10-7BF25EC8D357}" destId="{20477811-8FAB-45A6-9BAC-EF4077D03F66}" srcOrd="0" destOrd="0" presId="urn:microsoft.com/office/officeart/2008/layout/RadialCluster"/>
    <dgm:cxn modelId="{C9E76246-F8B9-4558-BA1D-E495D3D46B45}" srcId="{EF2B6613-CB03-4E8C-BBF4-A8CFDD459F6E}" destId="{D7426862-ECD9-4E76-8073-4F6B7F423FFB}" srcOrd="2" destOrd="0" parTransId="{FCAB8381-DA26-4BF4-9B9F-C7485180E0B9}" sibTransId="{B63A2C80-92FC-43C6-AF5F-C38010B75824}"/>
    <dgm:cxn modelId="{0BC63A49-3B62-4552-BDFD-41DC16F4AD28}" type="presOf" srcId="{37E32720-05B5-40CB-B8A2-F0D39E4B5FA7}" destId="{37D62DAD-72AC-45FB-AEAD-25319CA90289}" srcOrd="0" destOrd="0" presId="urn:microsoft.com/office/officeart/2008/layout/RadialCluster"/>
    <dgm:cxn modelId="{3E908E70-0A27-4875-8BC3-B42F40EEA120}" srcId="{EF2B6613-CB03-4E8C-BBF4-A8CFDD459F6E}" destId="{0205AF9E-6B4C-4707-91FA-34355242E471}" srcOrd="0" destOrd="0" parTransId="{37E32720-05B5-40CB-B8A2-F0D39E4B5FA7}" sibTransId="{84986B3B-EC55-426B-9EA2-7C165F76C561}"/>
    <dgm:cxn modelId="{A61B4D77-BC5A-4ED6-9379-803AF1107155}" type="presOf" srcId="{5BBCD332-A042-4841-98FC-D8DC0A725E98}" destId="{D61704F1-BA93-43C8-8888-8A0B75C3E17F}" srcOrd="0" destOrd="0" presId="urn:microsoft.com/office/officeart/2008/layout/RadialCluster"/>
    <dgm:cxn modelId="{6201357C-DD84-45F0-A8D5-F8D523983389}" type="presOf" srcId="{3FDFA85F-639C-465C-8E1A-7A88CDB0294B}" destId="{FABD5C49-E679-4E88-8F6C-A92A4B9C223B}" srcOrd="0" destOrd="0" presId="urn:microsoft.com/office/officeart/2008/layout/RadialCluster"/>
    <dgm:cxn modelId="{D4AA159A-2631-4E71-8C1B-290573785F48}" srcId="{EF2B6613-CB03-4E8C-BBF4-A8CFDD459F6E}" destId="{518E4274-631F-42BA-ACB9-AF7B9FF542B6}" srcOrd="3" destOrd="0" parTransId="{6A554A8B-1019-4400-BB33-83210624977C}" sibTransId="{E60F7977-198A-4787-8068-5E2FC7470BBB}"/>
    <dgm:cxn modelId="{E02A1BA2-513B-4AB5-965E-7434A212E68D}" type="presOf" srcId="{518E4274-631F-42BA-ACB9-AF7B9FF542B6}" destId="{6B82AFA5-EBAE-47CA-A98B-282A90BE9DC8}" srcOrd="0" destOrd="0" presId="urn:microsoft.com/office/officeart/2008/layout/RadialCluster"/>
    <dgm:cxn modelId="{34D26DA9-FEAB-4886-84B7-5E324EB6072A}" type="presOf" srcId="{0205AF9E-6B4C-4707-91FA-34355242E471}" destId="{DC35F5DE-B9F7-4075-9B4B-1343EA0C0BFE}" srcOrd="0" destOrd="0" presId="urn:microsoft.com/office/officeart/2008/layout/RadialCluster"/>
    <dgm:cxn modelId="{5A0961AC-4170-4C55-B201-B8243ACC6F27}" type="presOf" srcId="{8256210D-BEC5-4A94-85ED-B028E60DCF99}" destId="{99D5C7F4-AD4B-44A8-814F-488FC48C2F61}" srcOrd="0" destOrd="0" presId="urn:microsoft.com/office/officeart/2008/layout/RadialCluster"/>
    <dgm:cxn modelId="{69B4B4B2-44C3-4BCA-83FD-ABD13BCBCAFB}" srcId="{EF2B6613-CB03-4E8C-BBF4-A8CFDD459F6E}" destId="{5BBCD332-A042-4841-98FC-D8DC0A725E98}" srcOrd="4" destOrd="0" parTransId="{3FDFA85F-639C-465C-8E1A-7A88CDB0294B}" sibTransId="{FFCD7691-BC8F-4F46-B3A6-827AD07BFFF5}"/>
    <dgm:cxn modelId="{56B975BD-6D02-4525-B1CF-145FAAC09EFA}" type="presOf" srcId="{EF2B6613-CB03-4E8C-BBF4-A8CFDD459F6E}" destId="{51F21FD0-2043-4C3D-A835-E7C5567706AA}" srcOrd="0" destOrd="0" presId="urn:microsoft.com/office/officeart/2008/layout/RadialCluster"/>
    <dgm:cxn modelId="{1B09D9E8-389B-46E9-9B3C-ACF555357D89}" srcId="{6E58F1C8-203A-4F90-A3F0-2236461A4FFB}" destId="{EF2B6613-CB03-4E8C-BBF4-A8CFDD459F6E}" srcOrd="0" destOrd="0" parTransId="{42963672-A626-44FB-9223-18BEC490D27E}" sibTransId="{E2211463-35E5-42F7-B5AE-1915D209D991}"/>
    <dgm:cxn modelId="{EE83A6EA-ACE5-4555-90CC-C6192C56353C}" type="presOf" srcId="{6A554A8B-1019-4400-BB33-83210624977C}" destId="{B2134C1D-B86D-4B42-BB30-45A745F39F50}" srcOrd="0" destOrd="0" presId="urn:microsoft.com/office/officeart/2008/layout/RadialCluster"/>
    <dgm:cxn modelId="{D0941AF6-18C0-4808-9920-57E190DF60DE}" type="presOf" srcId="{D7426862-ECD9-4E76-8073-4F6B7F423FFB}" destId="{2832E5FA-96CA-46E2-92A0-4431765FE836}" srcOrd="0" destOrd="0" presId="urn:microsoft.com/office/officeart/2008/layout/RadialCluster"/>
    <dgm:cxn modelId="{5CD2C8BD-9D8D-490F-86AE-220834AEAF7B}" type="presParOf" srcId="{2B9183DF-6ABC-40B3-AB94-DB35180673C1}" destId="{9392761E-6889-4187-9CD2-3E3D6A0FA06D}" srcOrd="0" destOrd="0" presId="urn:microsoft.com/office/officeart/2008/layout/RadialCluster"/>
    <dgm:cxn modelId="{B9612392-6E6D-4274-98BE-83F53326C81A}" type="presParOf" srcId="{9392761E-6889-4187-9CD2-3E3D6A0FA06D}" destId="{51F21FD0-2043-4C3D-A835-E7C5567706AA}" srcOrd="0" destOrd="0" presId="urn:microsoft.com/office/officeart/2008/layout/RadialCluster"/>
    <dgm:cxn modelId="{8264B3A7-8D1C-4ACC-86BF-8A84432A3818}" type="presParOf" srcId="{9392761E-6889-4187-9CD2-3E3D6A0FA06D}" destId="{37D62DAD-72AC-45FB-AEAD-25319CA90289}" srcOrd="1" destOrd="0" presId="urn:microsoft.com/office/officeart/2008/layout/RadialCluster"/>
    <dgm:cxn modelId="{11892DE8-90EA-4406-83E1-42D011579B30}" type="presParOf" srcId="{9392761E-6889-4187-9CD2-3E3D6A0FA06D}" destId="{DC35F5DE-B9F7-4075-9B4B-1343EA0C0BFE}" srcOrd="2" destOrd="0" presId="urn:microsoft.com/office/officeart/2008/layout/RadialCluster"/>
    <dgm:cxn modelId="{A216BA82-B2EF-4671-AF6F-BF35A448FD8E}" type="presParOf" srcId="{9392761E-6889-4187-9CD2-3E3D6A0FA06D}" destId="{20477811-8FAB-45A6-9BAC-EF4077D03F66}" srcOrd="3" destOrd="0" presId="urn:microsoft.com/office/officeart/2008/layout/RadialCluster"/>
    <dgm:cxn modelId="{52ECDCCA-B31B-4953-B7B0-261CD76896C1}" type="presParOf" srcId="{9392761E-6889-4187-9CD2-3E3D6A0FA06D}" destId="{99D5C7F4-AD4B-44A8-814F-488FC48C2F61}" srcOrd="4" destOrd="0" presId="urn:microsoft.com/office/officeart/2008/layout/RadialCluster"/>
    <dgm:cxn modelId="{B70A1ACF-B25C-4F50-9589-66B96023F2C7}" type="presParOf" srcId="{9392761E-6889-4187-9CD2-3E3D6A0FA06D}" destId="{79915B95-2A45-4578-AA4B-B61552A78199}" srcOrd="5" destOrd="0" presId="urn:microsoft.com/office/officeart/2008/layout/RadialCluster"/>
    <dgm:cxn modelId="{C676E37D-EBB2-4F14-89B7-F83EA1B5733D}" type="presParOf" srcId="{9392761E-6889-4187-9CD2-3E3D6A0FA06D}" destId="{2832E5FA-96CA-46E2-92A0-4431765FE836}" srcOrd="6" destOrd="0" presId="urn:microsoft.com/office/officeart/2008/layout/RadialCluster"/>
    <dgm:cxn modelId="{6F1F9645-02AD-4D90-80E9-162E4A5890BE}" type="presParOf" srcId="{9392761E-6889-4187-9CD2-3E3D6A0FA06D}" destId="{B2134C1D-B86D-4B42-BB30-45A745F39F50}" srcOrd="7" destOrd="0" presId="urn:microsoft.com/office/officeart/2008/layout/RadialCluster"/>
    <dgm:cxn modelId="{E7F5C333-0D19-437A-9FEC-74CDCA6B9F1B}" type="presParOf" srcId="{9392761E-6889-4187-9CD2-3E3D6A0FA06D}" destId="{6B82AFA5-EBAE-47CA-A98B-282A90BE9DC8}" srcOrd="8" destOrd="0" presId="urn:microsoft.com/office/officeart/2008/layout/RadialCluster"/>
    <dgm:cxn modelId="{6412B185-C41B-49D5-ABB4-BD5BBA04FE0F}" type="presParOf" srcId="{9392761E-6889-4187-9CD2-3E3D6A0FA06D}" destId="{FABD5C49-E679-4E88-8F6C-A92A4B9C223B}" srcOrd="9" destOrd="0" presId="urn:microsoft.com/office/officeart/2008/layout/RadialCluster"/>
    <dgm:cxn modelId="{FF05D82B-0FC8-4D1A-A5BA-D1984029F44E}" type="presParOf" srcId="{9392761E-6889-4187-9CD2-3E3D6A0FA06D}" destId="{D61704F1-BA93-43C8-8888-8A0B75C3E17F}" srcOrd="10"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58F1C8-203A-4F90-A3F0-2236461A4FFB}" type="doc">
      <dgm:prSet loTypeId="urn:microsoft.com/office/officeart/2008/layout/RadialCluster" loCatId="relationship" qsTypeId="urn:microsoft.com/office/officeart/2005/8/quickstyle/simple1" qsCatId="simple" csTypeId="urn:microsoft.com/office/officeart/2005/8/colors/accent0_1" csCatId="mainScheme" phldr="1"/>
      <dgm:spPr/>
      <dgm:t>
        <a:bodyPr/>
        <a:lstStyle/>
        <a:p>
          <a:endParaRPr lang="en-GB"/>
        </a:p>
      </dgm:t>
    </dgm:pt>
    <dgm:pt modelId="{EF2B6613-CB03-4E8C-BBF4-A8CFDD459F6E}">
      <dgm:prSet phldrT="[Text]"/>
      <dgm:spPr>
        <a:ln w="38100">
          <a:solidFill>
            <a:srgbClr val="C24759"/>
          </a:solidFill>
        </a:ln>
      </dgm:spPr>
      <dgm:t>
        <a:bodyPr/>
        <a:lstStyle/>
        <a:p>
          <a:pPr rtl="0"/>
          <a:r>
            <a:rPr lang="en-US" dirty="0">
              <a:solidFill>
                <a:srgbClr val="C24759"/>
              </a:solidFill>
              <a:latin typeface="Mikado Medium" panose="02000000000000000000" pitchFamily="50" charset="0"/>
            </a:rPr>
            <a:t>To NOT Do</a:t>
          </a:r>
          <a:endParaRPr lang="en-GB" dirty="0">
            <a:solidFill>
              <a:srgbClr val="C24759"/>
            </a:solidFill>
            <a:latin typeface="Mikado Medium" panose="02000000000000000000" pitchFamily="50" charset="0"/>
          </a:endParaRPr>
        </a:p>
      </dgm:t>
    </dgm:pt>
    <dgm:pt modelId="{42963672-A626-44FB-9223-18BEC490D27E}" type="parTrans" cxnId="{1B09D9E8-389B-46E9-9B3C-ACF555357D89}">
      <dgm:prSet/>
      <dgm:spPr/>
      <dgm:t>
        <a:bodyPr/>
        <a:lstStyle/>
        <a:p>
          <a:endParaRPr lang="en-GB"/>
        </a:p>
      </dgm:t>
    </dgm:pt>
    <dgm:pt modelId="{E2211463-35E5-42F7-B5AE-1915D209D991}" type="sibTrans" cxnId="{1B09D9E8-389B-46E9-9B3C-ACF555357D89}">
      <dgm:prSet/>
      <dgm:spPr/>
      <dgm:t>
        <a:bodyPr/>
        <a:lstStyle/>
        <a:p>
          <a:endParaRPr lang="en-GB"/>
        </a:p>
      </dgm:t>
    </dgm:pt>
    <dgm:pt modelId="{0205AF9E-6B4C-4707-91FA-34355242E471}">
      <dgm:prSet phldrT="[Text]"/>
      <dgm:spPr>
        <a:ln w="38100">
          <a:solidFill>
            <a:srgbClr val="C24759"/>
          </a:solidFill>
        </a:ln>
      </dgm:spPr>
      <dgm:t>
        <a:bodyPr/>
        <a:lstStyle/>
        <a:p>
          <a:endParaRPr lang="en-GB" dirty="0"/>
        </a:p>
      </dgm:t>
    </dgm:pt>
    <dgm:pt modelId="{37E32720-05B5-40CB-B8A2-F0D39E4B5FA7}" type="parTrans" cxnId="{3E908E70-0A27-4875-8BC3-B42F40EEA120}">
      <dgm:prSet/>
      <dgm:spPr>
        <a:ln w="38100">
          <a:solidFill>
            <a:srgbClr val="C24759"/>
          </a:solidFill>
        </a:ln>
      </dgm:spPr>
      <dgm:t>
        <a:bodyPr/>
        <a:lstStyle/>
        <a:p>
          <a:endParaRPr lang="en-GB"/>
        </a:p>
      </dgm:t>
    </dgm:pt>
    <dgm:pt modelId="{84986B3B-EC55-426B-9EA2-7C165F76C561}" type="sibTrans" cxnId="{3E908E70-0A27-4875-8BC3-B42F40EEA120}">
      <dgm:prSet/>
      <dgm:spPr/>
      <dgm:t>
        <a:bodyPr/>
        <a:lstStyle/>
        <a:p>
          <a:endParaRPr lang="en-GB"/>
        </a:p>
      </dgm:t>
    </dgm:pt>
    <dgm:pt modelId="{8256210D-BEC5-4A94-85ED-B028E60DCF99}">
      <dgm:prSet phldrT="[Text]"/>
      <dgm:spPr>
        <a:ln w="38100">
          <a:solidFill>
            <a:srgbClr val="C24759"/>
          </a:solidFill>
        </a:ln>
      </dgm:spPr>
      <dgm:t>
        <a:bodyPr/>
        <a:lstStyle/>
        <a:p>
          <a:r>
            <a:rPr lang="en-US" dirty="0"/>
            <a:t> </a:t>
          </a:r>
          <a:endParaRPr lang="en-GB" dirty="0"/>
        </a:p>
      </dgm:t>
    </dgm:pt>
    <dgm:pt modelId="{A29C55A9-71D0-4164-AA10-7BF25EC8D357}" type="parTrans" cxnId="{1492B10E-5ACF-41FA-9762-2AF6EB99B815}">
      <dgm:prSet/>
      <dgm:spPr>
        <a:ln w="38100">
          <a:solidFill>
            <a:srgbClr val="C24759"/>
          </a:solidFill>
        </a:ln>
      </dgm:spPr>
      <dgm:t>
        <a:bodyPr/>
        <a:lstStyle/>
        <a:p>
          <a:endParaRPr lang="en-GB"/>
        </a:p>
      </dgm:t>
    </dgm:pt>
    <dgm:pt modelId="{3233993F-0A18-477B-B777-61CE34991210}" type="sibTrans" cxnId="{1492B10E-5ACF-41FA-9762-2AF6EB99B815}">
      <dgm:prSet/>
      <dgm:spPr/>
      <dgm:t>
        <a:bodyPr/>
        <a:lstStyle/>
        <a:p>
          <a:endParaRPr lang="en-GB"/>
        </a:p>
      </dgm:t>
    </dgm:pt>
    <dgm:pt modelId="{5BBCD332-A042-4841-98FC-D8DC0A725E98}">
      <dgm:prSet phldrT="[Text]"/>
      <dgm:spPr>
        <a:ln w="38100">
          <a:solidFill>
            <a:srgbClr val="C24759"/>
          </a:solidFill>
        </a:ln>
      </dgm:spPr>
      <dgm:t>
        <a:bodyPr/>
        <a:lstStyle/>
        <a:p>
          <a:endParaRPr lang="en-GB" dirty="0"/>
        </a:p>
      </dgm:t>
    </dgm:pt>
    <dgm:pt modelId="{3FDFA85F-639C-465C-8E1A-7A88CDB0294B}" type="parTrans" cxnId="{69B4B4B2-44C3-4BCA-83FD-ABD13BCBCAFB}">
      <dgm:prSet/>
      <dgm:spPr>
        <a:ln w="38100">
          <a:solidFill>
            <a:srgbClr val="C24759"/>
          </a:solidFill>
        </a:ln>
      </dgm:spPr>
      <dgm:t>
        <a:bodyPr/>
        <a:lstStyle/>
        <a:p>
          <a:endParaRPr lang="en-GB"/>
        </a:p>
      </dgm:t>
    </dgm:pt>
    <dgm:pt modelId="{FFCD7691-BC8F-4F46-B3A6-827AD07BFFF5}" type="sibTrans" cxnId="{69B4B4B2-44C3-4BCA-83FD-ABD13BCBCAFB}">
      <dgm:prSet/>
      <dgm:spPr/>
      <dgm:t>
        <a:bodyPr/>
        <a:lstStyle/>
        <a:p>
          <a:endParaRPr lang="en-GB"/>
        </a:p>
      </dgm:t>
    </dgm:pt>
    <dgm:pt modelId="{518E4274-631F-42BA-ACB9-AF7B9FF542B6}">
      <dgm:prSet phldrT="[Text]"/>
      <dgm:spPr>
        <a:ln w="38100">
          <a:solidFill>
            <a:srgbClr val="C24759"/>
          </a:solidFill>
        </a:ln>
      </dgm:spPr>
      <dgm:t>
        <a:bodyPr/>
        <a:lstStyle/>
        <a:p>
          <a:endParaRPr lang="en-GB" dirty="0"/>
        </a:p>
      </dgm:t>
    </dgm:pt>
    <dgm:pt modelId="{6A554A8B-1019-4400-BB33-83210624977C}" type="parTrans" cxnId="{D4AA159A-2631-4E71-8C1B-290573785F48}">
      <dgm:prSet/>
      <dgm:spPr>
        <a:ln w="38100">
          <a:solidFill>
            <a:srgbClr val="C24759"/>
          </a:solidFill>
        </a:ln>
      </dgm:spPr>
      <dgm:t>
        <a:bodyPr/>
        <a:lstStyle/>
        <a:p>
          <a:endParaRPr lang="en-GB"/>
        </a:p>
      </dgm:t>
    </dgm:pt>
    <dgm:pt modelId="{E60F7977-198A-4787-8068-5E2FC7470BBB}" type="sibTrans" cxnId="{D4AA159A-2631-4E71-8C1B-290573785F48}">
      <dgm:prSet/>
      <dgm:spPr/>
      <dgm:t>
        <a:bodyPr/>
        <a:lstStyle/>
        <a:p>
          <a:endParaRPr lang="en-GB"/>
        </a:p>
      </dgm:t>
    </dgm:pt>
    <dgm:pt modelId="{D7426862-ECD9-4E76-8073-4F6B7F423FFB}">
      <dgm:prSet phldrT="[Text]"/>
      <dgm:spPr>
        <a:ln w="38100">
          <a:solidFill>
            <a:srgbClr val="C24759"/>
          </a:solidFill>
        </a:ln>
      </dgm:spPr>
      <dgm:t>
        <a:bodyPr/>
        <a:lstStyle/>
        <a:p>
          <a:endParaRPr lang="en-GB" dirty="0"/>
        </a:p>
      </dgm:t>
    </dgm:pt>
    <dgm:pt modelId="{FCAB8381-DA26-4BF4-9B9F-C7485180E0B9}" type="parTrans" cxnId="{C9E76246-F8B9-4558-BA1D-E495D3D46B45}">
      <dgm:prSet/>
      <dgm:spPr>
        <a:ln w="38100">
          <a:solidFill>
            <a:srgbClr val="C24759"/>
          </a:solidFill>
        </a:ln>
      </dgm:spPr>
      <dgm:t>
        <a:bodyPr/>
        <a:lstStyle/>
        <a:p>
          <a:endParaRPr lang="en-GB"/>
        </a:p>
      </dgm:t>
    </dgm:pt>
    <dgm:pt modelId="{B63A2C80-92FC-43C6-AF5F-C38010B75824}" type="sibTrans" cxnId="{C9E76246-F8B9-4558-BA1D-E495D3D46B45}">
      <dgm:prSet/>
      <dgm:spPr/>
      <dgm:t>
        <a:bodyPr/>
        <a:lstStyle/>
        <a:p>
          <a:endParaRPr lang="en-GB"/>
        </a:p>
      </dgm:t>
    </dgm:pt>
    <dgm:pt modelId="{2B9183DF-6ABC-40B3-AB94-DB35180673C1}" type="pres">
      <dgm:prSet presAssocID="{6E58F1C8-203A-4F90-A3F0-2236461A4FFB}" presName="Name0" presStyleCnt="0">
        <dgm:presLayoutVars>
          <dgm:chMax val="1"/>
          <dgm:chPref val="1"/>
          <dgm:dir/>
          <dgm:animOne val="branch"/>
          <dgm:animLvl val="lvl"/>
        </dgm:presLayoutVars>
      </dgm:prSet>
      <dgm:spPr/>
    </dgm:pt>
    <dgm:pt modelId="{9392761E-6889-4187-9CD2-3E3D6A0FA06D}" type="pres">
      <dgm:prSet presAssocID="{EF2B6613-CB03-4E8C-BBF4-A8CFDD459F6E}" presName="singleCycle" presStyleCnt="0"/>
      <dgm:spPr/>
    </dgm:pt>
    <dgm:pt modelId="{51F21FD0-2043-4C3D-A835-E7C5567706AA}" type="pres">
      <dgm:prSet presAssocID="{EF2B6613-CB03-4E8C-BBF4-A8CFDD459F6E}" presName="singleCenter" presStyleLbl="node1" presStyleIdx="0" presStyleCnt="6" custScaleY="97979">
        <dgm:presLayoutVars>
          <dgm:chMax val="7"/>
          <dgm:chPref val="7"/>
        </dgm:presLayoutVars>
      </dgm:prSet>
      <dgm:spPr/>
    </dgm:pt>
    <dgm:pt modelId="{37D62DAD-72AC-45FB-AEAD-25319CA90289}" type="pres">
      <dgm:prSet presAssocID="{37E32720-05B5-40CB-B8A2-F0D39E4B5FA7}" presName="Name56" presStyleLbl="parChTrans1D2" presStyleIdx="0" presStyleCnt="5"/>
      <dgm:spPr/>
    </dgm:pt>
    <dgm:pt modelId="{DC35F5DE-B9F7-4075-9B4B-1343EA0C0BFE}" type="pres">
      <dgm:prSet presAssocID="{0205AF9E-6B4C-4707-91FA-34355242E471}" presName="text0" presStyleLbl="node1" presStyleIdx="1" presStyleCnt="6" custScaleX="218588">
        <dgm:presLayoutVars>
          <dgm:bulletEnabled val="1"/>
        </dgm:presLayoutVars>
      </dgm:prSet>
      <dgm:spPr/>
    </dgm:pt>
    <dgm:pt modelId="{20477811-8FAB-45A6-9BAC-EF4077D03F66}" type="pres">
      <dgm:prSet presAssocID="{A29C55A9-71D0-4164-AA10-7BF25EC8D357}" presName="Name56" presStyleLbl="parChTrans1D2" presStyleIdx="1" presStyleCnt="5"/>
      <dgm:spPr/>
    </dgm:pt>
    <dgm:pt modelId="{99D5C7F4-AD4B-44A8-814F-488FC48C2F61}" type="pres">
      <dgm:prSet presAssocID="{8256210D-BEC5-4A94-85ED-B028E60DCF99}" presName="text0" presStyleLbl="node1" presStyleIdx="2" presStyleCnt="6" custScaleX="172644">
        <dgm:presLayoutVars>
          <dgm:bulletEnabled val="1"/>
        </dgm:presLayoutVars>
      </dgm:prSet>
      <dgm:spPr/>
    </dgm:pt>
    <dgm:pt modelId="{79915B95-2A45-4578-AA4B-B61552A78199}" type="pres">
      <dgm:prSet presAssocID="{FCAB8381-DA26-4BF4-9B9F-C7485180E0B9}" presName="Name56" presStyleLbl="parChTrans1D2" presStyleIdx="2" presStyleCnt="5"/>
      <dgm:spPr/>
    </dgm:pt>
    <dgm:pt modelId="{2832E5FA-96CA-46E2-92A0-4431765FE836}" type="pres">
      <dgm:prSet presAssocID="{D7426862-ECD9-4E76-8073-4F6B7F423FFB}" presName="text0" presStyleLbl="node1" presStyleIdx="3" presStyleCnt="6" custScaleX="201183">
        <dgm:presLayoutVars>
          <dgm:bulletEnabled val="1"/>
        </dgm:presLayoutVars>
      </dgm:prSet>
      <dgm:spPr/>
    </dgm:pt>
    <dgm:pt modelId="{B2134C1D-B86D-4B42-BB30-45A745F39F50}" type="pres">
      <dgm:prSet presAssocID="{6A554A8B-1019-4400-BB33-83210624977C}" presName="Name56" presStyleLbl="parChTrans1D2" presStyleIdx="3" presStyleCnt="5"/>
      <dgm:spPr/>
    </dgm:pt>
    <dgm:pt modelId="{6B82AFA5-EBAE-47CA-A98B-282A90BE9DC8}" type="pres">
      <dgm:prSet presAssocID="{518E4274-631F-42BA-ACB9-AF7B9FF542B6}" presName="text0" presStyleLbl="node1" presStyleIdx="4" presStyleCnt="6" custScaleX="203095">
        <dgm:presLayoutVars>
          <dgm:bulletEnabled val="1"/>
        </dgm:presLayoutVars>
      </dgm:prSet>
      <dgm:spPr/>
    </dgm:pt>
    <dgm:pt modelId="{FABD5C49-E679-4E88-8F6C-A92A4B9C223B}" type="pres">
      <dgm:prSet presAssocID="{3FDFA85F-639C-465C-8E1A-7A88CDB0294B}" presName="Name56" presStyleLbl="parChTrans1D2" presStyleIdx="4" presStyleCnt="5"/>
      <dgm:spPr/>
    </dgm:pt>
    <dgm:pt modelId="{D61704F1-BA93-43C8-8888-8A0B75C3E17F}" type="pres">
      <dgm:prSet presAssocID="{5BBCD332-A042-4841-98FC-D8DC0A725E98}" presName="text0" presStyleLbl="node1" presStyleIdx="5" presStyleCnt="6" custScaleX="182486">
        <dgm:presLayoutVars>
          <dgm:bulletEnabled val="1"/>
        </dgm:presLayoutVars>
      </dgm:prSet>
      <dgm:spPr/>
    </dgm:pt>
  </dgm:ptLst>
  <dgm:cxnLst>
    <dgm:cxn modelId="{1492B10E-5ACF-41FA-9762-2AF6EB99B815}" srcId="{EF2B6613-CB03-4E8C-BBF4-A8CFDD459F6E}" destId="{8256210D-BEC5-4A94-85ED-B028E60DCF99}" srcOrd="1" destOrd="0" parTransId="{A29C55A9-71D0-4164-AA10-7BF25EC8D357}" sibTransId="{3233993F-0A18-477B-B777-61CE34991210}"/>
    <dgm:cxn modelId="{026FEF13-6157-47E1-B848-F609296C49B5}" type="presOf" srcId="{6E58F1C8-203A-4F90-A3F0-2236461A4FFB}" destId="{2B9183DF-6ABC-40B3-AB94-DB35180673C1}" srcOrd="0" destOrd="0" presId="urn:microsoft.com/office/officeart/2008/layout/RadialCluster"/>
    <dgm:cxn modelId="{9886B021-4BD4-407A-B9BD-E9F1892E34A6}" type="presOf" srcId="{FCAB8381-DA26-4BF4-9B9F-C7485180E0B9}" destId="{79915B95-2A45-4578-AA4B-B61552A78199}" srcOrd="0" destOrd="0" presId="urn:microsoft.com/office/officeart/2008/layout/RadialCluster"/>
    <dgm:cxn modelId="{D900C22D-7391-4BC6-9C0B-6F6F99C4F689}" type="presOf" srcId="{A29C55A9-71D0-4164-AA10-7BF25EC8D357}" destId="{20477811-8FAB-45A6-9BAC-EF4077D03F66}" srcOrd="0" destOrd="0" presId="urn:microsoft.com/office/officeart/2008/layout/RadialCluster"/>
    <dgm:cxn modelId="{C9E76246-F8B9-4558-BA1D-E495D3D46B45}" srcId="{EF2B6613-CB03-4E8C-BBF4-A8CFDD459F6E}" destId="{D7426862-ECD9-4E76-8073-4F6B7F423FFB}" srcOrd="2" destOrd="0" parTransId="{FCAB8381-DA26-4BF4-9B9F-C7485180E0B9}" sibTransId="{B63A2C80-92FC-43C6-AF5F-C38010B75824}"/>
    <dgm:cxn modelId="{0BC63A49-3B62-4552-BDFD-41DC16F4AD28}" type="presOf" srcId="{37E32720-05B5-40CB-B8A2-F0D39E4B5FA7}" destId="{37D62DAD-72AC-45FB-AEAD-25319CA90289}" srcOrd="0" destOrd="0" presId="urn:microsoft.com/office/officeart/2008/layout/RadialCluster"/>
    <dgm:cxn modelId="{3E908E70-0A27-4875-8BC3-B42F40EEA120}" srcId="{EF2B6613-CB03-4E8C-BBF4-A8CFDD459F6E}" destId="{0205AF9E-6B4C-4707-91FA-34355242E471}" srcOrd="0" destOrd="0" parTransId="{37E32720-05B5-40CB-B8A2-F0D39E4B5FA7}" sibTransId="{84986B3B-EC55-426B-9EA2-7C165F76C561}"/>
    <dgm:cxn modelId="{A61B4D77-BC5A-4ED6-9379-803AF1107155}" type="presOf" srcId="{5BBCD332-A042-4841-98FC-D8DC0A725E98}" destId="{D61704F1-BA93-43C8-8888-8A0B75C3E17F}" srcOrd="0" destOrd="0" presId="urn:microsoft.com/office/officeart/2008/layout/RadialCluster"/>
    <dgm:cxn modelId="{6201357C-DD84-45F0-A8D5-F8D523983389}" type="presOf" srcId="{3FDFA85F-639C-465C-8E1A-7A88CDB0294B}" destId="{FABD5C49-E679-4E88-8F6C-A92A4B9C223B}" srcOrd="0" destOrd="0" presId="urn:microsoft.com/office/officeart/2008/layout/RadialCluster"/>
    <dgm:cxn modelId="{D4AA159A-2631-4E71-8C1B-290573785F48}" srcId="{EF2B6613-CB03-4E8C-BBF4-A8CFDD459F6E}" destId="{518E4274-631F-42BA-ACB9-AF7B9FF542B6}" srcOrd="3" destOrd="0" parTransId="{6A554A8B-1019-4400-BB33-83210624977C}" sibTransId="{E60F7977-198A-4787-8068-5E2FC7470BBB}"/>
    <dgm:cxn modelId="{E02A1BA2-513B-4AB5-965E-7434A212E68D}" type="presOf" srcId="{518E4274-631F-42BA-ACB9-AF7B9FF542B6}" destId="{6B82AFA5-EBAE-47CA-A98B-282A90BE9DC8}" srcOrd="0" destOrd="0" presId="urn:microsoft.com/office/officeart/2008/layout/RadialCluster"/>
    <dgm:cxn modelId="{34D26DA9-FEAB-4886-84B7-5E324EB6072A}" type="presOf" srcId="{0205AF9E-6B4C-4707-91FA-34355242E471}" destId="{DC35F5DE-B9F7-4075-9B4B-1343EA0C0BFE}" srcOrd="0" destOrd="0" presId="urn:microsoft.com/office/officeart/2008/layout/RadialCluster"/>
    <dgm:cxn modelId="{5A0961AC-4170-4C55-B201-B8243ACC6F27}" type="presOf" srcId="{8256210D-BEC5-4A94-85ED-B028E60DCF99}" destId="{99D5C7F4-AD4B-44A8-814F-488FC48C2F61}" srcOrd="0" destOrd="0" presId="urn:microsoft.com/office/officeart/2008/layout/RadialCluster"/>
    <dgm:cxn modelId="{69B4B4B2-44C3-4BCA-83FD-ABD13BCBCAFB}" srcId="{EF2B6613-CB03-4E8C-BBF4-A8CFDD459F6E}" destId="{5BBCD332-A042-4841-98FC-D8DC0A725E98}" srcOrd="4" destOrd="0" parTransId="{3FDFA85F-639C-465C-8E1A-7A88CDB0294B}" sibTransId="{FFCD7691-BC8F-4F46-B3A6-827AD07BFFF5}"/>
    <dgm:cxn modelId="{56B975BD-6D02-4525-B1CF-145FAAC09EFA}" type="presOf" srcId="{EF2B6613-CB03-4E8C-BBF4-A8CFDD459F6E}" destId="{51F21FD0-2043-4C3D-A835-E7C5567706AA}" srcOrd="0" destOrd="0" presId="urn:microsoft.com/office/officeart/2008/layout/RadialCluster"/>
    <dgm:cxn modelId="{1B09D9E8-389B-46E9-9B3C-ACF555357D89}" srcId="{6E58F1C8-203A-4F90-A3F0-2236461A4FFB}" destId="{EF2B6613-CB03-4E8C-BBF4-A8CFDD459F6E}" srcOrd="0" destOrd="0" parTransId="{42963672-A626-44FB-9223-18BEC490D27E}" sibTransId="{E2211463-35E5-42F7-B5AE-1915D209D991}"/>
    <dgm:cxn modelId="{EE83A6EA-ACE5-4555-90CC-C6192C56353C}" type="presOf" srcId="{6A554A8B-1019-4400-BB33-83210624977C}" destId="{B2134C1D-B86D-4B42-BB30-45A745F39F50}" srcOrd="0" destOrd="0" presId="urn:microsoft.com/office/officeart/2008/layout/RadialCluster"/>
    <dgm:cxn modelId="{D0941AF6-18C0-4808-9920-57E190DF60DE}" type="presOf" srcId="{D7426862-ECD9-4E76-8073-4F6B7F423FFB}" destId="{2832E5FA-96CA-46E2-92A0-4431765FE836}" srcOrd="0" destOrd="0" presId="urn:microsoft.com/office/officeart/2008/layout/RadialCluster"/>
    <dgm:cxn modelId="{5CD2C8BD-9D8D-490F-86AE-220834AEAF7B}" type="presParOf" srcId="{2B9183DF-6ABC-40B3-AB94-DB35180673C1}" destId="{9392761E-6889-4187-9CD2-3E3D6A0FA06D}" srcOrd="0" destOrd="0" presId="urn:microsoft.com/office/officeart/2008/layout/RadialCluster"/>
    <dgm:cxn modelId="{B9612392-6E6D-4274-98BE-83F53326C81A}" type="presParOf" srcId="{9392761E-6889-4187-9CD2-3E3D6A0FA06D}" destId="{51F21FD0-2043-4C3D-A835-E7C5567706AA}" srcOrd="0" destOrd="0" presId="urn:microsoft.com/office/officeart/2008/layout/RadialCluster"/>
    <dgm:cxn modelId="{8264B3A7-8D1C-4ACC-86BF-8A84432A3818}" type="presParOf" srcId="{9392761E-6889-4187-9CD2-3E3D6A0FA06D}" destId="{37D62DAD-72AC-45FB-AEAD-25319CA90289}" srcOrd="1" destOrd="0" presId="urn:microsoft.com/office/officeart/2008/layout/RadialCluster"/>
    <dgm:cxn modelId="{11892DE8-90EA-4406-83E1-42D011579B30}" type="presParOf" srcId="{9392761E-6889-4187-9CD2-3E3D6A0FA06D}" destId="{DC35F5DE-B9F7-4075-9B4B-1343EA0C0BFE}" srcOrd="2" destOrd="0" presId="urn:microsoft.com/office/officeart/2008/layout/RadialCluster"/>
    <dgm:cxn modelId="{A216BA82-B2EF-4671-AF6F-BF35A448FD8E}" type="presParOf" srcId="{9392761E-6889-4187-9CD2-3E3D6A0FA06D}" destId="{20477811-8FAB-45A6-9BAC-EF4077D03F66}" srcOrd="3" destOrd="0" presId="urn:microsoft.com/office/officeart/2008/layout/RadialCluster"/>
    <dgm:cxn modelId="{52ECDCCA-B31B-4953-B7B0-261CD76896C1}" type="presParOf" srcId="{9392761E-6889-4187-9CD2-3E3D6A0FA06D}" destId="{99D5C7F4-AD4B-44A8-814F-488FC48C2F61}" srcOrd="4" destOrd="0" presId="urn:microsoft.com/office/officeart/2008/layout/RadialCluster"/>
    <dgm:cxn modelId="{B70A1ACF-B25C-4F50-9589-66B96023F2C7}" type="presParOf" srcId="{9392761E-6889-4187-9CD2-3E3D6A0FA06D}" destId="{79915B95-2A45-4578-AA4B-B61552A78199}" srcOrd="5" destOrd="0" presId="urn:microsoft.com/office/officeart/2008/layout/RadialCluster"/>
    <dgm:cxn modelId="{C676E37D-EBB2-4F14-89B7-F83EA1B5733D}" type="presParOf" srcId="{9392761E-6889-4187-9CD2-3E3D6A0FA06D}" destId="{2832E5FA-96CA-46E2-92A0-4431765FE836}" srcOrd="6" destOrd="0" presId="urn:microsoft.com/office/officeart/2008/layout/RadialCluster"/>
    <dgm:cxn modelId="{6F1F9645-02AD-4D90-80E9-162E4A5890BE}" type="presParOf" srcId="{9392761E-6889-4187-9CD2-3E3D6A0FA06D}" destId="{B2134C1D-B86D-4B42-BB30-45A745F39F50}" srcOrd="7" destOrd="0" presId="urn:microsoft.com/office/officeart/2008/layout/RadialCluster"/>
    <dgm:cxn modelId="{E7F5C333-0D19-437A-9FEC-74CDCA6B9F1B}" type="presParOf" srcId="{9392761E-6889-4187-9CD2-3E3D6A0FA06D}" destId="{6B82AFA5-EBAE-47CA-A98B-282A90BE9DC8}" srcOrd="8" destOrd="0" presId="urn:microsoft.com/office/officeart/2008/layout/RadialCluster"/>
    <dgm:cxn modelId="{6412B185-C41B-49D5-ABB4-BD5BBA04FE0F}" type="presParOf" srcId="{9392761E-6889-4187-9CD2-3E3D6A0FA06D}" destId="{FABD5C49-E679-4E88-8F6C-A92A4B9C223B}" srcOrd="9" destOrd="0" presId="urn:microsoft.com/office/officeart/2008/layout/RadialCluster"/>
    <dgm:cxn modelId="{FF05D82B-0FC8-4D1A-A5BA-D1984029F44E}" type="presParOf" srcId="{9392761E-6889-4187-9CD2-3E3D6A0FA06D}" destId="{D61704F1-BA93-43C8-8888-8A0B75C3E17F}" srcOrd="10" destOrd="0" presId="urn:microsoft.com/office/officeart/2008/layout/RadialCluster"/>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21FD0-2043-4C3D-A835-E7C5567706AA}">
      <dsp:nvSpPr>
        <dsp:cNvPr id="0" name=""/>
        <dsp:cNvSpPr/>
      </dsp:nvSpPr>
      <dsp:spPr>
        <a:xfrm>
          <a:off x="1390734" y="1407757"/>
          <a:ext cx="1074267" cy="1052556"/>
        </a:xfrm>
        <a:prstGeom prst="roundRect">
          <a:avLst/>
        </a:prstGeom>
        <a:solidFill>
          <a:schemeClr val="lt1">
            <a:hueOff val="0"/>
            <a:satOff val="0"/>
            <a:lumOff val="0"/>
            <a:alphaOff val="0"/>
          </a:schemeClr>
        </a:solidFill>
        <a:ln w="38100" cap="flat" cmpd="sng" algn="ctr">
          <a:solidFill>
            <a:srgbClr val="00B4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B4B1"/>
              </a:solidFill>
              <a:latin typeface="Mikado Medium" panose="02000000000000000000" pitchFamily="50" charset="0"/>
            </a:rPr>
            <a:t>To Do</a:t>
          </a:r>
          <a:endParaRPr lang="en-GB" sz="2600" kern="1200" dirty="0">
            <a:solidFill>
              <a:srgbClr val="00B4B1"/>
            </a:solidFill>
            <a:latin typeface="Mikado Medium" panose="02000000000000000000" pitchFamily="50" charset="0"/>
          </a:endParaRPr>
        </a:p>
      </dsp:txBody>
      <dsp:txXfrm>
        <a:off x="1442116" y="1459139"/>
        <a:ext cx="971503" cy="949792"/>
      </dsp:txXfrm>
    </dsp:sp>
    <dsp:sp modelId="{37D62DAD-72AC-45FB-AEAD-25319CA90289}">
      <dsp:nvSpPr>
        <dsp:cNvPr id="0" name=""/>
        <dsp:cNvSpPr/>
      </dsp:nvSpPr>
      <dsp:spPr>
        <a:xfrm rot="16200000">
          <a:off x="1619100" y="1098989"/>
          <a:ext cx="617536" cy="0"/>
        </a:xfrm>
        <a:custGeom>
          <a:avLst/>
          <a:gdLst/>
          <a:ahLst/>
          <a:cxnLst/>
          <a:rect l="0" t="0" r="0" b="0"/>
          <a:pathLst>
            <a:path>
              <a:moveTo>
                <a:pt x="0" y="0"/>
              </a:moveTo>
              <a:lnTo>
                <a:pt x="617536" y="0"/>
              </a:lnTo>
            </a:path>
          </a:pathLst>
        </a:custGeom>
        <a:noFill/>
        <a:ln w="38100" cap="flat" cmpd="sng" algn="ctr">
          <a:solidFill>
            <a:srgbClr val="00B4B1"/>
          </a:solidFill>
          <a:prstDash val="solid"/>
          <a:miter lim="800000"/>
        </a:ln>
        <a:effectLst/>
      </dsp:spPr>
      <dsp:style>
        <a:lnRef idx="2">
          <a:scrgbClr r="0" g="0" b="0"/>
        </a:lnRef>
        <a:fillRef idx="0">
          <a:scrgbClr r="0" g="0" b="0"/>
        </a:fillRef>
        <a:effectRef idx="0">
          <a:scrgbClr r="0" g="0" b="0"/>
        </a:effectRef>
        <a:fontRef idx="minor"/>
      </dsp:style>
    </dsp:sp>
    <dsp:sp modelId="{DC35F5DE-B9F7-4075-9B4B-1343EA0C0BFE}">
      <dsp:nvSpPr>
        <dsp:cNvPr id="0" name=""/>
        <dsp:cNvSpPr/>
      </dsp:nvSpPr>
      <dsp:spPr>
        <a:xfrm>
          <a:off x="1141214" y="70461"/>
          <a:ext cx="1573307" cy="719759"/>
        </a:xfrm>
        <a:prstGeom prst="roundRect">
          <a:avLst/>
        </a:prstGeom>
        <a:solidFill>
          <a:schemeClr val="lt1">
            <a:hueOff val="0"/>
            <a:satOff val="0"/>
            <a:lumOff val="0"/>
            <a:alphaOff val="0"/>
          </a:schemeClr>
        </a:solidFill>
        <a:ln w="38100" cap="flat" cmpd="sng" algn="ctr">
          <a:solidFill>
            <a:srgbClr val="00B4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1176350" y="105597"/>
        <a:ext cx="1503035" cy="649487"/>
      </dsp:txXfrm>
    </dsp:sp>
    <dsp:sp modelId="{20477811-8FAB-45A6-9BAC-EF4077D03F66}">
      <dsp:nvSpPr>
        <dsp:cNvPr id="0" name=""/>
        <dsp:cNvSpPr/>
      </dsp:nvSpPr>
      <dsp:spPr>
        <a:xfrm rot="20520000">
          <a:off x="2458012" y="1715377"/>
          <a:ext cx="285634" cy="0"/>
        </a:xfrm>
        <a:custGeom>
          <a:avLst/>
          <a:gdLst/>
          <a:ahLst/>
          <a:cxnLst/>
          <a:rect l="0" t="0" r="0" b="0"/>
          <a:pathLst>
            <a:path>
              <a:moveTo>
                <a:pt x="0" y="0"/>
              </a:moveTo>
              <a:lnTo>
                <a:pt x="285634" y="0"/>
              </a:lnTo>
            </a:path>
          </a:pathLst>
        </a:custGeom>
        <a:noFill/>
        <a:ln w="38100" cap="flat" cmpd="sng" algn="ctr">
          <a:solidFill>
            <a:srgbClr val="00B4B1"/>
          </a:solidFill>
          <a:prstDash val="solid"/>
          <a:miter lim="800000"/>
        </a:ln>
        <a:effectLst/>
      </dsp:spPr>
      <dsp:style>
        <a:lnRef idx="2">
          <a:scrgbClr r="0" g="0" b="0"/>
        </a:lnRef>
        <a:fillRef idx="0">
          <a:scrgbClr r="0" g="0" b="0"/>
        </a:fillRef>
        <a:effectRef idx="0">
          <a:scrgbClr r="0" g="0" b="0"/>
        </a:effectRef>
        <a:fontRef idx="minor"/>
      </dsp:style>
    </dsp:sp>
    <dsp:sp modelId="{99D5C7F4-AD4B-44A8-814F-488FC48C2F61}">
      <dsp:nvSpPr>
        <dsp:cNvPr id="0" name=""/>
        <dsp:cNvSpPr/>
      </dsp:nvSpPr>
      <dsp:spPr>
        <a:xfrm>
          <a:off x="2736656" y="1109489"/>
          <a:ext cx="1242621" cy="719759"/>
        </a:xfrm>
        <a:prstGeom prst="roundRect">
          <a:avLst/>
        </a:prstGeom>
        <a:solidFill>
          <a:schemeClr val="lt1">
            <a:hueOff val="0"/>
            <a:satOff val="0"/>
            <a:lumOff val="0"/>
            <a:alphaOff val="0"/>
          </a:schemeClr>
        </a:solidFill>
        <a:ln w="38100" cap="flat" cmpd="sng" algn="ctr">
          <a:solidFill>
            <a:srgbClr val="00B4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dirty="0"/>
            <a:t> </a:t>
          </a:r>
          <a:endParaRPr lang="en-GB" sz="3400" kern="1200" dirty="0"/>
        </a:p>
      </dsp:txBody>
      <dsp:txXfrm>
        <a:off x="2771792" y="1144625"/>
        <a:ext cx="1172349" cy="649487"/>
      </dsp:txXfrm>
    </dsp:sp>
    <dsp:sp modelId="{79915B95-2A45-4578-AA4B-B61552A78199}">
      <dsp:nvSpPr>
        <dsp:cNvPr id="0" name=""/>
        <dsp:cNvSpPr/>
      </dsp:nvSpPr>
      <dsp:spPr>
        <a:xfrm rot="3240000">
          <a:off x="2226069" y="2625492"/>
          <a:ext cx="408343" cy="0"/>
        </a:xfrm>
        <a:custGeom>
          <a:avLst/>
          <a:gdLst/>
          <a:ahLst/>
          <a:cxnLst/>
          <a:rect l="0" t="0" r="0" b="0"/>
          <a:pathLst>
            <a:path>
              <a:moveTo>
                <a:pt x="0" y="0"/>
              </a:moveTo>
              <a:lnTo>
                <a:pt x="408343" y="0"/>
              </a:lnTo>
            </a:path>
          </a:pathLst>
        </a:custGeom>
        <a:noFill/>
        <a:ln w="38100" cap="flat" cmpd="sng" algn="ctr">
          <a:solidFill>
            <a:srgbClr val="00B4B1"/>
          </a:solidFill>
          <a:prstDash val="solid"/>
          <a:miter lim="800000"/>
        </a:ln>
        <a:effectLst/>
      </dsp:spPr>
      <dsp:style>
        <a:lnRef idx="2">
          <a:scrgbClr r="0" g="0" b="0"/>
        </a:lnRef>
        <a:fillRef idx="0">
          <a:scrgbClr r="0" g="0" b="0"/>
        </a:fillRef>
        <a:effectRef idx="0">
          <a:scrgbClr r="0" g="0" b="0"/>
        </a:effectRef>
        <a:fontRef idx="minor"/>
      </dsp:style>
    </dsp:sp>
    <dsp:sp modelId="{2832E5FA-96CA-46E2-92A0-4431765FE836}">
      <dsp:nvSpPr>
        <dsp:cNvPr id="0" name=""/>
        <dsp:cNvSpPr/>
      </dsp:nvSpPr>
      <dsp:spPr>
        <a:xfrm>
          <a:off x="2087701" y="2790671"/>
          <a:ext cx="1448033" cy="719759"/>
        </a:xfrm>
        <a:prstGeom prst="roundRect">
          <a:avLst/>
        </a:prstGeom>
        <a:solidFill>
          <a:schemeClr val="lt1">
            <a:hueOff val="0"/>
            <a:satOff val="0"/>
            <a:lumOff val="0"/>
            <a:alphaOff val="0"/>
          </a:schemeClr>
        </a:solidFill>
        <a:ln w="38100" cap="flat" cmpd="sng" algn="ctr">
          <a:solidFill>
            <a:srgbClr val="00B4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2122837" y="2825807"/>
        <a:ext cx="1377761" cy="649487"/>
      </dsp:txXfrm>
    </dsp:sp>
    <dsp:sp modelId="{B2134C1D-B86D-4B42-BB30-45A745F39F50}">
      <dsp:nvSpPr>
        <dsp:cNvPr id="0" name=""/>
        <dsp:cNvSpPr/>
      </dsp:nvSpPr>
      <dsp:spPr>
        <a:xfrm rot="7560000">
          <a:off x="1221324" y="2625492"/>
          <a:ext cx="408343" cy="0"/>
        </a:xfrm>
        <a:custGeom>
          <a:avLst/>
          <a:gdLst/>
          <a:ahLst/>
          <a:cxnLst/>
          <a:rect l="0" t="0" r="0" b="0"/>
          <a:pathLst>
            <a:path>
              <a:moveTo>
                <a:pt x="0" y="0"/>
              </a:moveTo>
              <a:lnTo>
                <a:pt x="408343" y="0"/>
              </a:lnTo>
            </a:path>
          </a:pathLst>
        </a:custGeom>
        <a:noFill/>
        <a:ln w="38100" cap="flat" cmpd="sng" algn="ctr">
          <a:solidFill>
            <a:srgbClr val="00B4B1"/>
          </a:solidFill>
          <a:prstDash val="solid"/>
          <a:miter lim="800000"/>
        </a:ln>
        <a:effectLst/>
      </dsp:spPr>
      <dsp:style>
        <a:lnRef idx="2">
          <a:scrgbClr r="0" g="0" b="0"/>
        </a:lnRef>
        <a:fillRef idx="0">
          <a:scrgbClr r="0" g="0" b="0"/>
        </a:fillRef>
        <a:effectRef idx="0">
          <a:scrgbClr r="0" g="0" b="0"/>
        </a:effectRef>
        <a:fontRef idx="minor"/>
      </dsp:style>
    </dsp:sp>
    <dsp:sp modelId="{6B82AFA5-EBAE-47CA-A98B-282A90BE9DC8}">
      <dsp:nvSpPr>
        <dsp:cNvPr id="0" name=""/>
        <dsp:cNvSpPr/>
      </dsp:nvSpPr>
      <dsp:spPr>
        <a:xfrm>
          <a:off x="313121" y="2790671"/>
          <a:ext cx="1461795" cy="719759"/>
        </a:xfrm>
        <a:prstGeom prst="roundRect">
          <a:avLst/>
        </a:prstGeom>
        <a:solidFill>
          <a:schemeClr val="lt1">
            <a:hueOff val="0"/>
            <a:satOff val="0"/>
            <a:lumOff val="0"/>
            <a:alphaOff val="0"/>
          </a:schemeClr>
        </a:solidFill>
        <a:ln w="38100" cap="flat" cmpd="sng" algn="ctr">
          <a:solidFill>
            <a:srgbClr val="00B4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348257" y="2825807"/>
        <a:ext cx="1391523" cy="649487"/>
      </dsp:txXfrm>
    </dsp:sp>
    <dsp:sp modelId="{FABD5C49-E679-4E88-8F6C-A92A4B9C223B}">
      <dsp:nvSpPr>
        <dsp:cNvPr id="0" name=""/>
        <dsp:cNvSpPr/>
      </dsp:nvSpPr>
      <dsp:spPr>
        <a:xfrm rot="11880000">
          <a:off x="1148421" y="1721132"/>
          <a:ext cx="248392" cy="0"/>
        </a:xfrm>
        <a:custGeom>
          <a:avLst/>
          <a:gdLst/>
          <a:ahLst/>
          <a:cxnLst/>
          <a:rect l="0" t="0" r="0" b="0"/>
          <a:pathLst>
            <a:path>
              <a:moveTo>
                <a:pt x="0" y="0"/>
              </a:moveTo>
              <a:lnTo>
                <a:pt x="248392" y="0"/>
              </a:lnTo>
            </a:path>
          </a:pathLst>
        </a:custGeom>
        <a:noFill/>
        <a:ln w="38100" cap="flat" cmpd="sng" algn="ctr">
          <a:solidFill>
            <a:srgbClr val="00B4B1"/>
          </a:solidFill>
          <a:prstDash val="solid"/>
          <a:miter lim="800000"/>
        </a:ln>
        <a:effectLst/>
      </dsp:spPr>
      <dsp:style>
        <a:lnRef idx="2">
          <a:scrgbClr r="0" g="0" b="0"/>
        </a:lnRef>
        <a:fillRef idx="0">
          <a:scrgbClr r="0" g="0" b="0"/>
        </a:fillRef>
        <a:effectRef idx="0">
          <a:scrgbClr r="0" g="0" b="0"/>
        </a:effectRef>
        <a:fontRef idx="minor"/>
      </dsp:style>
    </dsp:sp>
    <dsp:sp modelId="{D61704F1-BA93-43C8-8888-8A0B75C3E17F}">
      <dsp:nvSpPr>
        <dsp:cNvPr id="0" name=""/>
        <dsp:cNvSpPr/>
      </dsp:nvSpPr>
      <dsp:spPr>
        <a:xfrm>
          <a:off x="-158960" y="1109489"/>
          <a:ext cx="1313459" cy="719759"/>
        </a:xfrm>
        <a:prstGeom prst="roundRect">
          <a:avLst/>
        </a:prstGeom>
        <a:solidFill>
          <a:schemeClr val="lt1">
            <a:hueOff val="0"/>
            <a:satOff val="0"/>
            <a:lumOff val="0"/>
            <a:alphaOff val="0"/>
          </a:schemeClr>
        </a:solidFill>
        <a:ln w="38100" cap="flat" cmpd="sng" algn="ctr">
          <a:solidFill>
            <a:srgbClr val="00B4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123824" y="1144625"/>
        <a:ext cx="1243187" cy="649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21FD0-2043-4C3D-A835-E7C5567706AA}">
      <dsp:nvSpPr>
        <dsp:cNvPr id="0" name=""/>
        <dsp:cNvSpPr/>
      </dsp:nvSpPr>
      <dsp:spPr>
        <a:xfrm>
          <a:off x="1483054" y="1407758"/>
          <a:ext cx="1074267" cy="1052556"/>
        </a:xfrm>
        <a:prstGeom prst="roundRect">
          <a:avLst/>
        </a:prstGeom>
        <a:solidFill>
          <a:schemeClr val="lt1">
            <a:hueOff val="0"/>
            <a:satOff val="0"/>
            <a:lumOff val="0"/>
            <a:alphaOff val="0"/>
          </a:schemeClr>
        </a:solidFill>
        <a:ln w="38100" cap="flat" cmpd="sng" algn="ctr">
          <a:solidFill>
            <a:srgbClr val="C247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C24759"/>
              </a:solidFill>
              <a:latin typeface="Mikado Medium" panose="02000000000000000000" pitchFamily="50" charset="0"/>
            </a:rPr>
            <a:t>To NOT Do</a:t>
          </a:r>
          <a:endParaRPr lang="en-GB" sz="2000" kern="1200" dirty="0">
            <a:solidFill>
              <a:srgbClr val="C24759"/>
            </a:solidFill>
            <a:latin typeface="Mikado Medium" panose="02000000000000000000" pitchFamily="50" charset="0"/>
          </a:endParaRPr>
        </a:p>
      </dsp:txBody>
      <dsp:txXfrm>
        <a:off x="1534436" y="1459140"/>
        <a:ext cx="971503" cy="949792"/>
      </dsp:txXfrm>
    </dsp:sp>
    <dsp:sp modelId="{37D62DAD-72AC-45FB-AEAD-25319CA90289}">
      <dsp:nvSpPr>
        <dsp:cNvPr id="0" name=""/>
        <dsp:cNvSpPr/>
      </dsp:nvSpPr>
      <dsp:spPr>
        <a:xfrm rot="16200000">
          <a:off x="1711420" y="1098989"/>
          <a:ext cx="617537" cy="0"/>
        </a:xfrm>
        <a:custGeom>
          <a:avLst/>
          <a:gdLst/>
          <a:ahLst/>
          <a:cxnLst/>
          <a:rect l="0" t="0" r="0" b="0"/>
          <a:pathLst>
            <a:path>
              <a:moveTo>
                <a:pt x="0" y="0"/>
              </a:moveTo>
              <a:lnTo>
                <a:pt x="617537" y="0"/>
              </a:lnTo>
            </a:path>
          </a:pathLst>
        </a:custGeom>
        <a:noFill/>
        <a:ln w="38100" cap="flat" cmpd="sng" algn="ctr">
          <a:solidFill>
            <a:srgbClr val="C24759"/>
          </a:solidFill>
          <a:prstDash val="solid"/>
          <a:miter lim="800000"/>
        </a:ln>
        <a:effectLst/>
      </dsp:spPr>
      <dsp:style>
        <a:lnRef idx="2">
          <a:scrgbClr r="0" g="0" b="0"/>
        </a:lnRef>
        <a:fillRef idx="0">
          <a:scrgbClr r="0" g="0" b="0"/>
        </a:fillRef>
        <a:effectRef idx="0">
          <a:scrgbClr r="0" g="0" b="0"/>
        </a:effectRef>
        <a:fontRef idx="minor"/>
      </dsp:style>
    </dsp:sp>
    <dsp:sp modelId="{DC35F5DE-B9F7-4075-9B4B-1343EA0C0BFE}">
      <dsp:nvSpPr>
        <dsp:cNvPr id="0" name=""/>
        <dsp:cNvSpPr/>
      </dsp:nvSpPr>
      <dsp:spPr>
        <a:xfrm>
          <a:off x="1233534" y="70461"/>
          <a:ext cx="1573307" cy="719759"/>
        </a:xfrm>
        <a:prstGeom prst="roundRect">
          <a:avLst/>
        </a:prstGeom>
        <a:solidFill>
          <a:schemeClr val="lt1">
            <a:hueOff val="0"/>
            <a:satOff val="0"/>
            <a:lumOff val="0"/>
            <a:alphaOff val="0"/>
          </a:schemeClr>
        </a:solidFill>
        <a:ln w="38100" cap="flat" cmpd="sng" algn="ctr">
          <a:solidFill>
            <a:srgbClr val="C247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1268670" y="105597"/>
        <a:ext cx="1503035" cy="649487"/>
      </dsp:txXfrm>
    </dsp:sp>
    <dsp:sp modelId="{20477811-8FAB-45A6-9BAC-EF4077D03F66}">
      <dsp:nvSpPr>
        <dsp:cNvPr id="0" name=""/>
        <dsp:cNvSpPr/>
      </dsp:nvSpPr>
      <dsp:spPr>
        <a:xfrm rot="20520000">
          <a:off x="2550332" y="1715378"/>
          <a:ext cx="285634" cy="0"/>
        </a:xfrm>
        <a:custGeom>
          <a:avLst/>
          <a:gdLst/>
          <a:ahLst/>
          <a:cxnLst/>
          <a:rect l="0" t="0" r="0" b="0"/>
          <a:pathLst>
            <a:path>
              <a:moveTo>
                <a:pt x="0" y="0"/>
              </a:moveTo>
              <a:lnTo>
                <a:pt x="285634" y="0"/>
              </a:lnTo>
            </a:path>
          </a:pathLst>
        </a:custGeom>
        <a:noFill/>
        <a:ln w="38100" cap="flat" cmpd="sng" algn="ctr">
          <a:solidFill>
            <a:srgbClr val="C24759"/>
          </a:solidFill>
          <a:prstDash val="solid"/>
          <a:miter lim="800000"/>
        </a:ln>
        <a:effectLst/>
      </dsp:spPr>
      <dsp:style>
        <a:lnRef idx="2">
          <a:scrgbClr r="0" g="0" b="0"/>
        </a:lnRef>
        <a:fillRef idx="0">
          <a:scrgbClr r="0" g="0" b="0"/>
        </a:fillRef>
        <a:effectRef idx="0">
          <a:scrgbClr r="0" g="0" b="0"/>
        </a:effectRef>
        <a:fontRef idx="minor"/>
      </dsp:style>
    </dsp:sp>
    <dsp:sp modelId="{99D5C7F4-AD4B-44A8-814F-488FC48C2F61}">
      <dsp:nvSpPr>
        <dsp:cNvPr id="0" name=""/>
        <dsp:cNvSpPr/>
      </dsp:nvSpPr>
      <dsp:spPr>
        <a:xfrm>
          <a:off x="2828977" y="1109489"/>
          <a:ext cx="1242621" cy="719759"/>
        </a:xfrm>
        <a:prstGeom prst="roundRect">
          <a:avLst/>
        </a:prstGeom>
        <a:solidFill>
          <a:schemeClr val="lt1">
            <a:hueOff val="0"/>
            <a:satOff val="0"/>
            <a:lumOff val="0"/>
            <a:alphaOff val="0"/>
          </a:schemeClr>
        </a:solidFill>
        <a:ln w="38100" cap="flat" cmpd="sng" algn="ctr">
          <a:solidFill>
            <a:srgbClr val="C247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dirty="0"/>
            <a:t> </a:t>
          </a:r>
          <a:endParaRPr lang="en-GB" sz="3400" kern="1200" dirty="0"/>
        </a:p>
      </dsp:txBody>
      <dsp:txXfrm>
        <a:off x="2864113" y="1144625"/>
        <a:ext cx="1172349" cy="649487"/>
      </dsp:txXfrm>
    </dsp:sp>
    <dsp:sp modelId="{79915B95-2A45-4578-AA4B-B61552A78199}">
      <dsp:nvSpPr>
        <dsp:cNvPr id="0" name=""/>
        <dsp:cNvSpPr/>
      </dsp:nvSpPr>
      <dsp:spPr>
        <a:xfrm rot="3240000">
          <a:off x="2318389" y="2625493"/>
          <a:ext cx="408343" cy="0"/>
        </a:xfrm>
        <a:custGeom>
          <a:avLst/>
          <a:gdLst/>
          <a:ahLst/>
          <a:cxnLst/>
          <a:rect l="0" t="0" r="0" b="0"/>
          <a:pathLst>
            <a:path>
              <a:moveTo>
                <a:pt x="0" y="0"/>
              </a:moveTo>
              <a:lnTo>
                <a:pt x="408343" y="0"/>
              </a:lnTo>
            </a:path>
          </a:pathLst>
        </a:custGeom>
        <a:noFill/>
        <a:ln w="38100" cap="flat" cmpd="sng" algn="ctr">
          <a:solidFill>
            <a:srgbClr val="C24759"/>
          </a:solidFill>
          <a:prstDash val="solid"/>
          <a:miter lim="800000"/>
        </a:ln>
        <a:effectLst/>
      </dsp:spPr>
      <dsp:style>
        <a:lnRef idx="2">
          <a:scrgbClr r="0" g="0" b="0"/>
        </a:lnRef>
        <a:fillRef idx="0">
          <a:scrgbClr r="0" g="0" b="0"/>
        </a:fillRef>
        <a:effectRef idx="0">
          <a:scrgbClr r="0" g="0" b="0"/>
        </a:effectRef>
        <a:fontRef idx="minor"/>
      </dsp:style>
    </dsp:sp>
    <dsp:sp modelId="{2832E5FA-96CA-46E2-92A0-4431765FE836}">
      <dsp:nvSpPr>
        <dsp:cNvPr id="0" name=""/>
        <dsp:cNvSpPr/>
      </dsp:nvSpPr>
      <dsp:spPr>
        <a:xfrm>
          <a:off x="2180021" y="2790671"/>
          <a:ext cx="1448033" cy="719759"/>
        </a:xfrm>
        <a:prstGeom prst="roundRect">
          <a:avLst/>
        </a:prstGeom>
        <a:solidFill>
          <a:schemeClr val="lt1">
            <a:hueOff val="0"/>
            <a:satOff val="0"/>
            <a:lumOff val="0"/>
            <a:alphaOff val="0"/>
          </a:schemeClr>
        </a:solidFill>
        <a:ln w="38100" cap="flat" cmpd="sng" algn="ctr">
          <a:solidFill>
            <a:srgbClr val="C247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2215157" y="2825807"/>
        <a:ext cx="1377761" cy="649487"/>
      </dsp:txXfrm>
    </dsp:sp>
    <dsp:sp modelId="{B2134C1D-B86D-4B42-BB30-45A745F39F50}">
      <dsp:nvSpPr>
        <dsp:cNvPr id="0" name=""/>
        <dsp:cNvSpPr/>
      </dsp:nvSpPr>
      <dsp:spPr>
        <a:xfrm rot="7560000">
          <a:off x="1313644" y="2625493"/>
          <a:ext cx="408343" cy="0"/>
        </a:xfrm>
        <a:custGeom>
          <a:avLst/>
          <a:gdLst/>
          <a:ahLst/>
          <a:cxnLst/>
          <a:rect l="0" t="0" r="0" b="0"/>
          <a:pathLst>
            <a:path>
              <a:moveTo>
                <a:pt x="0" y="0"/>
              </a:moveTo>
              <a:lnTo>
                <a:pt x="408343" y="0"/>
              </a:lnTo>
            </a:path>
          </a:pathLst>
        </a:custGeom>
        <a:noFill/>
        <a:ln w="38100" cap="flat" cmpd="sng" algn="ctr">
          <a:solidFill>
            <a:srgbClr val="C24759"/>
          </a:solidFill>
          <a:prstDash val="solid"/>
          <a:miter lim="800000"/>
        </a:ln>
        <a:effectLst/>
      </dsp:spPr>
      <dsp:style>
        <a:lnRef idx="2">
          <a:scrgbClr r="0" g="0" b="0"/>
        </a:lnRef>
        <a:fillRef idx="0">
          <a:scrgbClr r="0" g="0" b="0"/>
        </a:fillRef>
        <a:effectRef idx="0">
          <a:scrgbClr r="0" g="0" b="0"/>
        </a:effectRef>
        <a:fontRef idx="minor"/>
      </dsp:style>
    </dsp:sp>
    <dsp:sp modelId="{6B82AFA5-EBAE-47CA-A98B-282A90BE9DC8}">
      <dsp:nvSpPr>
        <dsp:cNvPr id="0" name=""/>
        <dsp:cNvSpPr/>
      </dsp:nvSpPr>
      <dsp:spPr>
        <a:xfrm>
          <a:off x="405440" y="2790671"/>
          <a:ext cx="1461795" cy="719759"/>
        </a:xfrm>
        <a:prstGeom prst="roundRect">
          <a:avLst/>
        </a:prstGeom>
        <a:solidFill>
          <a:schemeClr val="lt1">
            <a:hueOff val="0"/>
            <a:satOff val="0"/>
            <a:lumOff val="0"/>
            <a:alphaOff val="0"/>
          </a:schemeClr>
        </a:solidFill>
        <a:ln w="38100" cap="flat" cmpd="sng" algn="ctr">
          <a:solidFill>
            <a:srgbClr val="C247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440576" y="2825807"/>
        <a:ext cx="1391523" cy="649487"/>
      </dsp:txXfrm>
    </dsp:sp>
    <dsp:sp modelId="{FABD5C49-E679-4E88-8F6C-A92A4B9C223B}">
      <dsp:nvSpPr>
        <dsp:cNvPr id="0" name=""/>
        <dsp:cNvSpPr/>
      </dsp:nvSpPr>
      <dsp:spPr>
        <a:xfrm rot="11880000">
          <a:off x="1240741" y="1721132"/>
          <a:ext cx="248392" cy="0"/>
        </a:xfrm>
        <a:custGeom>
          <a:avLst/>
          <a:gdLst/>
          <a:ahLst/>
          <a:cxnLst/>
          <a:rect l="0" t="0" r="0" b="0"/>
          <a:pathLst>
            <a:path>
              <a:moveTo>
                <a:pt x="0" y="0"/>
              </a:moveTo>
              <a:lnTo>
                <a:pt x="248392" y="0"/>
              </a:lnTo>
            </a:path>
          </a:pathLst>
        </a:custGeom>
        <a:noFill/>
        <a:ln w="38100" cap="flat" cmpd="sng" algn="ctr">
          <a:solidFill>
            <a:srgbClr val="C24759"/>
          </a:solidFill>
          <a:prstDash val="solid"/>
          <a:miter lim="800000"/>
        </a:ln>
        <a:effectLst/>
      </dsp:spPr>
      <dsp:style>
        <a:lnRef idx="2">
          <a:scrgbClr r="0" g="0" b="0"/>
        </a:lnRef>
        <a:fillRef idx="0">
          <a:scrgbClr r="0" g="0" b="0"/>
        </a:fillRef>
        <a:effectRef idx="0">
          <a:scrgbClr r="0" g="0" b="0"/>
        </a:effectRef>
        <a:fontRef idx="minor"/>
      </dsp:style>
    </dsp:sp>
    <dsp:sp modelId="{D61704F1-BA93-43C8-8888-8A0B75C3E17F}">
      <dsp:nvSpPr>
        <dsp:cNvPr id="0" name=""/>
        <dsp:cNvSpPr/>
      </dsp:nvSpPr>
      <dsp:spPr>
        <a:xfrm>
          <a:off x="-66640" y="1109489"/>
          <a:ext cx="1313460" cy="719759"/>
        </a:xfrm>
        <a:prstGeom prst="roundRect">
          <a:avLst/>
        </a:prstGeom>
        <a:solidFill>
          <a:schemeClr val="lt1">
            <a:hueOff val="0"/>
            <a:satOff val="0"/>
            <a:lumOff val="0"/>
            <a:alphaOff val="0"/>
          </a:schemeClr>
        </a:solidFill>
        <a:ln w="38100" cap="flat" cmpd="sng" algn="ctr">
          <a:solidFill>
            <a:srgbClr val="C247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31504" y="1144625"/>
        <a:ext cx="1243188" cy="64948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2:06:49.809"/>
    </inkml:context>
    <inkml:brush xml:id="br0">
      <inkml:brushProperty name="width" value="0.05" units="cm"/>
      <inkml:brushProperty name="height" value="0.05" units="cm"/>
    </inkml:brush>
  </inkml:definitions>
  <inkml:trace contextRef="#ctx0" brushRef="#br0">24 20 2200,'-10'-8'969,"8"4"-521,0 1-104,0 1-272,2 0 80,-2 2-104,1 0-24,-1 0-184,0 0 112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550A7-B75B-4DC1-AF71-5A9A56E7C9BB}" type="datetimeFigureOut">
              <a:rPr lang="en-GB" smtClean="0"/>
              <a:t>12/02/2025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9D7DC-B864-4A31-96CE-00370F9AD893}" type="slidenum">
              <a:rPr lang="en-GB" smtClean="0"/>
              <a:t>‹#›</a:t>
            </a:fld>
            <a:endParaRPr lang="en-GB" dirty="0"/>
          </a:p>
        </p:txBody>
      </p:sp>
    </p:spTree>
    <p:extLst>
      <p:ext uri="{BB962C8B-B14F-4D97-AF65-F5344CB8AC3E}">
        <p14:creationId xmlns:p14="http://schemas.microsoft.com/office/powerpoint/2010/main" val="279332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youtube.com/watch?v=0heyG-Px48I"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youtube.com/watch?v=0heyG-Px48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youtube.com/watch?v=0heyG-Px48I"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wnload.quranicaudio.com/quran/ahmed_ibn_3ali_al-3ajamy/097.mp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youtube.com/watch?v=0heyG-Px48I"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youtube.com/watch?v=0heyG-Px48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Target Class - Year 3. Can be adapted for other years too </a:t>
            </a:r>
            <a:r>
              <a:rPr lang="en-US" dirty="0" err="1"/>
              <a:t>inshaAllah</a:t>
            </a:r>
            <a:r>
              <a:rPr lang="en-US" dirty="0"/>
              <a:t>.</a:t>
            </a:r>
          </a:p>
          <a:p>
            <a:endParaRPr lang="en-GB" dirty="0">
              <a:hlinkClick r:id="rId3"/>
            </a:endParaRPr>
          </a:p>
          <a:p>
            <a:endParaRPr lang="en-GB" dirty="0">
              <a:hlinkClick r:id="rId3"/>
            </a:endParaRPr>
          </a:p>
          <a:p>
            <a:r>
              <a:rPr lang="en-GB" dirty="0">
                <a:hlinkClick r:id="rId3"/>
              </a:rPr>
              <a:t>http://www.youtube.com/watch?v=0heyG-Px48I</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these </a:t>
            </a:r>
            <a:r>
              <a:rPr lang="en-US" dirty="0" err="1"/>
              <a:t>nasheeds</a:t>
            </a:r>
            <a:r>
              <a:rPr lang="en-US" dirty="0"/>
              <a:t> switched on as children enter the classroom</a:t>
            </a:r>
          </a:p>
          <a:p>
            <a:endParaRPr lang="en-US" dirty="0"/>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1</a:t>
            </a:fld>
            <a:endParaRPr lang="en-GB" dirty="0"/>
          </a:p>
        </p:txBody>
      </p:sp>
    </p:spTree>
    <p:extLst>
      <p:ext uri="{BB962C8B-B14F-4D97-AF65-F5344CB8AC3E}">
        <p14:creationId xmlns:p14="http://schemas.microsoft.com/office/powerpoint/2010/main" val="417625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Read together</a:t>
            </a:r>
          </a:p>
        </p:txBody>
      </p:sp>
      <p:sp>
        <p:nvSpPr>
          <p:cNvPr id="4" name="Slide Number Placeholder 3"/>
          <p:cNvSpPr>
            <a:spLocks noGrp="1"/>
          </p:cNvSpPr>
          <p:nvPr>
            <p:ph type="sldNum" sz="quarter" idx="5"/>
          </p:nvPr>
        </p:nvSpPr>
        <p:spPr/>
        <p:txBody>
          <a:bodyPr/>
          <a:lstStyle/>
          <a:p>
            <a:fld id="{A6D9D7DC-B864-4A31-96CE-00370F9AD893}" type="slidenum">
              <a:rPr lang="en-GB" smtClean="0"/>
              <a:t>11</a:t>
            </a:fld>
            <a:endParaRPr lang="en-GB" dirty="0"/>
          </a:p>
        </p:txBody>
      </p:sp>
    </p:spTree>
    <p:extLst>
      <p:ext uri="{BB962C8B-B14F-4D97-AF65-F5344CB8AC3E}">
        <p14:creationId xmlns:p14="http://schemas.microsoft.com/office/powerpoint/2010/main" val="247009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an example of </a:t>
            </a:r>
            <a:r>
              <a:rPr lang="en-US" dirty="0" err="1"/>
              <a:t>Shaytan</a:t>
            </a:r>
            <a:r>
              <a:rPr lang="en-US" dirty="0"/>
              <a:t> whispering to [pick a child’s name in class] to hit your little brother because he keep taking your toys. </a:t>
            </a:r>
            <a:r>
              <a:rPr lang="en-US" dirty="0" err="1"/>
              <a:t>Shaytan</a:t>
            </a:r>
            <a:r>
              <a:rPr lang="en-US" dirty="0"/>
              <a:t> will say ‘hit him!’ but now that you’re a strong believer, you will say ‘Nope </a:t>
            </a:r>
            <a:r>
              <a:rPr lang="en-US" dirty="0" err="1"/>
              <a:t>shaytan</a:t>
            </a:r>
            <a:r>
              <a:rPr lang="en-US" dirty="0"/>
              <a:t>, even though I want to hit him, I am not going to, because I love to keep Allah happy even more than myself and you!’</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12</a:t>
            </a:fld>
            <a:endParaRPr lang="en-GB" dirty="0"/>
          </a:p>
        </p:txBody>
      </p:sp>
    </p:spTree>
    <p:extLst>
      <p:ext uri="{BB962C8B-B14F-4D97-AF65-F5344CB8AC3E}">
        <p14:creationId xmlns:p14="http://schemas.microsoft.com/office/powerpoint/2010/main" val="2058040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17500" algn="l" rtl="0">
              <a:lnSpc>
                <a:spcPct val="115000"/>
              </a:lnSpc>
              <a:spcBef>
                <a:spcPts val="0"/>
              </a:spcBef>
              <a:spcAft>
                <a:spcPts val="0"/>
              </a:spcAft>
              <a:buClr>
                <a:srgbClr val="595959"/>
              </a:buClr>
              <a:buSzPts val="1400"/>
              <a:buChar char="●"/>
            </a:pPr>
            <a:r>
              <a:rPr lang="en-US" sz="1200" dirty="0">
                <a:solidFill>
                  <a:srgbClr val="595959"/>
                </a:solidFill>
              </a:rPr>
              <a:t>Eyes: watch something we’re not supposed to for e.g. on YouTube</a:t>
            </a:r>
          </a:p>
          <a:p>
            <a:pPr marL="457200" lvl="0" indent="-317500" algn="l" rtl="0">
              <a:lnSpc>
                <a:spcPct val="115000"/>
              </a:lnSpc>
              <a:spcBef>
                <a:spcPts val="0"/>
              </a:spcBef>
              <a:spcAft>
                <a:spcPts val="0"/>
              </a:spcAft>
              <a:buClr>
                <a:srgbClr val="595959"/>
              </a:buClr>
              <a:buSzPts val="1400"/>
              <a:buChar char="●"/>
            </a:pPr>
            <a:r>
              <a:rPr lang="en-US" sz="1200" dirty="0">
                <a:solidFill>
                  <a:srgbClr val="595959"/>
                </a:solidFill>
              </a:rPr>
              <a:t>Tongues: Try to not to say any rude of bad words/lying/saying bad things about others</a:t>
            </a:r>
          </a:p>
          <a:p>
            <a:pPr marL="457200" lvl="0" indent="-317500" algn="l" rtl="0">
              <a:lnSpc>
                <a:spcPct val="115000"/>
              </a:lnSpc>
              <a:spcBef>
                <a:spcPts val="0"/>
              </a:spcBef>
              <a:spcAft>
                <a:spcPts val="0"/>
              </a:spcAft>
              <a:buClr>
                <a:srgbClr val="595959"/>
              </a:buClr>
              <a:buSzPts val="1400"/>
              <a:buChar char="●"/>
            </a:pPr>
            <a:r>
              <a:rPr lang="en-US" sz="1200" dirty="0">
                <a:solidFill>
                  <a:srgbClr val="595959"/>
                </a:solidFill>
              </a:rPr>
              <a:t>Hands: hitting siblings</a:t>
            </a:r>
          </a:p>
          <a:p>
            <a:pPr marL="457200" lvl="0" indent="-317500" algn="l" rtl="0">
              <a:lnSpc>
                <a:spcPct val="115000"/>
              </a:lnSpc>
              <a:spcBef>
                <a:spcPts val="0"/>
              </a:spcBef>
              <a:spcAft>
                <a:spcPts val="0"/>
              </a:spcAft>
              <a:buClr>
                <a:srgbClr val="595959"/>
              </a:buClr>
              <a:buSzPts val="1400"/>
              <a:buChar char="●"/>
            </a:pPr>
            <a:r>
              <a:rPr lang="en-US" sz="1200" dirty="0">
                <a:solidFill>
                  <a:srgbClr val="595959"/>
                </a:solidFill>
              </a:rPr>
              <a:t>Ears: listening to music</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13</a:t>
            </a:fld>
            <a:endParaRPr lang="en-GB" dirty="0"/>
          </a:p>
        </p:txBody>
      </p:sp>
    </p:spTree>
    <p:extLst>
      <p:ext uri="{BB962C8B-B14F-4D97-AF65-F5344CB8AC3E}">
        <p14:creationId xmlns:p14="http://schemas.microsoft.com/office/powerpoint/2010/main" val="3212419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http://www.youtube.com/watch?v=0heyG-Px48I</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these </a:t>
            </a:r>
            <a:r>
              <a:rPr lang="en-US" dirty="0" err="1"/>
              <a:t>nasheeds</a:t>
            </a:r>
            <a:r>
              <a:rPr lang="en-US" dirty="0"/>
              <a:t> switched on as children enter the classroom</a:t>
            </a:r>
          </a:p>
          <a:p>
            <a:endParaRPr lang="en-US" dirty="0"/>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17</a:t>
            </a:fld>
            <a:endParaRPr lang="en-GB" dirty="0"/>
          </a:p>
        </p:txBody>
      </p:sp>
    </p:spTree>
    <p:extLst>
      <p:ext uri="{BB962C8B-B14F-4D97-AF65-F5344CB8AC3E}">
        <p14:creationId xmlns:p14="http://schemas.microsoft.com/office/powerpoint/2010/main" val="2663127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9D7DC-B864-4A31-96CE-00370F9AD893}" type="slidenum">
              <a:rPr lang="en-GB" smtClean="0"/>
              <a:t>18</a:t>
            </a:fld>
            <a:endParaRPr lang="en-GB" dirty="0"/>
          </a:p>
        </p:txBody>
      </p:sp>
    </p:spTree>
    <p:extLst>
      <p:ext uri="{BB962C8B-B14F-4D97-AF65-F5344CB8AC3E}">
        <p14:creationId xmlns:p14="http://schemas.microsoft.com/office/powerpoint/2010/main" val="1596761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5000"/>
              </a:lnSpc>
              <a:spcBef>
                <a:spcPts val="0"/>
              </a:spcBef>
              <a:spcAft>
                <a:spcPts val="1200"/>
              </a:spcAft>
              <a:buClr>
                <a:schemeClr val="dk1"/>
              </a:buClr>
              <a:buSzPts val="396"/>
              <a:buFont typeface="Arial"/>
              <a:buNone/>
            </a:pPr>
            <a:r>
              <a:rPr lang="en-US" dirty="0"/>
              <a:t>Homework to </a:t>
            </a:r>
            <a:r>
              <a:rPr lang="en-US" dirty="0" err="1"/>
              <a:t>memorise</a:t>
            </a:r>
            <a:r>
              <a:rPr lang="en-US" dirty="0"/>
              <a:t> this dua</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20</a:t>
            </a:fld>
            <a:endParaRPr lang="en-GB" dirty="0"/>
          </a:p>
        </p:txBody>
      </p:sp>
    </p:spTree>
    <p:extLst>
      <p:ext uri="{BB962C8B-B14F-4D97-AF65-F5344CB8AC3E}">
        <p14:creationId xmlns:p14="http://schemas.microsoft.com/office/powerpoint/2010/main" val="48813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A6D9D7DC-B864-4A31-96CE-00370F9AD893}" type="slidenum">
              <a:rPr lang="en-GB" smtClean="0"/>
              <a:t>21</a:t>
            </a:fld>
            <a:endParaRPr lang="en-GB" dirty="0"/>
          </a:p>
        </p:txBody>
      </p:sp>
    </p:spTree>
    <p:extLst>
      <p:ext uri="{BB962C8B-B14F-4D97-AF65-F5344CB8AC3E}">
        <p14:creationId xmlns:p14="http://schemas.microsoft.com/office/powerpoint/2010/main" val="2116666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Mind map together as a class on the board.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A6D9D7DC-B864-4A31-96CE-00370F9AD893}" type="slidenum">
              <a:rPr lang="en-GB" smtClean="0"/>
              <a:t>22</a:t>
            </a:fld>
            <a:endParaRPr lang="en-GB" dirty="0"/>
          </a:p>
        </p:txBody>
      </p:sp>
    </p:spTree>
    <p:extLst>
      <p:ext uri="{BB962C8B-B14F-4D97-AF65-F5344CB8AC3E}">
        <p14:creationId xmlns:p14="http://schemas.microsoft.com/office/powerpoint/2010/main" val="239316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Mind map together as a class on the board. </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23</a:t>
            </a:fld>
            <a:endParaRPr lang="en-GB" dirty="0"/>
          </a:p>
        </p:txBody>
      </p:sp>
    </p:spTree>
    <p:extLst>
      <p:ext uri="{BB962C8B-B14F-4D97-AF65-F5344CB8AC3E}">
        <p14:creationId xmlns:p14="http://schemas.microsoft.com/office/powerpoint/2010/main" val="1454152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Homework  - to learn the duas for iftar</a:t>
            </a:r>
          </a:p>
        </p:txBody>
      </p:sp>
      <p:sp>
        <p:nvSpPr>
          <p:cNvPr id="4" name="Slide Number Placeholder 3"/>
          <p:cNvSpPr>
            <a:spLocks noGrp="1"/>
          </p:cNvSpPr>
          <p:nvPr>
            <p:ph type="sldNum" sz="quarter" idx="5"/>
          </p:nvPr>
        </p:nvSpPr>
        <p:spPr/>
        <p:txBody>
          <a:bodyPr/>
          <a:lstStyle/>
          <a:p>
            <a:fld id="{A6D9D7DC-B864-4A31-96CE-00370F9AD893}" type="slidenum">
              <a:rPr lang="en-GB" smtClean="0"/>
              <a:t>24</a:t>
            </a:fld>
            <a:endParaRPr lang="en-GB" dirty="0"/>
          </a:p>
        </p:txBody>
      </p:sp>
    </p:spTree>
    <p:extLst>
      <p:ext uri="{BB962C8B-B14F-4D97-AF65-F5344CB8AC3E}">
        <p14:creationId xmlns:p14="http://schemas.microsoft.com/office/powerpoint/2010/main" val="141472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2</a:t>
            </a:fld>
            <a:endParaRPr lang="en-GB"/>
          </a:p>
        </p:txBody>
      </p:sp>
    </p:spTree>
    <p:extLst>
      <p:ext uri="{BB962C8B-B14F-4D97-AF65-F5344CB8AC3E}">
        <p14:creationId xmlns:p14="http://schemas.microsoft.com/office/powerpoint/2010/main" val="746738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thirst has gone, the veins have been moistened, and the reward has been secured, if Allah wills.</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25</a:t>
            </a:fld>
            <a:endParaRPr lang="en-GB" dirty="0"/>
          </a:p>
        </p:txBody>
      </p:sp>
    </p:spTree>
    <p:extLst>
      <p:ext uri="{BB962C8B-B14F-4D97-AF65-F5344CB8AC3E}">
        <p14:creationId xmlns:p14="http://schemas.microsoft.com/office/powerpoint/2010/main" val="141905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solidFill>
                  <a:srgbClr val="595959"/>
                </a:solidFill>
              </a:rPr>
              <a:t>Tarawih/</a:t>
            </a:r>
            <a:r>
              <a:rPr lang="en-US" sz="1200" dirty="0" err="1">
                <a:solidFill>
                  <a:srgbClr val="595959"/>
                </a:solidFill>
              </a:rPr>
              <a:t>Qiyam</a:t>
            </a:r>
            <a:r>
              <a:rPr lang="en-US" sz="1200" dirty="0">
                <a:solidFill>
                  <a:srgbClr val="595959"/>
                </a:solidFill>
              </a:rPr>
              <a:t> al-</a:t>
            </a:r>
            <a:r>
              <a:rPr lang="en-US" sz="1200" dirty="0" err="1">
                <a:solidFill>
                  <a:srgbClr val="595959"/>
                </a:solidFill>
              </a:rPr>
              <a:t>Layl</a:t>
            </a:r>
            <a:endParaRPr lang="en-US" sz="1200" dirty="0">
              <a:solidFill>
                <a:srgbClr val="595959"/>
              </a:solidFill>
            </a:endParaRPr>
          </a:p>
          <a:p>
            <a:pPr marL="0" lvl="0" indent="0" algn="l" rtl="0">
              <a:lnSpc>
                <a:spcPct val="115000"/>
              </a:lnSpc>
              <a:spcBef>
                <a:spcPts val="1200"/>
              </a:spcBef>
              <a:spcAft>
                <a:spcPts val="0"/>
              </a:spcAft>
              <a:buNone/>
            </a:pPr>
            <a:endParaRPr lang="en-US" sz="1200" dirty="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US" sz="1200" dirty="0">
                <a:solidFill>
                  <a:srgbClr val="595959"/>
                </a:solidFill>
              </a:rPr>
              <a:t>After sunset, we can eat and drink (as well as sleep!)</a:t>
            </a:r>
          </a:p>
          <a:p>
            <a:pPr marL="0" lvl="0" indent="0" algn="l" rtl="0">
              <a:lnSpc>
                <a:spcPct val="115000"/>
              </a:lnSpc>
              <a:spcBef>
                <a:spcPts val="1200"/>
              </a:spcBef>
              <a:spcAft>
                <a:spcPts val="1200"/>
              </a:spcAft>
              <a:buClr>
                <a:schemeClr val="dk1"/>
              </a:buClr>
              <a:buSzPts val="1100"/>
              <a:buFont typeface="Arial"/>
              <a:buNone/>
            </a:pPr>
            <a:r>
              <a:rPr lang="en-US" sz="1200" dirty="0">
                <a:solidFill>
                  <a:srgbClr val="595959"/>
                </a:solidFill>
              </a:rPr>
              <a:t>But don’t spend too long doing this - otherwise you will miss out on earning some great reward!</a:t>
            </a:r>
            <a:endParaRPr lang="en-US" dirty="0"/>
          </a:p>
        </p:txBody>
      </p:sp>
      <p:sp>
        <p:nvSpPr>
          <p:cNvPr id="4" name="Slide Number Placeholder 3"/>
          <p:cNvSpPr>
            <a:spLocks noGrp="1"/>
          </p:cNvSpPr>
          <p:nvPr>
            <p:ph type="sldNum" sz="quarter" idx="5"/>
          </p:nvPr>
        </p:nvSpPr>
        <p:spPr/>
        <p:txBody>
          <a:bodyPr/>
          <a:lstStyle/>
          <a:p>
            <a:fld id="{A6D9D7DC-B864-4A31-96CE-00370F9AD893}" type="slidenum">
              <a:rPr lang="en-GB" smtClean="0"/>
              <a:t>26</a:t>
            </a:fld>
            <a:endParaRPr lang="en-GB" dirty="0"/>
          </a:p>
        </p:txBody>
      </p:sp>
    </p:spTree>
    <p:extLst>
      <p:ext uri="{BB962C8B-B14F-4D97-AF65-F5344CB8AC3E}">
        <p14:creationId xmlns:p14="http://schemas.microsoft.com/office/powerpoint/2010/main" val="2507350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27</a:t>
            </a:fld>
            <a:endParaRPr lang="en-GB" dirty="0"/>
          </a:p>
        </p:txBody>
      </p:sp>
    </p:spTree>
    <p:extLst>
      <p:ext uri="{BB962C8B-B14F-4D97-AF65-F5344CB8AC3E}">
        <p14:creationId xmlns:p14="http://schemas.microsoft.com/office/powerpoint/2010/main" val="785884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28</a:t>
            </a:fld>
            <a:endParaRPr lang="en-GB" dirty="0"/>
          </a:p>
        </p:txBody>
      </p:sp>
    </p:spTree>
    <p:extLst>
      <p:ext uri="{BB962C8B-B14F-4D97-AF65-F5344CB8AC3E}">
        <p14:creationId xmlns:p14="http://schemas.microsoft.com/office/powerpoint/2010/main" val="740527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http://www.youtube.com/watch?v=0heyG-Px48I</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these </a:t>
            </a:r>
            <a:r>
              <a:rPr lang="en-US" dirty="0" err="1"/>
              <a:t>nasheeds</a:t>
            </a:r>
            <a:r>
              <a:rPr lang="en-US" dirty="0"/>
              <a:t> switched on as children enter the classroom</a:t>
            </a:r>
          </a:p>
          <a:p>
            <a:endParaRPr lang="en-US" dirty="0"/>
          </a:p>
        </p:txBody>
      </p:sp>
      <p:sp>
        <p:nvSpPr>
          <p:cNvPr id="4" name="Slide Number Placeholder 3"/>
          <p:cNvSpPr>
            <a:spLocks noGrp="1"/>
          </p:cNvSpPr>
          <p:nvPr>
            <p:ph type="sldNum" sz="quarter" idx="5"/>
          </p:nvPr>
        </p:nvSpPr>
        <p:spPr/>
        <p:txBody>
          <a:bodyPr/>
          <a:lstStyle/>
          <a:p>
            <a:fld id="{A6D9D7DC-B864-4A31-96CE-00370F9AD893}" type="slidenum">
              <a:rPr lang="en-GB" smtClean="0"/>
              <a:t>29</a:t>
            </a:fld>
            <a:endParaRPr lang="en-GB" dirty="0"/>
          </a:p>
        </p:txBody>
      </p:sp>
    </p:spTree>
    <p:extLst>
      <p:ext uri="{BB962C8B-B14F-4D97-AF65-F5344CB8AC3E}">
        <p14:creationId xmlns:p14="http://schemas.microsoft.com/office/powerpoint/2010/main" val="1376211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Sit all the children in a circle. Narrate the story of the 1st revelation as a story…make it exciting, use different pitches, pause for dramatic effect etc.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See Simple </a:t>
            </a:r>
            <a:r>
              <a:rPr lang="en-US" dirty="0" err="1"/>
              <a:t>Seerah</a:t>
            </a:r>
            <a:r>
              <a:rPr lang="en-US" dirty="0"/>
              <a:t> by Asim Khan and simplify it for children at this level.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could also get ideas from the extract below and adapt it.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Everyone loved him. He never lied, and he was always so kind and helpful to everyone.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His name was Muhammad.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Sometimes, however, he wanted quiet and peace. Time to think. </a:t>
            </a:r>
          </a:p>
          <a:p>
            <a:pPr marL="0" lvl="0" indent="0" algn="l" rtl="0">
              <a:spcBef>
                <a:spcPts val="0"/>
              </a:spcBef>
              <a:spcAft>
                <a:spcPts val="0"/>
              </a:spcAft>
              <a:buNone/>
            </a:pPr>
            <a:endParaRPr lang="en-US" dirty="0"/>
          </a:p>
          <a:p>
            <a:pPr marL="0" lvl="0" indent="0" algn="l" rtl="0">
              <a:lnSpc>
                <a:spcPct val="107916"/>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After a long, difficult journey walking by foot for more than two hours and climbing the very steep mountain, he would arrive at the Cave of Hira. He wanted to retreat away from the hustle and bustle of the busy city of Makkah, and instead spend his time thinking and worshipping Allah. The houses of Makkah appeared tiny below with only the dim lights of the city visible to him. One night, he sat in the cave with his eyes resting shut for a moment until something pulled him into focus. </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latin typeface="Calibri"/>
                <a:ea typeface="Calibri"/>
                <a:cs typeface="Calibri"/>
                <a:sym typeface="Calibri"/>
              </a:rPr>
              <a:t>His eyes snapped open as he sensed the presence of someone else. As he turned around, a figure appeared in the corner of his eye so suddenly and silently that he thought it had come out of thin air. Before he could say a single word, the figure ordered him "Read". </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latin typeface="Calibri"/>
                <a:ea typeface="Calibri"/>
                <a:cs typeface="Calibri"/>
                <a:sym typeface="Calibri"/>
              </a:rPr>
              <a:t>He  was startled. He had not heard or seen anyone approaching behind him or in front of him. It was angel </a:t>
            </a:r>
            <a:r>
              <a:rPr lang="en-US" dirty="0" err="1">
                <a:solidFill>
                  <a:schemeClr val="dk1"/>
                </a:solidFill>
                <a:latin typeface="Calibri"/>
                <a:ea typeface="Calibri"/>
                <a:cs typeface="Calibri"/>
                <a:sym typeface="Calibri"/>
              </a:rPr>
              <a:t>Jibreel</a:t>
            </a:r>
            <a:r>
              <a:rPr lang="en-US" dirty="0">
                <a:solidFill>
                  <a:schemeClr val="dk1"/>
                </a:solidFill>
                <a:latin typeface="Calibri"/>
                <a:ea typeface="Calibri"/>
                <a:cs typeface="Calibri"/>
                <a:sym typeface="Calibri"/>
              </a:rPr>
              <a:t> in the form of a man.</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latin typeface="Calibri"/>
                <a:ea typeface="Calibri"/>
                <a:cs typeface="Calibri"/>
                <a:sym typeface="Calibri"/>
              </a:rPr>
              <a:t>"I am unable to read!" he replied. </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latin typeface="Calibri"/>
                <a:ea typeface="Calibri"/>
                <a:cs typeface="Calibri"/>
                <a:sym typeface="Calibri"/>
              </a:rPr>
              <a:t>Without warning, the angel embraced him, squeezing him so tightly that he  thought he would pass out. Just as he began to feel lightheaded, he was released, only to once again hear the command: "Read!"</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latin typeface="Calibri"/>
                <a:ea typeface="Calibri"/>
                <a:cs typeface="Calibri"/>
                <a:sym typeface="Calibri"/>
              </a:rPr>
              <a:t>Muhammad stood there stunned and confused. He could only muster up enough energy to repeat his first reply, "I am not of those who can read." </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latin typeface="Calibri"/>
                <a:ea typeface="Calibri"/>
                <a:cs typeface="Calibri"/>
                <a:sym typeface="Calibri"/>
              </a:rPr>
              <a:t>Then, the angel overwhelmed him again with a tight embrace, holding it until he could not take any more. He gasped for air and was then released.</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latin typeface="Calibri"/>
                <a:ea typeface="Calibri"/>
                <a:cs typeface="Calibri"/>
                <a:sym typeface="Calibri"/>
              </a:rPr>
              <a:t>"Read!" came the impossible command once more. When The Prophet gave the same reply again, the angel gave him one final powerful squeeze, before releasing him. </a:t>
            </a:r>
          </a:p>
          <a:p>
            <a:pPr marL="0" lvl="0" indent="0" algn="l" rtl="0">
              <a:lnSpc>
                <a:spcPct val="107916"/>
              </a:lnSpc>
              <a:spcBef>
                <a:spcPts val="800"/>
              </a:spcBef>
              <a:spcAft>
                <a:spcPts val="0"/>
              </a:spcAft>
              <a:buNone/>
            </a:pPr>
            <a:r>
              <a:rPr lang="en-US" dirty="0">
                <a:solidFill>
                  <a:schemeClr val="dk1"/>
                </a:solidFill>
                <a:latin typeface="Calibri"/>
                <a:ea typeface="Calibri"/>
                <a:cs typeface="Calibri"/>
                <a:sym typeface="Calibri"/>
              </a:rPr>
              <a:t>This time the angel said: </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highlight>
                  <a:srgbClr val="FFFF00"/>
                </a:highlight>
                <a:latin typeface="Calibri"/>
                <a:ea typeface="Calibri"/>
                <a:cs typeface="Calibri"/>
                <a:sym typeface="Calibri"/>
              </a:rPr>
              <a:t>[recite Arabic]</a:t>
            </a:r>
          </a:p>
          <a:p>
            <a:pPr marL="0" lvl="0" indent="0" algn="l" rtl="0">
              <a:lnSpc>
                <a:spcPct val="107916"/>
              </a:lnSpc>
              <a:spcBef>
                <a:spcPts val="800"/>
              </a:spcBef>
              <a:spcAft>
                <a:spcPts val="0"/>
              </a:spcAft>
              <a:buClr>
                <a:schemeClr val="dk1"/>
              </a:buClr>
              <a:buSzPts val="1100"/>
              <a:buFont typeface="Arial"/>
              <a:buNone/>
            </a:pPr>
            <a:r>
              <a:rPr lang="en-US" dirty="0">
                <a:solidFill>
                  <a:schemeClr val="dk1"/>
                </a:solidFill>
                <a:latin typeface="Calibri"/>
                <a:ea typeface="Calibri"/>
                <a:cs typeface="Calibri"/>
                <a:sym typeface="Calibri"/>
              </a:rPr>
              <a:t>"Read, O Prophet in the Name of your Lord Who created humans from a clinging substance. Read! And your Lord is the Most Generous, Who taught by the pen-taught man what he never knew.”</a:t>
            </a:r>
          </a:p>
          <a:p>
            <a:pPr marL="0" lvl="0" indent="0" algn="l" rtl="0">
              <a:lnSpc>
                <a:spcPct val="107916"/>
              </a:lnSpc>
              <a:spcBef>
                <a:spcPts val="800"/>
              </a:spcBef>
              <a:spcAft>
                <a:spcPts val="0"/>
              </a:spcAft>
              <a:buNone/>
            </a:pPr>
            <a:r>
              <a:rPr lang="en-US" dirty="0">
                <a:solidFill>
                  <a:schemeClr val="dk1"/>
                </a:solidFill>
                <a:latin typeface="Calibri"/>
                <a:ea typeface="Calibri"/>
                <a:cs typeface="Calibri"/>
                <a:sym typeface="Calibri"/>
              </a:rPr>
              <a:t>The words shook the Prophet Muhammad to his core. His heart pounded so loudly he could hear it. He didn't know how to make sense of what was happening. His mind and heart raced so quickly, he didn't even notice when and how the figure left the cave. One thing, however, was very clear. Those words had pierced through his heart. He could still hear them ringing in his ears. They were, in fact, the words of Allah that He had chosen to reveal to him on that night.</a:t>
            </a:r>
          </a:p>
          <a:p>
            <a:pPr marL="0" lvl="0" indent="0" algn="l" rtl="0">
              <a:lnSpc>
                <a:spcPct val="107916"/>
              </a:lnSpc>
              <a:spcBef>
                <a:spcPts val="800"/>
              </a:spcBef>
              <a:spcAft>
                <a:spcPts val="0"/>
              </a:spcAft>
              <a:buNone/>
            </a:pPr>
            <a:endParaRPr lang="en-US" dirty="0">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US" dirty="0">
                <a:solidFill>
                  <a:schemeClr val="dk1"/>
                </a:solidFill>
                <a:latin typeface="Calibri"/>
                <a:ea typeface="Calibri"/>
                <a:cs typeface="Calibri"/>
                <a:sym typeface="Calibri"/>
              </a:rPr>
              <a:t>They were the first words of the Qur’an.</a:t>
            </a:r>
          </a:p>
          <a:p>
            <a:pPr marL="0" lvl="0" indent="0" algn="l" rtl="0">
              <a:lnSpc>
                <a:spcPct val="107916"/>
              </a:lnSpc>
              <a:spcBef>
                <a:spcPts val="800"/>
              </a:spcBef>
              <a:spcAft>
                <a:spcPts val="0"/>
              </a:spcAft>
              <a:buNone/>
            </a:pPr>
            <a:endParaRPr lang="en-US" dirty="0">
              <a:solidFill>
                <a:schemeClr val="dk1"/>
              </a:solidFill>
              <a:latin typeface="Calibri"/>
              <a:ea typeface="Calibri"/>
              <a:cs typeface="Calibri"/>
              <a:sym typeface="Calibri"/>
            </a:endParaRPr>
          </a:p>
          <a:p>
            <a:pPr marL="0" lvl="0" indent="0" algn="l" rtl="0">
              <a:lnSpc>
                <a:spcPct val="107916"/>
              </a:lnSpc>
              <a:spcBef>
                <a:spcPts val="800"/>
              </a:spcBef>
              <a:spcAft>
                <a:spcPts val="0"/>
              </a:spcAft>
              <a:buNone/>
            </a:pPr>
            <a:r>
              <a:rPr lang="en-US" dirty="0">
                <a:solidFill>
                  <a:schemeClr val="dk1"/>
                </a:solidFill>
                <a:latin typeface="Calibri"/>
                <a:ea typeface="Calibri"/>
                <a:cs typeface="Calibri"/>
                <a:sym typeface="Calibri"/>
              </a:rPr>
              <a:t>They were the words which would transform him from an ordinary man into an extraordinary Prophet.</a:t>
            </a:r>
          </a:p>
          <a:p>
            <a:pPr marL="0" lvl="0" indent="0" algn="l" rtl="0">
              <a:lnSpc>
                <a:spcPct val="107916"/>
              </a:lnSpc>
              <a:spcBef>
                <a:spcPts val="800"/>
              </a:spcBef>
              <a:spcAft>
                <a:spcPts val="0"/>
              </a:spcAft>
              <a:buNone/>
            </a:pPr>
            <a:endParaRPr lang="en-US" dirty="0">
              <a:solidFill>
                <a:schemeClr val="dk1"/>
              </a:solidFill>
              <a:latin typeface="Calibri"/>
              <a:ea typeface="Calibri"/>
              <a:cs typeface="Calibri"/>
              <a:sym typeface="Calibri"/>
            </a:endParaRPr>
          </a:p>
          <a:p>
            <a:pPr marL="0" lvl="0" indent="0" algn="l" rtl="0">
              <a:lnSpc>
                <a:spcPct val="107916"/>
              </a:lnSpc>
              <a:spcBef>
                <a:spcPts val="800"/>
              </a:spcBef>
              <a:spcAft>
                <a:spcPts val="800"/>
              </a:spcAft>
              <a:buClr>
                <a:schemeClr val="dk1"/>
              </a:buClr>
              <a:buSzPts val="1100"/>
              <a:buFont typeface="Arial"/>
              <a:buNone/>
            </a:pPr>
            <a:r>
              <a:rPr lang="en-US" dirty="0">
                <a:solidFill>
                  <a:schemeClr val="dk1"/>
                </a:solidFill>
                <a:latin typeface="Calibri"/>
                <a:ea typeface="Calibri"/>
                <a:cs typeface="Calibri"/>
                <a:sym typeface="Calibri"/>
              </a:rPr>
              <a:t>From this point onwards, he was no longer just Muhammad. He was now the beloved Prophet and Messenger of Allah, Muhammad, </a:t>
            </a:r>
            <a:r>
              <a:rPr lang="en-US" dirty="0" err="1">
                <a:solidFill>
                  <a:schemeClr val="dk1"/>
                </a:solidFill>
                <a:latin typeface="Calibri"/>
                <a:ea typeface="Calibri"/>
                <a:cs typeface="Calibri"/>
                <a:sym typeface="Calibri"/>
              </a:rPr>
              <a:t>Sallallahu</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alayhi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wa</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sallam</a:t>
            </a:r>
            <a:r>
              <a:rPr lang="en-US" dirty="0">
                <a:solidFill>
                  <a:schemeClr val="dk1"/>
                </a:solidFill>
                <a:latin typeface="Calibri"/>
                <a:ea typeface="Calibri"/>
                <a:cs typeface="Calibri"/>
                <a:sym typeface="Calibri"/>
              </a:rPr>
              <a:t>.</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30</a:t>
            </a:fld>
            <a:endParaRPr lang="en-GB" dirty="0"/>
          </a:p>
        </p:txBody>
      </p:sp>
    </p:spTree>
    <p:extLst>
      <p:ext uri="{BB962C8B-B14F-4D97-AF65-F5344CB8AC3E}">
        <p14:creationId xmlns:p14="http://schemas.microsoft.com/office/powerpoint/2010/main" val="3432589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Reward learner(s) who is willing to recite it</a:t>
            </a:r>
          </a:p>
        </p:txBody>
      </p:sp>
      <p:sp>
        <p:nvSpPr>
          <p:cNvPr id="4" name="Slide Number Placeholder 3"/>
          <p:cNvSpPr>
            <a:spLocks noGrp="1"/>
          </p:cNvSpPr>
          <p:nvPr>
            <p:ph type="sldNum" sz="quarter" idx="5"/>
          </p:nvPr>
        </p:nvSpPr>
        <p:spPr/>
        <p:txBody>
          <a:bodyPr/>
          <a:lstStyle/>
          <a:p>
            <a:fld id="{A6D9D7DC-B864-4A31-96CE-00370F9AD893}" type="slidenum">
              <a:rPr lang="en-GB" smtClean="0"/>
              <a:t>31</a:t>
            </a:fld>
            <a:endParaRPr lang="en-GB" dirty="0"/>
          </a:p>
        </p:txBody>
      </p:sp>
    </p:spTree>
    <p:extLst>
      <p:ext uri="{BB962C8B-B14F-4D97-AF65-F5344CB8AC3E}">
        <p14:creationId xmlns:p14="http://schemas.microsoft.com/office/powerpoint/2010/main" val="2466953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Reward learner(s) who is willing to recite it</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32</a:t>
            </a:fld>
            <a:endParaRPr lang="en-GB" dirty="0"/>
          </a:p>
        </p:txBody>
      </p:sp>
    </p:spTree>
    <p:extLst>
      <p:ext uri="{BB962C8B-B14F-4D97-AF65-F5344CB8AC3E}">
        <p14:creationId xmlns:p14="http://schemas.microsoft.com/office/powerpoint/2010/main" val="4279226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Can also listen to this: </a:t>
            </a:r>
            <a:r>
              <a:rPr lang="en-US" u="sng" dirty="0">
                <a:solidFill>
                  <a:schemeClr val="hlink"/>
                </a:solidFill>
                <a:hlinkClick r:id="rId3"/>
              </a:rPr>
              <a:t>https://download.quranicaudio.com/quran/ahmed_ibn_3ali_al-3ajamy/097.mp3</a:t>
            </a:r>
            <a:endParaRPr lang="en-US" dirty="0"/>
          </a:p>
          <a:p>
            <a:pPr marL="0" lvl="0" indent="0" algn="l" rtl="0">
              <a:spcBef>
                <a:spcPts val="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33</a:t>
            </a:fld>
            <a:endParaRPr lang="en-GB" dirty="0"/>
          </a:p>
        </p:txBody>
      </p:sp>
    </p:spTree>
    <p:extLst>
      <p:ext uri="{BB962C8B-B14F-4D97-AF65-F5344CB8AC3E}">
        <p14:creationId xmlns:p14="http://schemas.microsoft.com/office/powerpoint/2010/main" val="3956609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36</a:t>
            </a:fld>
            <a:endParaRPr lang="en-GB" dirty="0"/>
          </a:p>
        </p:txBody>
      </p:sp>
    </p:spTree>
    <p:extLst>
      <p:ext uri="{BB962C8B-B14F-4D97-AF65-F5344CB8AC3E}">
        <p14:creationId xmlns:p14="http://schemas.microsoft.com/office/powerpoint/2010/main" val="677501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3</a:t>
            </a:fld>
            <a:endParaRPr lang="en-GB" dirty="0"/>
          </a:p>
        </p:txBody>
      </p:sp>
    </p:spTree>
    <p:extLst>
      <p:ext uri="{BB962C8B-B14F-4D97-AF65-F5344CB8AC3E}">
        <p14:creationId xmlns:p14="http://schemas.microsoft.com/office/powerpoint/2010/main" val="1149395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Clr>
                <a:schemeClr val="dk1"/>
              </a:buClr>
              <a:buSzPts val="1100"/>
              <a:buFont typeface="Arial"/>
              <a:buNone/>
            </a:pPr>
            <a:r>
              <a:rPr lang="en-GB" dirty="0">
                <a:solidFill>
                  <a:schemeClr val="dk1"/>
                </a:solidFill>
              </a:rPr>
              <a:t>Once the wife of our beloved Prophet Muhammad </a:t>
            </a:r>
            <a:r>
              <a:rPr lang="ar-SA" dirty="0">
                <a:solidFill>
                  <a:schemeClr val="dk1"/>
                </a:solidFill>
              </a:rPr>
              <a:t>ﷺ, ʿ</a:t>
            </a:r>
            <a:r>
              <a:rPr lang="en-GB" dirty="0" err="1">
                <a:solidFill>
                  <a:schemeClr val="dk1"/>
                </a:solidFill>
              </a:rPr>
              <a:t>Ā’ishah</a:t>
            </a:r>
            <a:r>
              <a:rPr lang="en-GB" dirty="0">
                <a:solidFill>
                  <a:schemeClr val="dk1"/>
                </a:solidFill>
              </a:rPr>
              <a:t> (</a:t>
            </a:r>
            <a:r>
              <a:rPr lang="en-GB" dirty="0" err="1">
                <a:solidFill>
                  <a:schemeClr val="dk1"/>
                </a:solidFill>
              </a:rPr>
              <a:t>raḍiy</a:t>
            </a:r>
            <a:r>
              <a:rPr lang="en-GB" dirty="0">
                <a:solidFill>
                  <a:schemeClr val="dk1"/>
                </a:solidFill>
              </a:rPr>
              <a:t> </a:t>
            </a:r>
            <a:r>
              <a:rPr lang="en-GB" dirty="0" err="1">
                <a:solidFill>
                  <a:schemeClr val="dk1"/>
                </a:solidFill>
              </a:rPr>
              <a:t>Allāhu</a:t>
            </a:r>
            <a:r>
              <a:rPr lang="en-GB" dirty="0">
                <a:solidFill>
                  <a:schemeClr val="dk1"/>
                </a:solidFill>
              </a:rPr>
              <a:t> </a:t>
            </a:r>
            <a:r>
              <a:rPr lang="en-GB" dirty="0" err="1">
                <a:solidFill>
                  <a:schemeClr val="dk1"/>
                </a:solidFill>
              </a:rPr>
              <a:t>ʿanhā</a:t>
            </a:r>
            <a:r>
              <a:rPr lang="en-GB" dirty="0">
                <a:solidFill>
                  <a:schemeClr val="dk1"/>
                </a:solidFill>
              </a:rPr>
              <a:t>) asked him: “If I know which night is the Night of </a:t>
            </a:r>
            <a:r>
              <a:rPr lang="en-GB" dirty="0" err="1">
                <a:solidFill>
                  <a:schemeClr val="dk1"/>
                </a:solidFill>
              </a:rPr>
              <a:t>Qadr</a:t>
            </a:r>
            <a:r>
              <a:rPr lang="en-GB" dirty="0">
                <a:solidFill>
                  <a:schemeClr val="dk1"/>
                </a:solidFill>
              </a:rPr>
              <a:t>, what do you think I should say during it?” He </a:t>
            </a:r>
            <a:r>
              <a:rPr lang="ar-SA" dirty="0">
                <a:solidFill>
                  <a:schemeClr val="dk1"/>
                </a:solidFill>
              </a:rPr>
              <a:t>ﷺ </a:t>
            </a:r>
            <a:r>
              <a:rPr lang="en-GB" dirty="0">
                <a:solidFill>
                  <a:schemeClr val="dk1"/>
                </a:solidFill>
              </a:rPr>
              <a:t>replied,</a:t>
            </a:r>
          </a:p>
          <a:p>
            <a:pPr marL="0" lvl="0" indent="0" algn="ctr" rtl="0">
              <a:lnSpc>
                <a:spcPct val="250000"/>
              </a:lnSpc>
              <a:spcBef>
                <a:spcPts val="1200"/>
              </a:spcBef>
              <a:spcAft>
                <a:spcPts val="0"/>
              </a:spcAft>
              <a:buClr>
                <a:schemeClr val="dk1"/>
              </a:buClr>
              <a:buSzPts val="1100"/>
              <a:buFont typeface="Arial"/>
              <a:buNone/>
            </a:pPr>
            <a:r>
              <a:rPr lang="ar-SA" sz="1800" b="1" dirty="0">
                <a:solidFill>
                  <a:schemeClr val="dk1"/>
                </a:solidFill>
              </a:rPr>
              <a:t>اَللّٰهُمَّ إِنَّكَ عَفُوٌّ كَرِيمٌ تُحِبُّ الْعَفْوَ فَاعْفُ عَنِّيْ</a:t>
            </a:r>
          </a:p>
          <a:p>
            <a:pPr marL="0" lvl="0" indent="0" algn="ctr" rtl="0">
              <a:lnSpc>
                <a:spcPct val="115000"/>
              </a:lnSpc>
              <a:spcBef>
                <a:spcPts val="1200"/>
              </a:spcBef>
              <a:spcAft>
                <a:spcPts val="0"/>
              </a:spcAft>
              <a:buNone/>
            </a:pPr>
            <a:r>
              <a:rPr lang="en-GB" i="1" dirty="0">
                <a:solidFill>
                  <a:schemeClr val="dk1"/>
                </a:solidFill>
              </a:rPr>
              <a:t>O Allah, You are the Ever-Pardoning, the Generous; You love to pardon so pardon me (</a:t>
            </a:r>
            <a:r>
              <a:rPr lang="en-GB" i="1" dirty="0" err="1">
                <a:solidFill>
                  <a:schemeClr val="dk1"/>
                </a:solidFill>
              </a:rPr>
              <a:t>Tirmidhī</a:t>
            </a:r>
            <a:r>
              <a:rPr lang="en-GB" i="1" dirty="0">
                <a:solidFill>
                  <a:schemeClr val="dk1"/>
                </a:solidFill>
              </a:rPr>
              <a:t>).</a:t>
            </a:r>
          </a:p>
          <a:p>
            <a:pPr marL="0" lvl="0" indent="0" algn="ctr" rtl="0">
              <a:lnSpc>
                <a:spcPct val="115000"/>
              </a:lnSpc>
              <a:spcBef>
                <a:spcPts val="1200"/>
              </a:spcBef>
              <a:spcAft>
                <a:spcPts val="0"/>
              </a:spcAft>
              <a:buNone/>
            </a:pPr>
            <a:endParaRPr lang="en-GB" i="1" dirty="0">
              <a:solidFill>
                <a:schemeClr val="dk1"/>
              </a:solidFill>
            </a:endParaRPr>
          </a:p>
          <a:p>
            <a:pPr marL="0" lvl="0" indent="0" algn="l" rtl="0">
              <a:spcBef>
                <a:spcPts val="1200"/>
              </a:spcBef>
              <a:spcAft>
                <a:spcPts val="0"/>
              </a:spcAft>
              <a:buNone/>
            </a:pPr>
            <a:r>
              <a:rPr lang="en-GB" sz="1600" dirty="0">
                <a:solidFill>
                  <a:schemeClr val="dk1"/>
                </a:solidFill>
              </a:rPr>
              <a:t>Ask students:</a:t>
            </a:r>
          </a:p>
          <a:p>
            <a:pPr marL="0" lvl="0" indent="0" algn="l" rtl="0">
              <a:spcBef>
                <a:spcPts val="0"/>
              </a:spcBef>
              <a:spcAft>
                <a:spcPts val="0"/>
              </a:spcAft>
              <a:buClr>
                <a:schemeClr val="dk1"/>
              </a:buClr>
              <a:buSzPts val="1100"/>
              <a:buFont typeface="Arial"/>
              <a:buNone/>
            </a:pPr>
            <a:r>
              <a:rPr lang="en-GB" sz="1600" dirty="0">
                <a:solidFill>
                  <a:schemeClr val="dk1"/>
                </a:solidFill>
              </a:rPr>
              <a:t>On Monday, Zayd took your football home without asking you. The next day, he said sorry to you. So you forgave him. But then he did it again on Tuesday. And Wednesday. And Thursday. How many days do you think you could forgive him for?</a:t>
            </a:r>
            <a:endParaRPr lang="en-GB" i="1" dirty="0">
              <a:solidFill>
                <a:schemeClr val="dk1"/>
              </a:solidFill>
            </a:endParaRPr>
          </a:p>
          <a:p>
            <a:pPr marL="0" lvl="0" indent="0" algn="l" rtl="0">
              <a:spcBef>
                <a:spcPts val="0"/>
              </a:spcBef>
              <a:spcAft>
                <a:spcPts val="0"/>
              </a:spcAft>
              <a:buNone/>
            </a:pPr>
            <a:endParaRPr lang="en-GB" dirty="0"/>
          </a:p>
          <a:p>
            <a:pPr marL="0" lvl="0" indent="0" algn="l" rtl="0">
              <a:lnSpc>
                <a:spcPct val="115000"/>
              </a:lnSpc>
              <a:spcBef>
                <a:spcPts val="1200"/>
              </a:spcBef>
              <a:spcAft>
                <a:spcPts val="0"/>
              </a:spcAft>
              <a:buClr>
                <a:schemeClr val="dk1"/>
              </a:buClr>
              <a:buSzPts val="1100"/>
              <a:buFont typeface="Arial"/>
              <a:buNone/>
            </a:pPr>
            <a:r>
              <a:rPr lang="en-GB" dirty="0">
                <a:solidFill>
                  <a:schemeClr val="dk1"/>
                </a:solidFill>
              </a:rPr>
              <a:t>Once the wife of our beloved Prophet Muhammad </a:t>
            </a:r>
            <a:r>
              <a:rPr lang="ar-SA" dirty="0">
                <a:solidFill>
                  <a:schemeClr val="dk1"/>
                </a:solidFill>
              </a:rPr>
              <a:t>ﷺ, ʿ</a:t>
            </a:r>
            <a:r>
              <a:rPr lang="en-GB" dirty="0" err="1">
                <a:solidFill>
                  <a:schemeClr val="dk1"/>
                </a:solidFill>
              </a:rPr>
              <a:t>Ā’ishah</a:t>
            </a:r>
            <a:r>
              <a:rPr lang="en-GB" dirty="0">
                <a:solidFill>
                  <a:schemeClr val="dk1"/>
                </a:solidFill>
              </a:rPr>
              <a:t> (</a:t>
            </a:r>
            <a:r>
              <a:rPr lang="en-GB" dirty="0" err="1">
                <a:solidFill>
                  <a:schemeClr val="dk1"/>
                </a:solidFill>
              </a:rPr>
              <a:t>raḍiy</a:t>
            </a:r>
            <a:r>
              <a:rPr lang="en-GB" dirty="0">
                <a:solidFill>
                  <a:schemeClr val="dk1"/>
                </a:solidFill>
              </a:rPr>
              <a:t> </a:t>
            </a:r>
            <a:r>
              <a:rPr lang="en-GB" dirty="0" err="1">
                <a:solidFill>
                  <a:schemeClr val="dk1"/>
                </a:solidFill>
              </a:rPr>
              <a:t>Allāhu</a:t>
            </a:r>
            <a:r>
              <a:rPr lang="en-GB" dirty="0">
                <a:solidFill>
                  <a:schemeClr val="dk1"/>
                </a:solidFill>
              </a:rPr>
              <a:t> </a:t>
            </a:r>
            <a:r>
              <a:rPr lang="en-GB" dirty="0" err="1">
                <a:solidFill>
                  <a:schemeClr val="dk1"/>
                </a:solidFill>
              </a:rPr>
              <a:t>ʿanhā</a:t>
            </a:r>
            <a:r>
              <a:rPr lang="en-GB" dirty="0">
                <a:solidFill>
                  <a:schemeClr val="dk1"/>
                </a:solidFill>
              </a:rPr>
              <a:t>) asked him: “If I know which night is the Night of </a:t>
            </a:r>
            <a:r>
              <a:rPr lang="en-GB" dirty="0" err="1">
                <a:solidFill>
                  <a:schemeClr val="dk1"/>
                </a:solidFill>
              </a:rPr>
              <a:t>Qadr</a:t>
            </a:r>
            <a:r>
              <a:rPr lang="en-GB" dirty="0">
                <a:solidFill>
                  <a:schemeClr val="dk1"/>
                </a:solidFill>
              </a:rPr>
              <a:t>, what do you think I should say during it?” He </a:t>
            </a:r>
            <a:r>
              <a:rPr lang="ar-SA" dirty="0">
                <a:solidFill>
                  <a:schemeClr val="dk1"/>
                </a:solidFill>
              </a:rPr>
              <a:t>ﷺ </a:t>
            </a:r>
            <a:r>
              <a:rPr lang="en-GB" dirty="0">
                <a:solidFill>
                  <a:schemeClr val="dk1"/>
                </a:solidFill>
              </a:rPr>
              <a:t>replied,</a:t>
            </a:r>
          </a:p>
          <a:p>
            <a:pPr marL="0" lvl="0" indent="0" algn="ctr" rtl="0">
              <a:lnSpc>
                <a:spcPct val="250000"/>
              </a:lnSpc>
              <a:spcBef>
                <a:spcPts val="1200"/>
              </a:spcBef>
              <a:spcAft>
                <a:spcPts val="0"/>
              </a:spcAft>
              <a:buClr>
                <a:schemeClr val="dk1"/>
              </a:buClr>
              <a:buSzPts val="1100"/>
              <a:buFont typeface="Arial"/>
              <a:buNone/>
            </a:pPr>
            <a:r>
              <a:rPr lang="ar-SA" sz="1800" b="1" dirty="0">
                <a:solidFill>
                  <a:schemeClr val="dk1"/>
                </a:solidFill>
              </a:rPr>
              <a:t>اَللّٰهُمَّ إِنَّكَ عَفُوٌّ كَرِيمٌ تُحِبُّ الْعَفْوَ فَاعْفُ عَنِّيْ</a:t>
            </a:r>
          </a:p>
          <a:p>
            <a:pPr marL="0" lvl="0" indent="0" algn="ctr" rtl="0">
              <a:lnSpc>
                <a:spcPct val="115000"/>
              </a:lnSpc>
              <a:spcBef>
                <a:spcPts val="1200"/>
              </a:spcBef>
              <a:spcAft>
                <a:spcPts val="0"/>
              </a:spcAft>
              <a:buNone/>
            </a:pPr>
            <a:r>
              <a:rPr lang="en-GB" i="1" dirty="0">
                <a:solidFill>
                  <a:schemeClr val="dk1"/>
                </a:solidFill>
              </a:rPr>
              <a:t>O Allah, You are the Ever-Pardoning, the Generous; You love to pardon so pardon me (</a:t>
            </a:r>
            <a:r>
              <a:rPr lang="en-GB" i="1" dirty="0" err="1">
                <a:solidFill>
                  <a:schemeClr val="dk1"/>
                </a:solidFill>
              </a:rPr>
              <a:t>Tirmidhī</a:t>
            </a:r>
            <a:r>
              <a:rPr lang="en-GB" i="1" dirty="0">
                <a:solidFill>
                  <a:schemeClr val="dk1"/>
                </a:solidFill>
              </a:rPr>
              <a:t>).</a:t>
            </a:r>
          </a:p>
          <a:p>
            <a:pPr marL="0" lvl="0" indent="0" algn="ctr" rtl="0">
              <a:lnSpc>
                <a:spcPct val="115000"/>
              </a:lnSpc>
              <a:spcBef>
                <a:spcPts val="1200"/>
              </a:spcBef>
              <a:spcAft>
                <a:spcPts val="0"/>
              </a:spcAft>
              <a:buNone/>
            </a:pPr>
            <a:endParaRPr lang="en-GB" i="1" dirty="0">
              <a:solidFill>
                <a:schemeClr val="dk1"/>
              </a:solidFill>
            </a:endParaRPr>
          </a:p>
          <a:p>
            <a:pPr marL="0" lvl="0" indent="0" algn="l" rtl="0">
              <a:spcBef>
                <a:spcPts val="1200"/>
              </a:spcBef>
              <a:spcAft>
                <a:spcPts val="0"/>
              </a:spcAft>
              <a:buNone/>
            </a:pPr>
            <a:r>
              <a:rPr lang="en-GB" sz="1600" dirty="0">
                <a:solidFill>
                  <a:schemeClr val="dk1"/>
                </a:solidFill>
              </a:rPr>
              <a:t>Ask students:</a:t>
            </a:r>
          </a:p>
          <a:p>
            <a:pPr marL="0" lvl="0" indent="0" algn="l" rtl="0">
              <a:spcBef>
                <a:spcPts val="0"/>
              </a:spcBef>
              <a:spcAft>
                <a:spcPts val="0"/>
              </a:spcAft>
              <a:buClr>
                <a:schemeClr val="dk1"/>
              </a:buClr>
              <a:buSzPts val="1100"/>
              <a:buFont typeface="Arial"/>
              <a:buNone/>
            </a:pPr>
            <a:r>
              <a:rPr lang="en-GB" sz="1600" dirty="0">
                <a:solidFill>
                  <a:schemeClr val="dk1"/>
                </a:solidFill>
              </a:rPr>
              <a:t>On Monday, Zayd took your football home without asking you. The next day, he said sorry to you. So you forgave him. But then he did it again on Tuesday. And Wednesday. And Thursday. How many days do you think you could forgive him for?</a:t>
            </a:r>
            <a:endParaRPr lang="en-GB" i="1" dirty="0">
              <a:solidFill>
                <a:schemeClr val="dk1"/>
              </a:solidFill>
            </a:endParaRPr>
          </a:p>
        </p:txBody>
      </p:sp>
      <p:sp>
        <p:nvSpPr>
          <p:cNvPr id="4" name="Slide Number Placeholder 3"/>
          <p:cNvSpPr>
            <a:spLocks noGrp="1"/>
          </p:cNvSpPr>
          <p:nvPr>
            <p:ph type="sldNum" sz="quarter" idx="5"/>
          </p:nvPr>
        </p:nvSpPr>
        <p:spPr/>
        <p:txBody>
          <a:bodyPr/>
          <a:lstStyle/>
          <a:p>
            <a:fld id="{A6D9D7DC-B864-4A31-96CE-00370F9AD893}" type="slidenum">
              <a:rPr lang="en-GB" smtClean="0"/>
              <a:t>38</a:t>
            </a:fld>
            <a:endParaRPr lang="en-GB" dirty="0"/>
          </a:p>
        </p:txBody>
      </p:sp>
    </p:spTree>
    <p:extLst>
      <p:ext uri="{BB962C8B-B14F-4D97-AF65-F5344CB8AC3E}">
        <p14:creationId xmlns:p14="http://schemas.microsoft.com/office/powerpoint/2010/main" val="2669167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39</a:t>
            </a:fld>
            <a:endParaRPr lang="en-GB" dirty="0"/>
          </a:p>
        </p:txBody>
      </p:sp>
    </p:spTree>
    <p:extLst>
      <p:ext uri="{BB962C8B-B14F-4D97-AF65-F5344CB8AC3E}">
        <p14:creationId xmlns:p14="http://schemas.microsoft.com/office/powerpoint/2010/main" val="3069679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40</a:t>
            </a:fld>
            <a:endParaRPr lang="en-GB" dirty="0"/>
          </a:p>
        </p:txBody>
      </p:sp>
    </p:spTree>
    <p:extLst>
      <p:ext uri="{BB962C8B-B14F-4D97-AF65-F5344CB8AC3E}">
        <p14:creationId xmlns:p14="http://schemas.microsoft.com/office/powerpoint/2010/main" val="3634174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41</a:t>
            </a:fld>
            <a:endParaRPr lang="en-GB" dirty="0"/>
          </a:p>
        </p:txBody>
      </p:sp>
    </p:spTree>
    <p:extLst>
      <p:ext uri="{BB962C8B-B14F-4D97-AF65-F5344CB8AC3E}">
        <p14:creationId xmlns:p14="http://schemas.microsoft.com/office/powerpoint/2010/main" val="208226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http://www.youtube.com/watch?v=0heyG-Px48I</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these </a:t>
            </a:r>
            <a:r>
              <a:rPr lang="en-US" dirty="0" err="1"/>
              <a:t>nasheeds</a:t>
            </a:r>
            <a:r>
              <a:rPr lang="en-US" dirty="0"/>
              <a:t> switched on as children enter the classroom</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42</a:t>
            </a:fld>
            <a:endParaRPr lang="en-GB" dirty="0"/>
          </a:p>
        </p:txBody>
      </p:sp>
    </p:spTree>
    <p:extLst>
      <p:ext uri="{BB962C8B-B14F-4D97-AF65-F5344CB8AC3E}">
        <p14:creationId xmlns:p14="http://schemas.microsoft.com/office/powerpoint/2010/main" val="789558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mini whiteboards or choose students to define the key words orally.</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43</a:t>
            </a:fld>
            <a:endParaRPr lang="en-GB" dirty="0"/>
          </a:p>
        </p:txBody>
      </p:sp>
    </p:spTree>
    <p:extLst>
      <p:ext uri="{BB962C8B-B14F-4D97-AF65-F5344CB8AC3E}">
        <p14:creationId xmlns:p14="http://schemas.microsoft.com/office/powerpoint/2010/main" val="1931517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9D7DC-B864-4A31-96CE-00370F9AD893}" type="slidenum">
              <a:rPr lang="en-GB" smtClean="0"/>
              <a:t>44</a:t>
            </a:fld>
            <a:endParaRPr lang="en-GB" dirty="0"/>
          </a:p>
        </p:txBody>
      </p:sp>
    </p:spTree>
    <p:extLst>
      <p:ext uri="{BB962C8B-B14F-4D97-AF65-F5344CB8AC3E}">
        <p14:creationId xmlns:p14="http://schemas.microsoft.com/office/powerpoint/2010/main" val="144900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solidFill>
                  <a:srgbClr val="595959"/>
                </a:solidFill>
              </a:rPr>
              <a:t>Giving gifts reward</a:t>
            </a:r>
          </a:p>
          <a:p>
            <a:pPr marL="0" lvl="0" indent="0" algn="l" rtl="0">
              <a:lnSpc>
                <a:spcPct val="115000"/>
              </a:lnSpc>
              <a:spcBef>
                <a:spcPts val="1200"/>
              </a:spcBef>
              <a:spcAft>
                <a:spcPts val="0"/>
              </a:spcAft>
              <a:buNone/>
            </a:pPr>
            <a:r>
              <a:rPr lang="en-US" sz="1200" dirty="0">
                <a:solidFill>
                  <a:srgbClr val="595959"/>
                </a:solidFill>
              </a:rPr>
              <a:t>Gifts Key word </a:t>
            </a:r>
            <a:r>
              <a:rPr lang="en-US" sz="1200" dirty="0" err="1">
                <a:solidFill>
                  <a:srgbClr val="595959"/>
                </a:solidFill>
              </a:rPr>
              <a:t>def.match</a:t>
            </a:r>
            <a:r>
              <a:rPr lang="en-US" sz="1200" dirty="0">
                <a:solidFill>
                  <a:srgbClr val="595959"/>
                </a:solidFill>
              </a:rPr>
              <a:t> AFL</a:t>
            </a:r>
          </a:p>
          <a:p>
            <a:pPr marL="0" lvl="0" indent="0" algn="l" rtl="0">
              <a:lnSpc>
                <a:spcPct val="115000"/>
              </a:lnSpc>
              <a:spcBef>
                <a:spcPts val="1200"/>
              </a:spcBef>
              <a:spcAft>
                <a:spcPts val="0"/>
              </a:spcAft>
              <a:buClr>
                <a:schemeClr val="dk1"/>
              </a:buClr>
              <a:buSzPts val="1100"/>
              <a:buFont typeface="Arial"/>
              <a:buNone/>
            </a:pPr>
            <a:endParaRPr lang="en-US" sz="1200" dirty="0">
              <a:solidFill>
                <a:srgbClr val="595959"/>
              </a:solidFill>
            </a:endParaRPr>
          </a:p>
          <a:p>
            <a:pPr marL="0" lvl="0" indent="0" algn="l" rtl="0">
              <a:spcBef>
                <a:spcPts val="1200"/>
              </a:spcBef>
              <a:spcAft>
                <a:spcPts val="0"/>
              </a:spcAft>
              <a:buNone/>
            </a:pPr>
            <a:endParaRPr lang="en-US" dirty="0"/>
          </a:p>
        </p:txBody>
      </p:sp>
      <p:sp>
        <p:nvSpPr>
          <p:cNvPr id="4" name="Slide Number Placeholder 3"/>
          <p:cNvSpPr>
            <a:spLocks noGrp="1"/>
          </p:cNvSpPr>
          <p:nvPr>
            <p:ph type="sldNum" sz="quarter" idx="5"/>
          </p:nvPr>
        </p:nvSpPr>
        <p:spPr/>
        <p:txBody>
          <a:bodyPr/>
          <a:lstStyle/>
          <a:p>
            <a:fld id="{A6D9D7DC-B864-4A31-96CE-00370F9AD893}" type="slidenum">
              <a:rPr lang="en-GB" smtClean="0"/>
              <a:t>45</a:t>
            </a:fld>
            <a:endParaRPr lang="en-GB" dirty="0"/>
          </a:p>
        </p:txBody>
      </p:sp>
    </p:spTree>
    <p:extLst>
      <p:ext uri="{BB962C8B-B14F-4D97-AF65-F5344CB8AC3E}">
        <p14:creationId xmlns:p14="http://schemas.microsoft.com/office/powerpoint/2010/main" val="3871111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solidFill>
                  <a:srgbClr val="595959"/>
                </a:solidFill>
              </a:rPr>
              <a:t>Giving gifts reward</a:t>
            </a:r>
          </a:p>
          <a:p>
            <a:pPr marL="0" lvl="0" indent="0" algn="l" rtl="0">
              <a:lnSpc>
                <a:spcPct val="115000"/>
              </a:lnSpc>
              <a:spcBef>
                <a:spcPts val="1200"/>
              </a:spcBef>
              <a:spcAft>
                <a:spcPts val="0"/>
              </a:spcAft>
              <a:buNone/>
            </a:pPr>
            <a:r>
              <a:rPr lang="en-US" sz="1200" dirty="0">
                <a:solidFill>
                  <a:srgbClr val="595959"/>
                </a:solidFill>
              </a:rPr>
              <a:t>Gifts Key word </a:t>
            </a:r>
            <a:r>
              <a:rPr lang="en-US" sz="1200" dirty="0" err="1">
                <a:solidFill>
                  <a:srgbClr val="595959"/>
                </a:solidFill>
              </a:rPr>
              <a:t>def.match</a:t>
            </a:r>
            <a:r>
              <a:rPr lang="en-US" sz="1200" dirty="0">
                <a:solidFill>
                  <a:srgbClr val="595959"/>
                </a:solidFill>
              </a:rPr>
              <a:t> AFL</a:t>
            </a:r>
          </a:p>
          <a:p>
            <a:pPr marL="0" lvl="0" indent="0" algn="l" rtl="0">
              <a:lnSpc>
                <a:spcPct val="115000"/>
              </a:lnSpc>
              <a:spcBef>
                <a:spcPts val="1200"/>
              </a:spcBef>
              <a:spcAft>
                <a:spcPts val="0"/>
              </a:spcAft>
              <a:buClr>
                <a:schemeClr val="dk1"/>
              </a:buClr>
              <a:buSzPts val="1100"/>
              <a:buFont typeface="Arial"/>
              <a:buNone/>
            </a:pPr>
            <a:endParaRPr lang="en-US" sz="1200" dirty="0">
              <a:solidFill>
                <a:srgbClr val="595959"/>
              </a:solidFill>
            </a:endParaRPr>
          </a:p>
          <a:p>
            <a:pPr marL="0" lvl="0" indent="0" algn="l" rtl="0">
              <a:spcBef>
                <a:spcPts val="120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46</a:t>
            </a:fld>
            <a:endParaRPr lang="en-GB" dirty="0"/>
          </a:p>
        </p:txBody>
      </p:sp>
    </p:spTree>
    <p:extLst>
      <p:ext uri="{BB962C8B-B14F-4D97-AF65-F5344CB8AC3E}">
        <p14:creationId xmlns:p14="http://schemas.microsoft.com/office/powerpoint/2010/main" val="3930187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solidFill>
                  <a:srgbClr val="595959"/>
                </a:solidFill>
              </a:rPr>
              <a:t>Giving gifts reward</a:t>
            </a:r>
          </a:p>
          <a:p>
            <a:pPr marL="0" lvl="0" indent="0" algn="l" rtl="0">
              <a:lnSpc>
                <a:spcPct val="115000"/>
              </a:lnSpc>
              <a:spcBef>
                <a:spcPts val="1200"/>
              </a:spcBef>
              <a:spcAft>
                <a:spcPts val="0"/>
              </a:spcAft>
              <a:buNone/>
            </a:pPr>
            <a:r>
              <a:rPr lang="en-US" sz="1200" dirty="0">
                <a:solidFill>
                  <a:srgbClr val="595959"/>
                </a:solidFill>
              </a:rPr>
              <a:t>Gifts Key word </a:t>
            </a:r>
            <a:r>
              <a:rPr lang="en-US" sz="1200" dirty="0" err="1">
                <a:solidFill>
                  <a:srgbClr val="595959"/>
                </a:solidFill>
              </a:rPr>
              <a:t>def.match</a:t>
            </a:r>
            <a:r>
              <a:rPr lang="en-US" sz="1200" dirty="0">
                <a:solidFill>
                  <a:srgbClr val="595959"/>
                </a:solidFill>
              </a:rPr>
              <a:t> AFL</a:t>
            </a:r>
          </a:p>
          <a:p>
            <a:pPr marL="0" lvl="0" indent="0" algn="l" rtl="0">
              <a:lnSpc>
                <a:spcPct val="115000"/>
              </a:lnSpc>
              <a:spcBef>
                <a:spcPts val="1200"/>
              </a:spcBef>
              <a:spcAft>
                <a:spcPts val="0"/>
              </a:spcAft>
              <a:buNone/>
            </a:pPr>
            <a:r>
              <a:rPr lang="en-US" sz="1200" dirty="0">
                <a:solidFill>
                  <a:srgbClr val="595959"/>
                </a:solidFill>
              </a:rPr>
              <a:t>Play the </a:t>
            </a:r>
            <a:r>
              <a:rPr lang="en-US" sz="1200" dirty="0" err="1">
                <a:solidFill>
                  <a:srgbClr val="595959"/>
                </a:solidFill>
              </a:rPr>
              <a:t>nasheeds</a:t>
            </a:r>
            <a:r>
              <a:rPr lang="en-US" sz="1200" dirty="0">
                <a:solidFill>
                  <a:srgbClr val="595959"/>
                </a:solidFill>
              </a:rPr>
              <a:t> in the background as children design their Eid cards</a:t>
            </a:r>
          </a:p>
          <a:p>
            <a:pPr marL="0" lvl="0" indent="0" algn="l" rtl="0">
              <a:lnSpc>
                <a:spcPct val="115000"/>
              </a:lnSpc>
              <a:spcBef>
                <a:spcPts val="1200"/>
              </a:spcBef>
              <a:spcAft>
                <a:spcPts val="0"/>
              </a:spcAft>
              <a:buNone/>
            </a:pPr>
            <a:endParaRPr lang="en-US" sz="1200" dirty="0">
              <a:solidFill>
                <a:srgbClr val="595959"/>
              </a:solidFill>
            </a:endParaRPr>
          </a:p>
        </p:txBody>
      </p:sp>
      <p:sp>
        <p:nvSpPr>
          <p:cNvPr id="4" name="Slide Number Placeholder 3"/>
          <p:cNvSpPr>
            <a:spLocks noGrp="1"/>
          </p:cNvSpPr>
          <p:nvPr>
            <p:ph type="sldNum" sz="quarter" idx="5"/>
          </p:nvPr>
        </p:nvSpPr>
        <p:spPr/>
        <p:txBody>
          <a:bodyPr/>
          <a:lstStyle/>
          <a:p>
            <a:fld id="{A6D9D7DC-B864-4A31-96CE-00370F9AD893}" type="slidenum">
              <a:rPr lang="en-GB" smtClean="0"/>
              <a:t>47</a:t>
            </a:fld>
            <a:endParaRPr lang="en-GB" dirty="0"/>
          </a:p>
        </p:txBody>
      </p:sp>
    </p:spTree>
    <p:extLst>
      <p:ext uri="{BB962C8B-B14F-4D97-AF65-F5344CB8AC3E}">
        <p14:creationId xmlns:p14="http://schemas.microsoft.com/office/powerpoint/2010/main" val="149906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http://www.youtube.com/watch?v=0heyG-Px48I</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these </a:t>
            </a:r>
            <a:r>
              <a:rPr lang="en-US" dirty="0" err="1"/>
              <a:t>nasheeds</a:t>
            </a:r>
            <a:r>
              <a:rPr lang="en-US" dirty="0"/>
              <a:t> switched on as children enter the classroom</a:t>
            </a:r>
          </a:p>
          <a:p>
            <a:endParaRPr lang="en-US" dirty="0"/>
          </a:p>
        </p:txBody>
      </p:sp>
      <p:sp>
        <p:nvSpPr>
          <p:cNvPr id="4" name="Slide Number Placeholder 3"/>
          <p:cNvSpPr>
            <a:spLocks noGrp="1"/>
          </p:cNvSpPr>
          <p:nvPr>
            <p:ph type="sldNum" sz="quarter" idx="5"/>
          </p:nvPr>
        </p:nvSpPr>
        <p:spPr/>
        <p:txBody>
          <a:bodyPr/>
          <a:lstStyle/>
          <a:p>
            <a:fld id="{A6D9D7DC-B864-4A31-96CE-00370F9AD893}" type="slidenum">
              <a:rPr lang="en-GB" smtClean="0"/>
              <a:t>4</a:t>
            </a:fld>
            <a:endParaRPr lang="en-GB" dirty="0"/>
          </a:p>
        </p:txBody>
      </p:sp>
    </p:spTree>
    <p:extLst>
      <p:ext uri="{BB962C8B-B14F-4D97-AF65-F5344CB8AC3E}">
        <p14:creationId xmlns:p14="http://schemas.microsoft.com/office/powerpoint/2010/main" val="794971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48</a:t>
            </a:fld>
            <a:endParaRPr lang="en-GB" dirty="0"/>
          </a:p>
        </p:txBody>
      </p:sp>
    </p:spTree>
    <p:extLst>
      <p:ext uri="{BB962C8B-B14F-4D97-AF65-F5344CB8AC3E}">
        <p14:creationId xmlns:p14="http://schemas.microsoft.com/office/powerpoint/2010/main" val="695056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49</a:t>
            </a:fld>
            <a:endParaRPr lang="en-GB"/>
          </a:p>
        </p:txBody>
      </p:sp>
    </p:spTree>
    <p:extLst>
      <p:ext uri="{BB962C8B-B14F-4D97-AF65-F5344CB8AC3E}">
        <p14:creationId xmlns:p14="http://schemas.microsoft.com/office/powerpoint/2010/main" val="239182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Select high, middle and low ability pupil to share answers. Ask students to justify their choice.</a:t>
            </a:r>
          </a:p>
          <a:p>
            <a:pPr marL="0" lvl="0" indent="0" algn="l" rtl="0">
              <a:spcBef>
                <a:spcPts val="0"/>
              </a:spcBef>
              <a:spcAft>
                <a:spcPts val="0"/>
              </a:spcAft>
              <a:buNone/>
            </a:pPr>
            <a:r>
              <a:rPr lang="en-US" dirty="0"/>
              <a:t>This is a baseline task to assess what pupils already know. Write down any new vocabulary on the board. New vocabulary will be the key words to </a:t>
            </a:r>
            <a:r>
              <a:rPr lang="en-US" dirty="0" err="1"/>
              <a:t>emphasise</a:t>
            </a:r>
            <a:r>
              <a:rPr lang="en-US" dirty="0"/>
              <a:t> during the lesson.</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5</a:t>
            </a:fld>
            <a:endParaRPr lang="en-GB" dirty="0"/>
          </a:p>
        </p:txBody>
      </p:sp>
    </p:spTree>
    <p:extLst>
      <p:ext uri="{BB962C8B-B14F-4D97-AF65-F5344CB8AC3E}">
        <p14:creationId xmlns:p14="http://schemas.microsoft.com/office/powerpoint/2010/main" val="75181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95959"/>
                </a:solidFill>
              </a:rPr>
              <a:t>(Ramadan a Special Month Moon starter, Month of the Qur’an, Intention</a:t>
            </a:r>
            <a:endParaRPr lang="en-US" dirty="0"/>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6</a:t>
            </a:fld>
            <a:endParaRPr lang="en-GB" dirty="0"/>
          </a:p>
        </p:txBody>
      </p:sp>
    </p:spTree>
    <p:extLst>
      <p:ext uri="{BB962C8B-B14F-4D97-AF65-F5344CB8AC3E}">
        <p14:creationId xmlns:p14="http://schemas.microsoft.com/office/powerpoint/2010/main" val="647909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5000"/>
              </a:lnSpc>
              <a:spcBef>
                <a:spcPts val="0"/>
              </a:spcBef>
              <a:spcAft>
                <a:spcPts val="0"/>
              </a:spcAft>
              <a:buClr>
                <a:schemeClr val="dk1"/>
              </a:buClr>
              <a:buSzPts val="440"/>
              <a:buFont typeface="Arial"/>
              <a:buNone/>
            </a:pPr>
            <a:r>
              <a:rPr lang="en-US" sz="1200" dirty="0">
                <a:solidFill>
                  <a:srgbClr val="595959"/>
                </a:solidFill>
              </a:rPr>
              <a:t>Why we fast, How we fast, benefits</a:t>
            </a:r>
          </a:p>
          <a:p>
            <a:pPr marL="0" lvl="0" indent="0" algn="l" rtl="0">
              <a:spcBef>
                <a:spcPts val="120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8</a:t>
            </a:fld>
            <a:endParaRPr lang="en-GB" dirty="0"/>
          </a:p>
        </p:txBody>
      </p:sp>
    </p:spTree>
    <p:extLst>
      <p:ext uri="{BB962C8B-B14F-4D97-AF65-F5344CB8AC3E}">
        <p14:creationId xmlns:p14="http://schemas.microsoft.com/office/powerpoint/2010/main" val="1576410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Possible H/W ACTIVITY</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9</a:t>
            </a:fld>
            <a:endParaRPr lang="en-GB" dirty="0"/>
          </a:p>
        </p:txBody>
      </p:sp>
    </p:spTree>
    <p:extLst>
      <p:ext uri="{BB962C8B-B14F-4D97-AF65-F5344CB8AC3E}">
        <p14:creationId xmlns:p14="http://schemas.microsoft.com/office/powerpoint/2010/main" val="14602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Activity on next slide can help with the challenge task</a:t>
            </a:r>
          </a:p>
          <a:p>
            <a:endParaRPr lang="en-GB" dirty="0"/>
          </a:p>
        </p:txBody>
      </p:sp>
      <p:sp>
        <p:nvSpPr>
          <p:cNvPr id="4" name="Slide Number Placeholder 3"/>
          <p:cNvSpPr>
            <a:spLocks noGrp="1"/>
          </p:cNvSpPr>
          <p:nvPr>
            <p:ph type="sldNum" sz="quarter" idx="5"/>
          </p:nvPr>
        </p:nvSpPr>
        <p:spPr/>
        <p:txBody>
          <a:bodyPr/>
          <a:lstStyle/>
          <a:p>
            <a:fld id="{A6D9D7DC-B864-4A31-96CE-00370F9AD893}" type="slidenum">
              <a:rPr lang="en-GB" smtClean="0"/>
              <a:t>10</a:t>
            </a:fld>
            <a:endParaRPr lang="en-GB" dirty="0"/>
          </a:p>
        </p:txBody>
      </p:sp>
    </p:spTree>
    <p:extLst>
      <p:ext uri="{BB962C8B-B14F-4D97-AF65-F5344CB8AC3E}">
        <p14:creationId xmlns:p14="http://schemas.microsoft.com/office/powerpoint/2010/main" val="2846876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8DA5-BFE6-022D-24BE-5AC86A08E9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40CA184-6039-CB8D-820F-2D20910A2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F32D43-395E-CEDA-3D04-3302F61A0E44}"/>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5" name="Footer Placeholder 4">
            <a:extLst>
              <a:ext uri="{FF2B5EF4-FFF2-40B4-BE49-F238E27FC236}">
                <a16:creationId xmlns:a16="http://schemas.microsoft.com/office/drawing/2014/main" id="{CCE7BB62-7707-B081-63D6-DD237730C9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0A4DDF3-2331-DB2F-BA08-6631EE371B3E}"/>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140884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1C60-4D69-073C-2E37-F6A5CC4C00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178228-D208-4948-3950-0806E1F69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96636C-334F-CA94-36D1-3F1E342EE59A}"/>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5" name="Footer Placeholder 4">
            <a:extLst>
              <a:ext uri="{FF2B5EF4-FFF2-40B4-BE49-F238E27FC236}">
                <a16:creationId xmlns:a16="http://schemas.microsoft.com/office/drawing/2014/main" id="{834DF2FD-735A-2BB5-F19E-40D3D953E0F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FE7734D-C85E-1D54-2D0B-BD8CFCA744C9}"/>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234704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942D2E-AFA8-7CB7-F89F-F9D66CBEEC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AA7051-81D9-63F9-BE13-F0DEDC8384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2D215C-0181-2D8D-4B40-EE1E31B4C306}"/>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5" name="Footer Placeholder 4">
            <a:extLst>
              <a:ext uri="{FF2B5EF4-FFF2-40B4-BE49-F238E27FC236}">
                <a16:creationId xmlns:a16="http://schemas.microsoft.com/office/drawing/2014/main" id="{B92901CF-F90C-5B5C-FD22-CB6FD6D9BC5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27BCD37-3ECC-D62D-5E33-8EDBD15ED2E4}"/>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405840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4192-7FF8-12CE-3BDE-3DBA3E5D77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2446BF-8A49-5AC6-7B84-9FF07A2EF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904FD9-3B12-CF01-92BB-25D20196EA3C}"/>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5" name="Footer Placeholder 4">
            <a:extLst>
              <a:ext uri="{FF2B5EF4-FFF2-40B4-BE49-F238E27FC236}">
                <a16:creationId xmlns:a16="http://schemas.microsoft.com/office/drawing/2014/main" id="{6D2A61DB-D7F4-1691-5D06-E2A589C9AED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F02C6B3-F5C6-B4BC-4A90-817C05CEDBA8}"/>
              </a:ext>
            </a:extLst>
          </p:cNvPr>
          <p:cNvSpPr>
            <a:spLocks noGrp="1"/>
          </p:cNvSpPr>
          <p:nvPr>
            <p:ph type="sldNum" sz="quarter" idx="12"/>
          </p:nvPr>
        </p:nvSpPr>
        <p:spPr/>
        <p:txBody>
          <a:bodyPr/>
          <a:lstStyle/>
          <a:p>
            <a:fld id="{498DA74F-5B09-46AC-93F1-775A14DB719A}" type="slidenum">
              <a:rPr lang="en-GB" smtClean="0"/>
              <a:t>‹#›</a:t>
            </a:fld>
            <a:endParaRPr lang="en-GB" dirty="0"/>
          </a:p>
        </p:txBody>
      </p:sp>
      <p:sp>
        <p:nvSpPr>
          <p:cNvPr id="15" name="Freeform: Shape 14">
            <a:extLst>
              <a:ext uri="{FF2B5EF4-FFF2-40B4-BE49-F238E27FC236}">
                <a16:creationId xmlns:a16="http://schemas.microsoft.com/office/drawing/2014/main" id="{34ED0ADF-1743-DBAC-80FF-504F6E59C936}"/>
              </a:ext>
            </a:extLst>
          </p:cNvPr>
          <p:cNvSpPr/>
          <p:nvPr userDrawn="1"/>
        </p:nvSpPr>
        <p:spPr>
          <a:xfrm>
            <a:off x="11445140" y="6267575"/>
            <a:ext cx="746861" cy="590425"/>
          </a:xfrm>
          <a:custGeom>
            <a:avLst/>
            <a:gdLst>
              <a:gd name="connsiteX0" fmla="*/ 223145 w 746861"/>
              <a:gd name="connsiteY0" fmla="*/ 0 h 590425"/>
              <a:gd name="connsiteX1" fmla="*/ 746861 w 746861"/>
              <a:gd name="connsiteY1" fmla="*/ 0 h 590425"/>
              <a:gd name="connsiteX2" fmla="*/ 746861 w 746861"/>
              <a:gd name="connsiteY2" fmla="*/ 590425 h 590425"/>
              <a:gd name="connsiteX3" fmla="*/ 0 w 746861"/>
              <a:gd name="connsiteY3" fmla="*/ 590425 h 590425"/>
              <a:gd name="connsiteX4" fmla="*/ 0 w 746861"/>
              <a:gd name="connsiteY4" fmla="*/ 223145 h 590425"/>
              <a:gd name="connsiteX5" fmla="*/ 223145 w 746861"/>
              <a:gd name="connsiteY5" fmla="*/ 0 h 5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861" h="590425">
                <a:moveTo>
                  <a:pt x="223145" y="0"/>
                </a:moveTo>
                <a:lnTo>
                  <a:pt x="746861" y="0"/>
                </a:lnTo>
                <a:lnTo>
                  <a:pt x="746861" y="590425"/>
                </a:lnTo>
                <a:lnTo>
                  <a:pt x="0" y="590425"/>
                </a:lnTo>
                <a:lnTo>
                  <a:pt x="0" y="223145"/>
                </a:lnTo>
                <a:cubicBezTo>
                  <a:pt x="0" y="99905"/>
                  <a:pt x="99905" y="0"/>
                  <a:pt x="223145" y="0"/>
                </a:cubicBezTo>
                <a:close/>
              </a:path>
            </a:pathLst>
          </a:custGeom>
          <a:solidFill>
            <a:schemeClr val="bg1"/>
          </a:solidFill>
          <a:ln>
            <a:noFill/>
          </a:ln>
          <a:effectLst>
            <a:outerShdw blurRad="50800" dist="38100" dir="129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p>
        </p:txBody>
      </p:sp>
      <p:pic>
        <p:nvPicPr>
          <p:cNvPr id="9" name="Graphic 8">
            <a:extLst>
              <a:ext uri="{FF2B5EF4-FFF2-40B4-BE49-F238E27FC236}">
                <a16:creationId xmlns:a16="http://schemas.microsoft.com/office/drawing/2014/main" id="{FF5841F4-AB71-C6F3-BF6F-A6594EDE29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10956" y="6417408"/>
            <a:ext cx="400088" cy="304067"/>
          </a:xfrm>
          <a:prstGeom prst="rect">
            <a:avLst/>
          </a:prstGeom>
        </p:spPr>
      </p:pic>
    </p:spTree>
    <p:extLst>
      <p:ext uri="{BB962C8B-B14F-4D97-AF65-F5344CB8AC3E}">
        <p14:creationId xmlns:p14="http://schemas.microsoft.com/office/powerpoint/2010/main" val="1496675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68A2-A55B-DD88-7BBF-9D80B40B04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103409-F2D7-3199-6D63-26DE42AD45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67080B-A676-55B1-53E1-CE22342AE997}"/>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5" name="Footer Placeholder 4">
            <a:extLst>
              <a:ext uri="{FF2B5EF4-FFF2-40B4-BE49-F238E27FC236}">
                <a16:creationId xmlns:a16="http://schemas.microsoft.com/office/drawing/2014/main" id="{45D660C5-FDB2-33CA-70B3-6E340911632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263E20D-88B7-2C59-D108-9F435AD115CB}"/>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189651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7572-6161-D22F-4140-6B7082CFED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9684AF-DBC2-A591-0AEF-D2877E158B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441DA6-05B3-920C-4981-928DF364FB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2E6D97-50B8-2713-A7FA-F6607B403E12}"/>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6" name="Footer Placeholder 5">
            <a:extLst>
              <a:ext uri="{FF2B5EF4-FFF2-40B4-BE49-F238E27FC236}">
                <a16:creationId xmlns:a16="http://schemas.microsoft.com/office/drawing/2014/main" id="{887C345F-C740-991A-8035-A46D7503F09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BEA45A0-0399-3B10-928E-FA02F77FBC93}"/>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1002330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1B72-5945-3B3C-A4F0-236EB58051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ECFBA1-FB4D-BA60-7BC2-BC79D6281A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D82DF4-E59E-31CD-7F49-A2D079ACF1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F02B1B6-961C-DD2B-C241-365B48013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1720E3-D9B0-B6FE-A8DD-C841263914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0C51208-F12A-73E2-8860-1DDF69EABD00}"/>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8" name="Footer Placeholder 7">
            <a:extLst>
              <a:ext uri="{FF2B5EF4-FFF2-40B4-BE49-F238E27FC236}">
                <a16:creationId xmlns:a16="http://schemas.microsoft.com/office/drawing/2014/main" id="{1038BADE-AE9B-11B5-3F07-5AEDE2248A3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0259741-6BDD-C675-B6FE-4BC8C2B14A7A}"/>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167234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A7E30-BDAF-0872-62AA-6E3B739608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3EB763-F2BA-64F8-5C8C-F250392CB067}"/>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4" name="Footer Placeholder 3">
            <a:extLst>
              <a:ext uri="{FF2B5EF4-FFF2-40B4-BE49-F238E27FC236}">
                <a16:creationId xmlns:a16="http://schemas.microsoft.com/office/drawing/2014/main" id="{C7D43C55-A524-635B-4B11-6F07E93B36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719873B-DD1E-07D5-E75B-1E210E4E8AC7}"/>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91829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78487-6601-0E62-05DC-01FAD8E84602}"/>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3" name="Footer Placeholder 2">
            <a:extLst>
              <a:ext uri="{FF2B5EF4-FFF2-40B4-BE49-F238E27FC236}">
                <a16:creationId xmlns:a16="http://schemas.microsoft.com/office/drawing/2014/main" id="{D9CC5935-28FB-7943-507F-488137F1D29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C858547-C72F-2179-E31F-01586A82772A}"/>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425098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82A14-CC1C-57A3-6344-8FDDB77CD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0D45035-13BD-CD69-EDBA-9229F92AC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4C98AB-8EE9-8144-ED18-60D137195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F21C06-8A45-7046-2371-57A801D77E86}"/>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6" name="Footer Placeholder 5">
            <a:extLst>
              <a:ext uri="{FF2B5EF4-FFF2-40B4-BE49-F238E27FC236}">
                <a16:creationId xmlns:a16="http://schemas.microsoft.com/office/drawing/2014/main" id="{1C82E359-CF94-D1F6-26BE-D9542036F7D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AC2792A-5196-7B4D-2B75-DE33FE8045B3}"/>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3934531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F3F8-66E7-5BA8-49AD-BFC6D400A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4085BD-BFF0-78B4-6BA4-F9EBD0B35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F0D3B77-A507-9521-A5CE-AF9A46196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44840-0D24-6E44-38E0-675B7C545B7D}"/>
              </a:ext>
            </a:extLst>
          </p:cNvPr>
          <p:cNvSpPr>
            <a:spLocks noGrp="1"/>
          </p:cNvSpPr>
          <p:nvPr>
            <p:ph type="dt" sz="half" idx="10"/>
          </p:nvPr>
        </p:nvSpPr>
        <p:spPr/>
        <p:txBody>
          <a:bodyPr/>
          <a:lstStyle/>
          <a:p>
            <a:fld id="{19E2DF59-6AAF-4099-8C4B-F5AB546898FC}" type="datetimeFigureOut">
              <a:rPr lang="en-GB" smtClean="0"/>
              <a:t>12/02/2025</a:t>
            </a:fld>
            <a:endParaRPr lang="en-GB" dirty="0"/>
          </a:p>
        </p:txBody>
      </p:sp>
      <p:sp>
        <p:nvSpPr>
          <p:cNvPr id="6" name="Footer Placeholder 5">
            <a:extLst>
              <a:ext uri="{FF2B5EF4-FFF2-40B4-BE49-F238E27FC236}">
                <a16:creationId xmlns:a16="http://schemas.microsoft.com/office/drawing/2014/main" id="{59B2B60B-5806-F1DB-6CFF-CE4C195126C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E439B62-5BAF-ECAD-4662-D4A4757FBF4F}"/>
              </a:ext>
            </a:extLst>
          </p:cNvPr>
          <p:cNvSpPr>
            <a:spLocks noGrp="1"/>
          </p:cNvSpPr>
          <p:nvPr>
            <p:ph type="sldNum" sz="quarter" idx="12"/>
          </p:nvPr>
        </p:nvSpPr>
        <p:spPr/>
        <p:txBody>
          <a:bodyPr/>
          <a:lstStyle/>
          <a:p>
            <a:fld id="{498DA74F-5B09-46AC-93F1-775A14DB719A}" type="slidenum">
              <a:rPr lang="en-GB" smtClean="0"/>
              <a:t>‹#›</a:t>
            </a:fld>
            <a:endParaRPr lang="en-GB" dirty="0"/>
          </a:p>
        </p:txBody>
      </p:sp>
    </p:spTree>
    <p:extLst>
      <p:ext uri="{BB962C8B-B14F-4D97-AF65-F5344CB8AC3E}">
        <p14:creationId xmlns:p14="http://schemas.microsoft.com/office/powerpoint/2010/main" val="1036282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53C236-0E42-9383-6F30-5984D3715C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1FA874-AF76-2205-821C-B4D4A3260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8F8D07-871F-3358-4188-79DEE72759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2DF59-6AAF-4099-8C4B-F5AB546898FC}" type="datetimeFigureOut">
              <a:rPr lang="en-GB" smtClean="0"/>
              <a:t>12/02/2025</a:t>
            </a:fld>
            <a:endParaRPr lang="en-GB" dirty="0"/>
          </a:p>
        </p:txBody>
      </p:sp>
      <p:sp>
        <p:nvSpPr>
          <p:cNvPr id="5" name="Footer Placeholder 4">
            <a:extLst>
              <a:ext uri="{FF2B5EF4-FFF2-40B4-BE49-F238E27FC236}">
                <a16:creationId xmlns:a16="http://schemas.microsoft.com/office/drawing/2014/main" id="{C1F2DBEF-3A93-D7A6-1718-8DC76D4298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0FE10E2-243E-4C17-4CC1-EBF7EB9ED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DA74F-5B09-46AC-93F1-775A14DB719A}" type="slidenum">
              <a:rPr lang="en-GB" smtClean="0"/>
              <a:t>‹#›</a:t>
            </a:fld>
            <a:endParaRPr lang="en-GB" dirty="0"/>
          </a:p>
        </p:txBody>
      </p:sp>
    </p:spTree>
    <p:extLst>
      <p:ext uri="{BB962C8B-B14F-4D97-AF65-F5344CB8AC3E}">
        <p14:creationId xmlns:p14="http://schemas.microsoft.com/office/powerpoint/2010/main" val="981338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9.svg"/><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11.svg"/><Relationship Id="rId23" Type="http://schemas.openxmlformats.org/officeDocument/2006/relationships/image" Target="../media/image19.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image" Target="../media/image3.png"/><Relationship Id="rId14" Type="http://schemas.openxmlformats.org/officeDocument/2006/relationships/image" Target="../media/image10.png"/><Relationship Id="rId22"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4.png"/><Relationship Id="rId7" Type="http://schemas.openxmlformats.org/officeDocument/2006/relationships/image" Target="../media/image5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6.svg"/><Relationship Id="rId4" Type="http://schemas.openxmlformats.org/officeDocument/2006/relationships/audio" Target="../media/audio1.wav"/><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6.png"/><Relationship Id="rId5" Type="http://schemas.openxmlformats.org/officeDocument/2006/relationships/image" Target="../media/image5.png"/><Relationship Id="rId10" Type="http://schemas.openxmlformats.org/officeDocument/2006/relationships/image" Target="../media/image25.svg"/><Relationship Id="rId4" Type="http://schemas.openxmlformats.org/officeDocument/2006/relationships/image" Target="../media/image21.svg"/><Relationship Id="rId9" Type="http://schemas.openxmlformats.org/officeDocument/2006/relationships/image" Target="../media/image24.png"/><Relationship Id="rId1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30.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31.svg"/><Relationship Id="rId9" Type="http://schemas.microsoft.com/office/2007/relationships/diagramDrawing" Target="../diagrams/drawing1.xml"/><Relationship Id="rId14"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0.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67.svg"/><Relationship Id="rId4" Type="http://schemas.openxmlformats.org/officeDocument/2006/relationships/image" Target="../media/image31.sv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6.svg"/><Relationship Id="rId4" Type="http://schemas.openxmlformats.org/officeDocument/2006/relationships/audio" Target="../media/audio1.wav"/><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2.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svg"/><Relationship Id="rId11" Type="http://schemas.openxmlformats.org/officeDocument/2006/relationships/image" Target="../media/image1.png"/><Relationship Id="rId5" Type="http://schemas.openxmlformats.org/officeDocument/2006/relationships/image" Target="../media/image28.png"/><Relationship Id="rId10" Type="http://schemas.openxmlformats.org/officeDocument/2006/relationships/image" Target="../media/image6.svg"/><Relationship Id="rId4" Type="http://schemas.openxmlformats.org/officeDocument/2006/relationships/audio" Target="../media/audio1.wav"/><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0.sv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59.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7.sv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slides/_rels/slide4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6.svg"/><Relationship Id="rId4" Type="http://schemas.openxmlformats.org/officeDocument/2006/relationships/audio" Target="../media/audio1.wav"/><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6.svg"/></Relationships>
</file>

<file path=ppt/slides/_rels/slide45.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30.png"/><Relationship Id="rId7" Type="http://schemas.openxmlformats.org/officeDocument/2006/relationships/image" Target="../media/image12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31.svg"/></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61.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7.sv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3.sv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4.png"/><Relationship Id="rId4"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6.png"/><Relationship Id="rId5" Type="http://schemas.openxmlformats.org/officeDocument/2006/relationships/image" Target="../media/image5.png"/><Relationship Id="rId10" Type="http://schemas.openxmlformats.org/officeDocument/2006/relationships/image" Target="../media/image25.svg"/><Relationship Id="rId4" Type="http://schemas.openxmlformats.org/officeDocument/2006/relationships/image" Target="../media/image21.svg"/><Relationship Id="rId9" Type="http://schemas.openxmlformats.org/officeDocument/2006/relationships/image" Target="../media/image24.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3DD58-2EFB-E8F5-3BD1-4655CB39B0FA}"/>
              </a:ext>
            </a:extLst>
          </p:cNvPr>
          <p:cNvSpPr>
            <a:spLocks noGrp="1"/>
          </p:cNvSpPr>
          <p:nvPr>
            <p:ph type="ctrTitle"/>
          </p:nvPr>
        </p:nvSpPr>
        <p:spPr>
          <a:xfrm>
            <a:off x="1524000" y="456990"/>
            <a:ext cx="9144000" cy="2387600"/>
          </a:xfrm>
        </p:spPr>
        <p:txBody>
          <a:bodyPr/>
          <a:lstStyle/>
          <a:p>
            <a:r>
              <a:rPr lang="en-US" sz="5400" dirty="0">
                <a:solidFill>
                  <a:srgbClr val="454F57"/>
                </a:solidFill>
                <a:latin typeface="Mikado Medium" panose="02000000000000000000" pitchFamily="50" charset="0"/>
              </a:rPr>
              <a:t>My Journey Through </a:t>
            </a:r>
            <a:r>
              <a:rPr lang="en-US" sz="9600" dirty="0">
                <a:solidFill>
                  <a:srgbClr val="00B4B1"/>
                </a:solidFill>
                <a:latin typeface="Mikado Black" panose="02000000000000000000" pitchFamily="50" charset="0"/>
              </a:rPr>
              <a:t>Ramadan</a:t>
            </a:r>
            <a:endParaRPr lang="en-GB" sz="9600" dirty="0">
              <a:solidFill>
                <a:srgbClr val="00B4B1"/>
              </a:solidFill>
              <a:latin typeface="Mikado Black" panose="02000000000000000000" pitchFamily="50" charset="0"/>
            </a:endParaRPr>
          </a:p>
        </p:txBody>
      </p:sp>
      <p:sp>
        <p:nvSpPr>
          <p:cNvPr id="4" name="Rectangle: Rounded Corners 3">
            <a:extLst>
              <a:ext uri="{FF2B5EF4-FFF2-40B4-BE49-F238E27FC236}">
                <a16:creationId xmlns:a16="http://schemas.microsoft.com/office/drawing/2014/main" id="{05181FF5-F863-952C-2F40-2F0ABBE5FD60}"/>
              </a:ext>
            </a:extLst>
          </p:cNvPr>
          <p:cNvSpPr/>
          <p:nvPr/>
        </p:nvSpPr>
        <p:spPr>
          <a:xfrm>
            <a:off x="10279626" y="-279400"/>
            <a:ext cx="1516134" cy="10109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26954"/>
              </a:solidFill>
            </a:endParaRPr>
          </a:p>
        </p:txBody>
      </p:sp>
      <p:sp>
        <p:nvSpPr>
          <p:cNvPr id="7" name="TextBox 6">
            <a:extLst>
              <a:ext uri="{FF2B5EF4-FFF2-40B4-BE49-F238E27FC236}">
                <a16:creationId xmlns:a16="http://schemas.microsoft.com/office/drawing/2014/main" id="{663A5FCF-F2DB-54E9-39D3-CCF050B42C66}"/>
              </a:ext>
            </a:extLst>
          </p:cNvPr>
          <p:cNvSpPr txBox="1"/>
          <p:nvPr/>
        </p:nvSpPr>
        <p:spPr>
          <a:xfrm>
            <a:off x="10279627" y="122332"/>
            <a:ext cx="1516134" cy="461665"/>
          </a:xfrm>
          <a:prstGeom prst="rect">
            <a:avLst/>
          </a:prstGeom>
          <a:noFill/>
        </p:spPr>
        <p:txBody>
          <a:bodyPr wrap="square" rtlCol="0">
            <a:spAutoFit/>
          </a:bodyPr>
          <a:lstStyle/>
          <a:p>
            <a:pPr algn="ctr"/>
            <a:r>
              <a:rPr lang="en-US" sz="2400" b="1" dirty="0">
                <a:solidFill>
                  <a:schemeClr val="bg1"/>
                </a:solidFill>
                <a:latin typeface="Poppins Bold" panose="00000800000000000000" pitchFamily="2" charset="0"/>
                <a:cs typeface="Poppins Bold" panose="00000800000000000000" pitchFamily="2" charset="0"/>
              </a:rPr>
              <a:t>LEVEL 3</a:t>
            </a:r>
            <a:endParaRPr lang="en-GB" sz="2400" b="1" dirty="0">
              <a:solidFill>
                <a:schemeClr val="bg1"/>
              </a:solidFill>
              <a:latin typeface="Poppins Bold" panose="00000800000000000000" pitchFamily="2" charset="0"/>
              <a:cs typeface="Poppins Bold" panose="00000800000000000000" pitchFamily="2" charset="0"/>
            </a:endParaRPr>
          </a:p>
        </p:txBody>
      </p:sp>
      <p:pic>
        <p:nvPicPr>
          <p:cNvPr id="17" name="Graphic 16">
            <a:extLst>
              <a:ext uri="{FF2B5EF4-FFF2-40B4-BE49-F238E27FC236}">
                <a16:creationId xmlns:a16="http://schemas.microsoft.com/office/drawing/2014/main" id="{93777D94-CE1E-06B9-7904-BA6AA4C8CC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838109"/>
            <a:ext cx="12192000" cy="3695039"/>
          </a:xfrm>
          <a:prstGeom prst="rect">
            <a:avLst/>
          </a:prstGeom>
        </p:spPr>
      </p:pic>
      <p:pic>
        <p:nvPicPr>
          <p:cNvPr id="19" name="Graphic 18">
            <a:extLst>
              <a:ext uri="{FF2B5EF4-FFF2-40B4-BE49-F238E27FC236}">
                <a16:creationId xmlns:a16="http://schemas.microsoft.com/office/drawing/2014/main" id="{9DB403EB-7560-B611-42D2-34DC56A290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830" y="4220946"/>
            <a:ext cx="971550" cy="433264"/>
          </a:xfrm>
          <a:prstGeom prst="rect">
            <a:avLst/>
          </a:prstGeom>
        </p:spPr>
      </p:pic>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06B56701-950D-37F2-FBC3-C06AB806C4FD}"/>
                  </a:ext>
                </a:extLst>
              </p14:cNvPr>
              <p14:cNvContentPartPr/>
              <p14:nvPr/>
            </p14:nvContentPartPr>
            <p14:xfrm>
              <a:off x="1901520" y="3573990"/>
              <a:ext cx="9000" cy="7560"/>
            </p14:xfrm>
          </p:contentPart>
        </mc:Choice>
        <mc:Fallback xmlns="">
          <p:pic>
            <p:nvPicPr>
              <p:cNvPr id="20" name="Ink 19">
                <a:extLst>
                  <a:ext uri="{FF2B5EF4-FFF2-40B4-BE49-F238E27FC236}">
                    <a16:creationId xmlns:a16="http://schemas.microsoft.com/office/drawing/2014/main" id="{06B56701-950D-37F2-FBC3-C06AB806C4FD}"/>
                  </a:ext>
                </a:extLst>
              </p:cNvPr>
              <p:cNvPicPr/>
              <p:nvPr/>
            </p:nvPicPr>
            <p:blipFill>
              <a:blip r:embed="rId10"/>
              <a:stretch>
                <a:fillRect/>
              </a:stretch>
            </p:blipFill>
            <p:spPr>
              <a:xfrm>
                <a:off x="1892880" y="3565350"/>
                <a:ext cx="26640" cy="25200"/>
              </a:xfrm>
              <a:prstGeom prst="rect">
                <a:avLst/>
              </a:prstGeom>
            </p:spPr>
          </p:pic>
        </mc:Fallback>
      </mc:AlternateContent>
      <p:pic>
        <p:nvPicPr>
          <p:cNvPr id="22" name="Picture 21" descr="Icon&#10;&#10;Description automatically generated">
            <a:extLst>
              <a:ext uri="{FF2B5EF4-FFF2-40B4-BE49-F238E27FC236}">
                <a16:creationId xmlns:a16="http://schemas.microsoft.com/office/drawing/2014/main" id="{95730C02-CC59-F7D9-6F7C-6B8AB8554D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79066" y="3285086"/>
            <a:ext cx="1154584" cy="1154584"/>
          </a:xfrm>
          <a:prstGeom prst="rect">
            <a:avLst/>
          </a:prstGeom>
        </p:spPr>
      </p:pic>
      <p:pic>
        <p:nvPicPr>
          <p:cNvPr id="25" name="Graphic 24">
            <a:extLst>
              <a:ext uri="{FF2B5EF4-FFF2-40B4-BE49-F238E27FC236}">
                <a16:creationId xmlns:a16="http://schemas.microsoft.com/office/drawing/2014/main" id="{A92BC2BF-4478-483B-AC46-ABD92EE64F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47345" y="4912722"/>
            <a:ext cx="914400" cy="914400"/>
          </a:xfrm>
          <a:prstGeom prst="rect">
            <a:avLst/>
          </a:prstGeom>
        </p:spPr>
      </p:pic>
      <p:pic>
        <p:nvPicPr>
          <p:cNvPr id="26" name="Graphic 25">
            <a:extLst>
              <a:ext uri="{FF2B5EF4-FFF2-40B4-BE49-F238E27FC236}">
                <a16:creationId xmlns:a16="http://schemas.microsoft.com/office/drawing/2014/main" id="{7EB96C6D-9E87-2BAC-D0FE-F5C68451C6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67912" y="3675948"/>
            <a:ext cx="800225" cy="800225"/>
          </a:xfrm>
          <a:prstGeom prst="rect">
            <a:avLst/>
          </a:prstGeom>
        </p:spPr>
      </p:pic>
      <p:pic>
        <p:nvPicPr>
          <p:cNvPr id="28" name="Graphic 27">
            <a:extLst>
              <a:ext uri="{FF2B5EF4-FFF2-40B4-BE49-F238E27FC236}">
                <a16:creationId xmlns:a16="http://schemas.microsoft.com/office/drawing/2014/main" id="{93348E11-89CF-C611-EF0C-F65C23C960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162802" y="4951179"/>
            <a:ext cx="768698" cy="768698"/>
          </a:xfrm>
          <a:prstGeom prst="rect">
            <a:avLst/>
          </a:prstGeom>
        </p:spPr>
      </p:pic>
      <p:pic>
        <p:nvPicPr>
          <p:cNvPr id="30" name="Graphic 29">
            <a:extLst>
              <a:ext uri="{FF2B5EF4-FFF2-40B4-BE49-F238E27FC236}">
                <a16:creationId xmlns:a16="http://schemas.microsoft.com/office/drawing/2014/main" id="{971EBA71-7905-0EE5-D2B1-FC013362786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4324" y="2942966"/>
            <a:ext cx="1082040" cy="1082040"/>
          </a:xfrm>
          <a:prstGeom prst="rect">
            <a:avLst/>
          </a:prstGeom>
        </p:spPr>
      </p:pic>
      <p:pic>
        <p:nvPicPr>
          <p:cNvPr id="32" name="Graphic 31">
            <a:extLst>
              <a:ext uri="{FF2B5EF4-FFF2-40B4-BE49-F238E27FC236}">
                <a16:creationId xmlns:a16="http://schemas.microsoft.com/office/drawing/2014/main" id="{34473212-CF98-ACD4-63E6-6B8C7E9CCF2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10295" y="3581550"/>
            <a:ext cx="631836" cy="631836"/>
          </a:xfrm>
          <a:prstGeom prst="rect">
            <a:avLst/>
          </a:prstGeom>
        </p:spPr>
      </p:pic>
      <p:pic>
        <p:nvPicPr>
          <p:cNvPr id="3" name="Graphic 2">
            <a:extLst>
              <a:ext uri="{FF2B5EF4-FFF2-40B4-BE49-F238E27FC236}">
                <a16:creationId xmlns:a16="http://schemas.microsoft.com/office/drawing/2014/main" id="{40A7A8C1-1DE0-531F-C54F-B20AE3A5D74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291644" y="6142052"/>
            <a:ext cx="2264248" cy="239004"/>
          </a:xfrm>
          <a:prstGeom prst="rect">
            <a:avLst/>
          </a:prstGeom>
        </p:spPr>
      </p:pic>
    </p:spTree>
    <p:extLst>
      <p:ext uri="{BB962C8B-B14F-4D97-AF65-F5344CB8AC3E}">
        <p14:creationId xmlns:p14="http://schemas.microsoft.com/office/powerpoint/2010/main" val="94713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7692" decel="7692" fill="hold" nodeType="clickEffect">
                                  <p:stCondLst>
                                    <p:cond delay="0"/>
                                  </p:stCondLst>
                                  <p:childTnLst>
                                    <p:animMotion origin="layout" path="M 0.03802 0.00301 C 0.04661 0.00903 0.04635 0.01019 0.06041 0.00463 C 0.06197 0.00394 0.06237 0.00023 0.06328 -0.00208 C 0.06354 -0.01597 0.0638 -0.02986 0.06419 -0.04375 C 0.06471 -0.0581 0.06536 -0.07268 0.06614 -0.08704 C 0.06627 -0.09213 0.06653 -0.09699 0.06705 -0.10208 C 0.06718 -0.1037 0.0677 -0.10532 0.06796 -0.10718 C 0.06862 -0.11204 0.06914 -0.11713 0.06979 -0.12199 C 0.0707 -0.12755 0.07356 -0.14213 0.07552 -0.14537 C 0.07643 -0.14699 0.07734 -0.14861 0.07825 -0.15046 C 0.07929 -0.15255 0.0802 -0.15463 0.08112 -0.15694 C 0.08177 -0.15926 0.0819 -0.16204 0.08294 -0.16366 C 0.08424 -0.16574 0.08606 -0.16597 0.08763 -0.16713 C 0.08828 -0.16875 0.08867 -0.1706 0.08958 -0.17199 C 0.09309 -0.17847 0.09765 -0.17616 0.1026 -0.17708 C 0.10416 -0.17824 0.10572 -0.1794 0.10729 -0.18032 C 0.10976 -0.18171 0.11237 -0.18218 0.11484 -0.1838 C 0.11575 -0.18426 0.11679 -0.18449 0.1177 -0.18542 C 0.12656 -0.19329 0.11158 -0.18356 0.12604 -0.19213 C 0.13385 -0.19143 0.14179 -0.19259 0.14947 -0.19028 C 0.15052 -0.19005 0.14973 -0.18657 0.15052 -0.18542 C 0.15143 -0.18403 0.15299 -0.18426 0.15416 -0.1838 C 0.1552 -0.18333 0.15612 -0.18264 0.15703 -0.18194 C 0.16119 -0.17083 0.15598 -0.18449 0.16263 -0.16875 C 0.16328 -0.16713 0.1638 -0.16528 0.16458 -0.16366 C 0.16627 -0.16018 0.16822 -0.15694 0.17018 -0.1537 C 0.17135 -0.14699 0.17174 -0.14375 0.17487 -0.13704 C 0.17578 -0.13495 0.17734 -0.1338 0.17864 -0.13194 C 0.17968 -0.12523 0.18046 -0.11852 0.18229 -0.11204 C 0.18359 -0.10741 0.18489 -0.10579 0.18697 -0.10208 C 0.18723 -0.10093 0.18958 -0.09143 0.18984 -0.08866 C 0.19049 -0.08287 0.1914 -0.06736 0.19166 -0.06204 C 0.19231 0.01736 0.1927 0.09676 0.19362 0.17616 C 0.19362 0.17639 0.19518 0.19676 0.19544 0.19792 C 0.19609 0.20046 0.19739 0.20232 0.1983 0.20463 C 0.2 0.21945 0.19804 0.20718 0.20299 0.22454 C 0.20338 0.22616 0.20351 0.22801 0.2039 0.22963 C 0.20442 0.23195 0.2052 0.23403 0.20572 0.23634 C 0.20612 0.23796 0.20598 0.24005 0.20677 0.2412 C 0.20794 0.24352 0.20989 0.24445 0.21145 0.2463 C 0.21393 0.24931 0.21588 0.25486 0.21888 0.25625 C 0.22018 0.25671 0.22148 0.25718 0.22265 0.25787 C 0.22487 0.25926 0.22695 0.26181 0.22916 0.26296 C 0.23138 0.26389 0.23359 0.26389 0.2358 0.26458 C 0.24414 0.26713 0.23697 0.26574 0.24791 0.26968 C 0.25013 0.27037 0.25234 0.2706 0.25455 0.2713 C 0.27747 0.26898 0.28098 0.27986 0.29205 0.26296 C 0.29296 0.26134 0.29388 0.25949 0.29479 0.25787 C 0.29583 0.25347 0.29713 0.24699 0.29856 0.24282 C 0.2996 0.23982 0.30234 0.23472 0.30325 0.23125 C 0.30677 0.21898 0.30286 0.22593 0.30885 0.21782 C 0.31015 0.21343 0.31171 0.20926 0.31263 0.20463 L 0.31458 0.19468 C 0.31484 0.19074 0.31497 0.18681 0.31549 0.18287 C 0.31705 0.16921 0.31744 0.17199 0.31822 0.15949 C 0.31901 0.14722 0.31979 0.12431 0.32018 0.11296 C 0.32044 0.07732 0.32057 0.0419 0.32109 0.00625 C 0.32122 0.0007 0.32226 -0.00486 0.32291 -0.01042 C 0.3233 -0.01319 0.32343 -0.01597 0.32395 -0.01875 C 0.32434 -0.02106 0.32526 -0.02315 0.32578 -0.02546 C 0.32617 -0.02708 0.32643 -0.0287 0.32669 -0.03032 C 0.32734 -0.0331 0.32799 -0.03588 0.32864 -0.03866 C 0.32981 -0.04444 0.32929 -0.04444 0.33138 -0.05046 C 0.33489 -0.06042 0.3332 -0.05393 0.33697 -0.06204 C 0.34804 -0.08565 0.32643 -0.04329 0.3427 -0.07199 C 0.34348 -0.07338 0.34375 -0.07569 0.34453 -0.07708 C 0.34674 -0.08079 0.34817 -0.08079 0.35104 -0.08218 C 0.35429 -0.09051 0.3513 -0.08472 0.35572 -0.08866 C 0.35742 -0.09028 0.35872 -0.09282 0.36041 -0.09375 C 0.36289 -0.09514 0.36549 -0.09491 0.36796 -0.09537 C 0.37239 -0.09606 0.37669 -0.09653 0.38112 -0.09699 C 0.38919 -0.09653 0.39739 -0.09768 0.40546 -0.09537 C 0.40872 -0.09444 0.41536 -0.08704 0.41862 -0.08218 C 0.41966 -0.08055 0.42031 -0.07847 0.42135 -0.07708 C 0.42252 -0.07569 0.42395 -0.07477 0.42513 -0.07384 C 0.42552 -0.07153 0.42539 -0.06898 0.42604 -0.06713 C 0.42721 -0.06366 0.42994 -0.06088 0.43177 -0.0588 C 0.43203 -0.05532 0.43229 -0.05208 0.43268 -0.04884 C 0.4332 -0.04421 0.43411 -0.04005 0.4345 -0.03542 C 0.4371 -0.00255 0.43333 -0.05116 0.43645 -0.00532 C 0.43658 -0.00208 0.4371 0.00116 0.43737 0.00463 C 0.4401 0.04074 0.43593 -0.00486 0.4401 0.03958 C 0.44049 0.0706 0.44062 0.10185 0.44114 0.13287 C 0.44127 0.14514 0.44101 0.15741 0.44205 0.16968 C 0.44257 0.17662 0.44466 0.18287 0.44583 0.18958 C 0.44635 0.19352 0.44674 0.19745 0.44765 0.20116 C 0.4483 0.2037 0.44973 0.20556 0.45052 0.20787 C 0.4513 0.21042 0.45169 0.21343 0.45234 0.2162 C 0.45273 0.21782 0.4526 0.21991 0.45325 0.2213 C 0.45742 0.22963 0.45937 0.22963 0.46458 0.23449 C 0.46614 0.23611 0.46744 0.23843 0.46927 0.23958 C 0.47096 0.24074 0.47304 0.24051 0.47487 0.2412 C 0.47682 0.24213 0.47851 0.24352 0.48046 0.24468 C 0.4845 0.24676 0.48619 0.24676 0.49075 0.24792 C 0.49166 0.24838 0.49257 0.24931 0.49362 0.24954 C 0.50859 0.2544 0.52278 0.24931 0.53854 0.24792 C 0.54166 0.24676 0.54505 0.24676 0.54791 0.24468 C 0.54987 0.24329 0.55091 0.23958 0.5526 0.23796 C 0.55377 0.23681 0.5552 0.23681 0.55638 0.23634 C 0.5621 0.22107 0.55312 0.24491 0.56106 0.22292 C 0.56237 0.21945 0.56354 0.2162 0.56484 0.21296 C 0.5651 0.19838 0.56523 0.18403 0.56575 0.16968 C 0.56614 0.15787 0.56679 0.1625 0.5677 0.15301 C 0.56809 0.14838 0.56822 0.14398 0.56862 0.13958 C 0.56888 0.13565 0.56927 0.13171 0.56953 0.12801 C 0.57213 0.05509 0.57018 0.11667 0.57135 -0.0338 C 0.57161 -0.06551 0.57148 -0.09699 0.57239 -0.1287 C 0.57252 -0.13333 0.57539 -0.14352 0.57708 -0.14699 C 0.57773 -0.14861 0.57903 -0.14907 0.57981 -0.15046 C 0.58125 -0.15301 0.58203 -0.15648 0.58359 -0.1588 C 0.58645 -0.16273 0.5901 -0.16458 0.59296 -0.16875 C 0.59453 -0.17083 0.59622 -0.17292 0.59765 -0.17546 C 0.60195 -0.18287 0.59687 -0.1787 0.60234 -0.18194 C 0.60325 -0.18426 0.60403 -0.1868 0.6052 -0.18866 C 0.60807 -0.19329 0.61119 -0.19583 0.61458 -0.19861 C 0.6151 -0.20046 0.61536 -0.20278 0.6164 -0.2037 C 0.61809 -0.20532 0.62018 -0.20555 0.622 -0.20532 C 0.6302 -0.2044 0.63828 -0.20208 0.64635 -0.20046 C 0.64765 -0.19861 0.64882 -0.19699 0.65013 -0.19537 C 0.65169 -0.19352 0.65338 -0.19236 0.65481 -0.19028 C 0.65625 -0.18843 0.65716 -0.18542 0.65859 -0.1838 C 0.65963 -0.18241 0.66106 -0.18264 0.66237 -0.18194 C 0.66562 -0.18032 0.66809 -0.17847 0.67083 -0.17361 C 0.67356 -0.16875 0.67825 -0.15694 0.67825 -0.15694 C 0.67864 -0.15532 0.6789 -0.1537 0.67916 -0.15208 C 0.68046 -0.14653 0.68216 -0.1412 0.68294 -0.13542 C 0.68398 -0.12824 0.68411 -0.12824 0.68489 -0.12037 C 0.68515 -0.11713 0.68528 -0.11366 0.6858 -0.11042 C 0.68632 -0.10694 0.68763 -0.10046 0.68763 -0.10046 C 0.68802 -0.07315 0.68815 -0.04583 0.68854 -0.01875 C 0.68919 0.01296 0.68919 -0.00949 0.69049 0.01134 C 0.69088 0.01782 0.68997 0.025 0.6914 0.03125 C 0.69257 0.03634 0.69531 0.04005 0.69791 0.04282 C 0.69947 0.04468 0.70104 0.04653 0.7026 0.04792 C 0.70559 0.05023 0.71471 0.05116 0.71575 0.05116 C 0.72578 0.05208 0.7358 0.05232 0.74583 0.05301 C 0.7651 0.05857 0.75364 0.05579 0.79453 0.05625 L 0.88541 0.05625 " pathEditMode="fixed" ptsTypes="AAAAAAAAAAAAAAAAAAAAAAAAAAAAAAAAAAAAAAAAAAAAAAAAAAAAAAAAAAAAAAAAAAAAAAAAAAAAAAAAAAAAAAAAAAAAAAAAAAAAAAAAAAAAAAAAAAAAAAAAAAAAAAAAAAAAAAAAAA">
                                      <p:cBhvr>
                                        <p:cTn id="6" dur="6500" fill="hold"/>
                                        <p:tgtEl>
                                          <p:spTgt spid="19"/>
                                        </p:tgtEl>
                                        <p:attrNameLst>
                                          <p:attrName>ppt_x</p:attrName>
                                          <p:attrName>ppt_y</p:attrName>
                                        </p:attrNameLst>
                                      </p:cBhvr>
                                    </p:animMotion>
                                  </p:childTnLst>
                                  <p:subTnLst>
                                    <p:audio>
                                      <p:cMediaNode vol="3000">
                                        <p:cTn display="0" masterRel="sameClick">
                                          <p:stCondLst>
                                            <p:cond evt="begin" delay="0">
                                              <p:tn val="5"/>
                                            </p:cond>
                                          </p:stCondLst>
                                          <p:endCondLst>
                                            <p:cond evt="onStopAudio" delay="0">
                                              <p:tgtEl>
                                                <p:sldTgt/>
                                              </p:tgtEl>
                                            </p:cond>
                                          </p:endCondLst>
                                        </p:cTn>
                                        <p:tgtEl>
                                          <p:sndTgt r:embed="rId3" name="bus-passingwav-147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7C52-292B-38BA-1586-8F617AB537F4}"/>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Challenge</a:t>
            </a:r>
            <a:endParaRPr lang="en-GB" dirty="0"/>
          </a:p>
        </p:txBody>
      </p:sp>
      <p:sp>
        <p:nvSpPr>
          <p:cNvPr id="3" name="Content Placeholder 2">
            <a:extLst>
              <a:ext uri="{FF2B5EF4-FFF2-40B4-BE49-F238E27FC236}">
                <a16:creationId xmlns:a16="http://schemas.microsoft.com/office/drawing/2014/main" id="{004D52F9-81E5-95CD-A9D1-8A3D4E0C0290}"/>
              </a:ext>
            </a:extLst>
          </p:cNvPr>
          <p:cNvSpPr>
            <a:spLocks noGrp="1"/>
          </p:cNvSpPr>
          <p:nvPr>
            <p:ph idx="1"/>
          </p:nvPr>
        </p:nvSpPr>
        <p:spPr>
          <a:xfrm>
            <a:off x="838200" y="1825625"/>
            <a:ext cx="5988485" cy="1117360"/>
          </a:xfrm>
        </p:spPr>
        <p:txBody>
          <a:bodyPr>
            <a:normAutofit/>
          </a:bodyPr>
          <a:lstStyle/>
          <a:p>
            <a:pPr marL="0" indent="0">
              <a:lnSpc>
                <a:spcPct val="100000"/>
              </a:lnSpc>
              <a:buNone/>
            </a:pPr>
            <a:r>
              <a:rPr lang="en-US" sz="2800" dirty="0">
                <a:solidFill>
                  <a:srgbClr val="454F57"/>
                </a:solidFill>
                <a:latin typeface="Mikado Medium" panose="02000000000000000000" pitchFamily="50" charset="0"/>
              </a:rPr>
              <a:t>Can you calculate how long the fasting day will be for you?</a:t>
            </a:r>
            <a:endParaRPr lang="en-GB" dirty="0">
              <a:solidFill>
                <a:srgbClr val="454F57"/>
              </a:solidFill>
            </a:endParaRPr>
          </a:p>
        </p:txBody>
      </p:sp>
      <p:pic>
        <p:nvPicPr>
          <p:cNvPr id="5" name="Graphic 4">
            <a:extLst>
              <a:ext uri="{FF2B5EF4-FFF2-40B4-BE49-F238E27FC236}">
                <a16:creationId xmlns:a16="http://schemas.microsoft.com/office/drawing/2014/main" id="{BF086B52-9FED-A81C-215C-5509A5A443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337" y="3429000"/>
            <a:ext cx="5276625" cy="3523805"/>
          </a:xfrm>
          <a:prstGeom prst="rect">
            <a:avLst/>
          </a:prstGeom>
        </p:spPr>
      </p:pic>
      <p:sp>
        <p:nvSpPr>
          <p:cNvPr id="6" name="Rectangle: Rounded Corners 5">
            <a:extLst>
              <a:ext uri="{FF2B5EF4-FFF2-40B4-BE49-F238E27FC236}">
                <a16:creationId xmlns:a16="http://schemas.microsoft.com/office/drawing/2014/main" id="{2C6DB0C9-767C-625C-36D2-AD74C3435288}"/>
              </a:ext>
            </a:extLst>
          </p:cNvPr>
          <p:cNvSpPr/>
          <p:nvPr/>
        </p:nvSpPr>
        <p:spPr>
          <a:xfrm>
            <a:off x="6886482" y="1109028"/>
            <a:ext cx="4037012" cy="5045884"/>
          </a:xfrm>
          <a:prstGeom prst="roundRect">
            <a:avLst>
              <a:gd name="adj" fmla="val 11116"/>
            </a:avLst>
          </a:prstGeom>
          <a:solidFill>
            <a:srgbClr val="F4DCDF">
              <a:alpha val="35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7" name="Content Placeholder 2">
            <a:extLst>
              <a:ext uri="{FF2B5EF4-FFF2-40B4-BE49-F238E27FC236}">
                <a16:creationId xmlns:a16="http://schemas.microsoft.com/office/drawing/2014/main" id="{3A41C23A-640E-CACD-3B07-2AE5EBC9B255}"/>
              </a:ext>
            </a:extLst>
          </p:cNvPr>
          <p:cNvSpPr txBox="1">
            <a:spLocks/>
          </p:cNvSpPr>
          <p:nvPr/>
        </p:nvSpPr>
        <p:spPr>
          <a:xfrm>
            <a:off x="7566143" y="1598022"/>
            <a:ext cx="2677689" cy="534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C24759"/>
                </a:solidFill>
                <a:latin typeface="Mikado Medium" panose="02000000000000000000" pitchFamily="50" charset="0"/>
              </a:rPr>
              <a:t>Did you know?</a:t>
            </a:r>
            <a:endParaRPr lang="en-GB" dirty="0">
              <a:solidFill>
                <a:srgbClr val="C24759"/>
              </a:solidFill>
            </a:endParaRPr>
          </a:p>
        </p:txBody>
      </p:sp>
      <p:sp>
        <p:nvSpPr>
          <p:cNvPr id="8" name="Content Placeholder 2">
            <a:extLst>
              <a:ext uri="{FF2B5EF4-FFF2-40B4-BE49-F238E27FC236}">
                <a16:creationId xmlns:a16="http://schemas.microsoft.com/office/drawing/2014/main" id="{14E194FD-20D9-6F6A-5149-FCC75017F88E}"/>
              </a:ext>
            </a:extLst>
          </p:cNvPr>
          <p:cNvSpPr txBox="1">
            <a:spLocks/>
          </p:cNvSpPr>
          <p:nvPr/>
        </p:nvSpPr>
        <p:spPr>
          <a:xfrm>
            <a:off x="7249589" y="2200456"/>
            <a:ext cx="3280379" cy="1800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Bef>
                <a:spcPts val="1200"/>
              </a:spcBef>
              <a:spcAft>
                <a:spcPts val="0"/>
              </a:spcAft>
              <a:buNone/>
            </a:pPr>
            <a:r>
              <a:rPr lang="en-US" sz="2400" dirty="0">
                <a:solidFill>
                  <a:srgbClr val="454F57"/>
                </a:solidFill>
                <a:latin typeface="Mikado Regular" panose="02000000000000000000" pitchFamily="50" charset="0"/>
              </a:rPr>
              <a:t>The length of the fasting day is different in different parts of the world!</a:t>
            </a:r>
          </a:p>
        </p:txBody>
      </p:sp>
      <p:pic>
        <p:nvPicPr>
          <p:cNvPr id="10" name="Graphic 9">
            <a:extLst>
              <a:ext uri="{FF2B5EF4-FFF2-40B4-BE49-F238E27FC236}">
                <a16:creationId xmlns:a16="http://schemas.microsoft.com/office/drawing/2014/main" id="{0A9EEE4E-9518-38FD-120B-4A32A0AD83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0503" y="3840536"/>
            <a:ext cx="1808967" cy="1808967"/>
          </a:xfrm>
          <a:prstGeom prst="rect">
            <a:avLst/>
          </a:prstGeom>
        </p:spPr>
      </p:pic>
    </p:spTree>
    <p:extLst>
      <p:ext uri="{BB962C8B-B14F-4D97-AF65-F5344CB8AC3E}">
        <p14:creationId xmlns:p14="http://schemas.microsoft.com/office/powerpoint/2010/main" val="3948274941"/>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3500"/>
                                </p:stCondLst>
                                <p:childTnLst>
                                  <p:par>
                                    <p:cTn id="9" presetID="2" presetClass="entr" presetSubtype="4" accel="20000" fill="hold" nodeType="afterEffect" p14:presetBounceEnd="4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4250"/>
                                </p:stCondLst>
                                <p:childTnLst>
                                  <p:par>
                                    <p:cTn id="14" presetID="2" presetClass="entr" presetSubtype="4" accel="20000" fill="hold" grpId="0" nodeType="afterEffect" p14:presetBounceEnd="4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40000">
                                          <p:cBhvr additive="base">
                                            <p:cTn id="16"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500"/>
                                </p:stCondLst>
                                <p:childTnLst>
                                  <p:par>
                                    <p:cTn id="23" presetID="22" presetClass="entr" presetSubtype="8" fill="hold" grpId="0" nodeType="afterEffect">
                                      <p:stCondLst>
                                        <p:cond delay="0"/>
                                      </p:stCondLst>
                                      <p:iterate type="wd">
                                        <p:tmPct val="50000"/>
                                      </p:iterate>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9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P spid="8"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3500"/>
                                </p:stCondLst>
                                <p:childTnLst>
                                  <p:par>
                                    <p:cTn id="9" presetID="2" presetClass="entr" presetSubtype="4" accel="2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4250"/>
                                </p:stCondLst>
                                <p:childTnLst>
                                  <p:par>
                                    <p:cTn id="14" presetID="2" presetClass="entr" presetSubtype="4" accel="2000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ppt_x"/>
                                              </p:val>
                                            </p:tav>
                                            <p:tav tm="100000">
                                              <p:val>
                                                <p:strVal val="#ppt_x"/>
                                              </p:val>
                                            </p:tav>
                                          </p:tavLst>
                                        </p:anim>
                                        <p:anim calcmode="lin" valueType="num">
                                          <p:cBhvr additive="base">
                                            <p:cTn id="17" dur="75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500"/>
                                </p:stCondLst>
                                <p:childTnLst>
                                  <p:par>
                                    <p:cTn id="23" presetID="22" presetClass="entr" presetSubtype="8" fill="hold" grpId="0" nodeType="afterEffect">
                                      <p:stCondLst>
                                        <p:cond delay="0"/>
                                      </p:stCondLst>
                                      <p:iterate type="wd">
                                        <p:tmPct val="50000"/>
                                      </p:iterate>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9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P spid="8"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B82CF02-3FBF-48AE-D01C-C0773535CA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Stop 3: </a:t>
            </a:r>
            <a:r>
              <a:rPr lang="en-US" sz="4400" dirty="0">
                <a:solidFill>
                  <a:srgbClr val="454F57"/>
                </a:solidFill>
                <a:latin typeface="Mikado Bold" panose="02000000000000000000" pitchFamily="50" charset="0"/>
              </a:rPr>
              <a:t>Why do we fast?</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0" y="1825625"/>
            <a:ext cx="5938381" cy="804841"/>
          </a:xfrm>
        </p:spPr>
        <p:txBody>
          <a:bodyPr>
            <a:normAutofit/>
          </a:bodyPr>
          <a:lstStyle/>
          <a:p>
            <a:pPr marL="0" indent="0">
              <a:lnSpc>
                <a:spcPct val="100000"/>
              </a:lnSpc>
              <a:spcBef>
                <a:spcPts val="1200"/>
              </a:spcBef>
              <a:spcAft>
                <a:spcPts val="600"/>
              </a:spcAft>
              <a:buNone/>
            </a:pPr>
            <a:r>
              <a:rPr lang="en-US" sz="2600" dirty="0">
                <a:solidFill>
                  <a:srgbClr val="C24759"/>
                </a:solidFill>
                <a:latin typeface="Mikado Medium" panose="02000000000000000000" pitchFamily="50" charset="0"/>
              </a:rPr>
              <a:t>[A] </a:t>
            </a:r>
            <a:r>
              <a:rPr lang="en-US" sz="2600" dirty="0">
                <a:solidFill>
                  <a:srgbClr val="454F57"/>
                </a:solidFill>
                <a:latin typeface="Mikado Medium" panose="02000000000000000000" pitchFamily="50" charset="0"/>
              </a:rPr>
              <a:t>Think Pair Share: Why do we fast?</a:t>
            </a:r>
          </a:p>
        </p:txBody>
      </p:sp>
      <p:sp>
        <p:nvSpPr>
          <p:cNvPr id="5" name="TextBox 4">
            <a:extLst>
              <a:ext uri="{FF2B5EF4-FFF2-40B4-BE49-F238E27FC236}">
                <a16:creationId xmlns:a16="http://schemas.microsoft.com/office/drawing/2014/main" id="{53236061-D41A-918A-66C7-AA6AD9EF01BD}"/>
              </a:ext>
            </a:extLst>
          </p:cNvPr>
          <p:cNvSpPr txBox="1"/>
          <p:nvPr/>
        </p:nvSpPr>
        <p:spPr>
          <a:xfrm>
            <a:off x="9820472"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sp>
        <p:nvSpPr>
          <p:cNvPr id="6" name="TextBox 5">
            <a:extLst>
              <a:ext uri="{FF2B5EF4-FFF2-40B4-BE49-F238E27FC236}">
                <a16:creationId xmlns:a16="http://schemas.microsoft.com/office/drawing/2014/main" id="{EA2C5C09-677E-7C8F-6810-F0C7B9C72B0F}"/>
              </a:ext>
            </a:extLst>
          </p:cNvPr>
          <p:cNvSpPr txBox="1"/>
          <p:nvPr/>
        </p:nvSpPr>
        <p:spPr>
          <a:xfrm>
            <a:off x="505673" y="2433496"/>
            <a:ext cx="6187857" cy="1508105"/>
          </a:xfrm>
          <a:prstGeom prst="rect">
            <a:avLst/>
          </a:prstGeom>
          <a:noFill/>
        </p:spPr>
        <p:txBody>
          <a:bodyPr wrap="square" rtlCol="0">
            <a:spAutoFit/>
          </a:bodyPr>
          <a:lstStyle/>
          <a:p>
            <a:pPr algn="ctr">
              <a:lnSpc>
                <a:spcPct val="150000"/>
              </a:lnSpc>
            </a:pPr>
            <a:r>
              <a:rPr lang="ar-SA" sz="3200" dirty="0">
                <a:solidFill>
                  <a:srgbClr val="C24759"/>
                </a:solidFill>
                <a:latin typeface="KFGQP_ Uthman_Taha_Naskh" panose="02000000000000000000" pitchFamily="2" charset="-78"/>
                <a:cs typeface="KFGQP_ Uthman_Taha_Naskh" panose="02000000000000000000" pitchFamily="2" charset="-78"/>
              </a:rPr>
              <a:t>يَا أَيُّهَا الَّذِيْنَ آمَنُوْا كُتِبَ عَلَيْكُمُ الصِّيامُ كَمَا كُتِبَ عَلَى الَّذِيْنَ مِنْ قَبْلِكُمْ لَعَلَّكُمْ تَتَّقُونَ</a:t>
            </a:r>
          </a:p>
        </p:txBody>
      </p:sp>
      <p:sp>
        <p:nvSpPr>
          <p:cNvPr id="7" name="Content Placeholder 2">
            <a:extLst>
              <a:ext uri="{FF2B5EF4-FFF2-40B4-BE49-F238E27FC236}">
                <a16:creationId xmlns:a16="http://schemas.microsoft.com/office/drawing/2014/main" id="{BFB5E503-8962-E77E-48D2-8415D7E66345}"/>
              </a:ext>
            </a:extLst>
          </p:cNvPr>
          <p:cNvSpPr txBox="1">
            <a:spLocks/>
          </p:cNvSpPr>
          <p:nvPr/>
        </p:nvSpPr>
        <p:spPr>
          <a:xfrm>
            <a:off x="838201" y="4104591"/>
            <a:ext cx="5437340" cy="26419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1200"/>
              </a:spcBef>
              <a:buNone/>
            </a:pPr>
            <a:r>
              <a:rPr lang="en-US" sz="2400" dirty="0">
                <a:solidFill>
                  <a:srgbClr val="454F57"/>
                </a:solidFill>
                <a:latin typeface="Mikado Regular" panose="02000000000000000000" pitchFamily="50" charset="0"/>
              </a:rPr>
              <a:t>We fast so that we can attain </a:t>
            </a:r>
            <a:r>
              <a:rPr lang="en-US" sz="2400" dirty="0" err="1">
                <a:solidFill>
                  <a:srgbClr val="454F57"/>
                </a:solidFill>
                <a:latin typeface="Mikado Regular" panose="02000000000000000000" pitchFamily="50" charset="0"/>
              </a:rPr>
              <a:t>taqwa</a:t>
            </a:r>
            <a:r>
              <a:rPr lang="en-US" sz="2400" dirty="0">
                <a:solidFill>
                  <a:srgbClr val="454F57"/>
                </a:solidFill>
                <a:latin typeface="Mikado Regular" panose="02000000000000000000" pitchFamily="50" charset="0"/>
              </a:rPr>
              <a:t>.</a:t>
            </a:r>
          </a:p>
          <a:p>
            <a:pPr marL="0" lvl="0" indent="0">
              <a:spcBef>
                <a:spcPts val="1200"/>
              </a:spcBef>
              <a:buNone/>
            </a:pPr>
            <a:r>
              <a:rPr lang="en-US" sz="2400" dirty="0">
                <a:solidFill>
                  <a:srgbClr val="454F57"/>
                </a:solidFill>
                <a:latin typeface="Mikado Regular" panose="02000000000000000000" pitchFamily="50" charset="0"/>
              </a:rPr>
              <a:t>This might sound like a hard word but it means…</a:t>
            </a:r>
          </a:p>
          <a:p>
            <a:pPr marL="0" lvl="0" indent="0">
              <a:spcBef>
                <a:spcPts val="1200"/>
              </a:spcBef>
              <a:buNone/>
            </a:pPr>
            <a:r>
              <a:rPr lang="en-US" sz="2400" dirty="0">
                <a:solidFill>
                  <a:srgbClr val="454F57"/>
                </a:solidFill>
                <a:latin typeface="Mikado Medium" panose="02000000000000000000" pitchFamily="50" charset="0"/>
              </a:rPr>
              <a:t>To do everything Allah has asked us to, and to stay away from all bad things.</a:t>
            </a:r>
          </a:p>
        </p:txBody>
      </p:sp>
      <p:sp>
        <p:nvSpPr>
          <p:cNvPr id="9" name="Rectangle: Rounded Corners 8">
            <a:extLst>
              <a:ext uri="{FF2B5EF4-FFF2-40B4-BE49-F238E27FC236}">
                <a16:creationId xmlns:a16="http://schemas.microsoft.com/office/drawing/2014/main" id="{BECA7446-C940-9851-4200-D211C79DFE81}"/>
              </a:ext>
            </a:extLst>
          </p:cNvPr>
          <p:cNvSpPr/>
          <p:nvPr/>
        </p:nvSpPr>
        <p:spPr>
          <a:xfrm>
            <a:off x="8600738" y="679977"/>
            <a:ext cx="2657376" cy="678943"/>
          </a:xfrm>
          <a:prstGeom prst="roundRect">
            <a:avLst/>
          </a:prstGeom>
          <a:solidFill>
            <a:srgbClr val="F4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6">
            <a:extLst>
              <a:ext uri="{FF2B5EF4-FFF2-40B4-BE49-F238E27FC236}">
                <a16:creationId xmlns:a16="http://schemas.microsoft.com/office/drawing/2014/main" id="{0E1D4D68-59F9-209B-7A42-CFE30254A793}"/>
              </a:ext>
            </a:extLst>
          </p:cNvPr>
          <p:cNvSpPr txBox="1">
            <a:spLocks/>
          </p:cNvSpPr>
          <p:nvPr/>
        </p:nvSpPr>
        <p:spPr>
          <a:xfrm>
            <a:off x="8600738" y="741604"/>
            <a:ext cx="2633082" cy="52428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US" b="0" dirty="0">
                <a:solidFill>
                  <a:srgbClr val="C24759"/>
                </a:solidFill>
                <a:latin typeface="Mikado Regular" panose="02000000000000000000" pitchFamily="50" charset="0"/>
              </a:rPr>
              <a:t>Keyword: </a:t>
            </a:r>
            <a:r>
              <a:rPr lang="en-US" b="0" dirty="0" err="1">
                <a:solidFill>
                  <a:srgbClr val="C24759"/>
                </a:solidFill>
                <a:latin typeface="Mikado Regular" panose="02000000000000000000" pitchFamily="50" charset="0"/>
              </a:rPr>
              <a:t>Taqwa</a:t>
            </a:r>
            <a:endParaRPr lang="en-US" b="0" dirty="0">
              <a:solidFill>
                <a:srgbClr val="C24759"/>
              </a:solidFill>
              <a:latin typeface="Mikado Regular" panose="02000000000000000000" pitchFamily="50" charset="0"/>
            </a:endParaRPr>
          </a:p>
        </p:txBody>
      </p:sp>
      <p:sp>
        <p:nvSpPr>
          <p:cNvPr id="11" name="Oval 10">
            <a:extLst>
              <a:ext uri="{FF2B5EF4-FFF2-40B4-BE49-F238E27FC236}">
                <a16:creationId xmlns:a16="http://schemas.microsoft.com/office/drawing/2014/main" id="{ADDA1D30-C74C-D4BC-9769-E15A45EEAF88}"/>
              </a:ext>
            </a:extLst>
          </p:cNvPr>
          <p:cNvSpPr/>
          <p:nvPr/>
        </p:nvSpPr>
        <p:spPr>
          <a:xfrm>
            <a:off x="6714734" y="2978831"/>
            <a:ext cx="2497407" cy="2497407"/>
          </a:xfrm>
          <a:prstGeom prst="ellipse">
            <a:avLst/>
          </a:prstGeom>
          <a:solidFill>
            <a:srgbClr val="C24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17BFCCB-60B7-9C6B-8F84-8352A1ACBCE4}"/>
              </a:ext>
            </a:extLst>
          </p:cNvPr>
          <p:cNvSpPr txBox="1"/>
          <p:nvPr/>
        </p:nvSpPr>
        <p:spPr>
          <a:xfrm>
            <a:off x="6634634" y="3504259"/>
            <a:ext cx="2657605" cy="1446550"/>
          </a:xfrm>
          <a:prstGeom prst="rect">
            <a:avLst/>
          </a:prstGeom>
          <a:noFill/>
        </p:spPr>
        <p:txBody>
          <a:bodyPr wrap="square" rtlCol="0">
            <a:spAutoFit/>
          </a:bodyPr>
          <a:lstStyle/>
          <a:p>
            <a:pPr algn="ctr"/>
            <a:r>
              <a:rPr lang="ar-SA" sz="8800" dirty="0">
                <a:solidFill>
                  <a:schemeClr val="bg1"/>
                </a:solidFill>
                <a:latin typeface="KFGQP_ Uthman_Taha_Naskh" panose="02000000000000000000" pitchFamily="2" charset="-78"/>
                <a:cs typeface="KFGQP_ Uthman_Taha_Naskh" panose="02000000000000000000" pitchFamily="2" charset="-78"/>
              </a:rPr>
              <a:t>تقوى</a:t>
            </a:r>
            <a:endParaRPr lang="en-GB" sz="8800" dirty="0">
              <a:solidFill>
                <a:schemeClr val="bg1"/>
              </a:solidFill>
              <a:latin typeface="KFGQP_ Uthman_Taha_Naskh" panose="02000000000000000000" pitchFamily="2" charset="-78"/>
              <a:cs typeface="KFGQP_ Uthman_Taha_Naskh" panose="02000000000000000000" pitchFamily="2" charset="-78"/>
            </a:endParaRPr>
          </a:p>
        </p:txBody>
      </p:sp>
    </p:spTree>
    <p:extLst>
      <p:ext uri="{BB962C8B-B14F-4D97-AF65-F5344CB8AC3E}">
        <p14:creationId xmlns:p14="http://schemas.microsoft.com/office/powerpoint/2010/main" val="133354881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300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par>
                              <p:cTn id="21" fill="hold">
                                <p:stCondLst>
                                  <p:cond delay="6000"/>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par>
                              <p:cTn id="25" fill="hold">
                                <p:stCondLst>
                                  <p:cond delay="10750"/>
                                </p:stCondLst>
                                <p:childTnLst>
                                  <p:par>
                                    <p:cTn id="26" presetID="2" presetClass="entr" presetSubtype="2" accel="20000" fill="hold" grpId="0" nodeType="afterEffect" p14:presetBounceEnd="40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40000">
                                          <p:cBhvr additive="base">
                                            <p:cTn id="28"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11250"/>
                                </p:stCondLst>
                                <p:childTnLst>
                                  <p:par>
                                    <p:cTn id="31" presetID="2" presetClass="entr" presetSubtype="2" accel="20000" fill="hold" grpId="0" nodeType="afterEffect" p14:presetBounceEnd="40000">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14:bounceEnd="40000">
                                          <p:cBhvr additive="base">
                                            <p:cTn id="33" dur="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par>
                              <p:cTn id="35" fill="hold">
                                <p:stCondLst>
                                  <p:cond delay="1175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225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build="p"/>
          <p:bldP spid="9" grpId="0" animBg="1"/>
          <p:bldP spid="10" grpId="0"/>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300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par>
                              <p:cTn id="21" fill="hold">
                                <p:stCondLst>
                                  <p:cond delay="6000"/>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par>
                              <p:cTn id="25" fill="hold">
                                <p:stCondLst>
                                  <p:cond delay="10750"/>
                                </p:stCondLst>
                                <p:childTnLst>
                                  <p:par>
                                    <p:cTn id="26" presetID="2" presetClass="entr" presetSubtype="2" accel="2000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11250"/>
                                </p:stCondLst>
                                <p:childTnLst>
                                  <p:par>
                                    <p:cTn id="31" presetID="2" presetClass="entr" presetSubtype="2" accel="2000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par>
                              <p:cTn id="35" fill="hold">
                                <p:stCondLst>
                                  <p:cond delay="1175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225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build="p"/>
          <p:bldP spid="9" grpId="0" animBg="1"/>
          <p:bldP spid="10" grpId="0"/>
          <p:bldP spid="11" grpId="0" animBg="1"/>
          <p:bldP spid="1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87D-E227-9AAA-79AD-8CAA5FB97FA1}"/>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Why do we fast?</a:t>
            </a:r>
            <a:endParaRPr lang="en-GB" dirty="0"/>
          </a:p>
        </p:txBody>
      </p:sp>
      <p:sp>
        <p:nvSpPr>
          <p:cNvPr id="3" name="Content Placeholder 2">
            <a:extLst>
              <a:ext uri="{FF2B5EF4-FFF2-40B4-BE49-F238E27FC236}">
                <a16:creationId xmlns:a16="http://schemas.microsoft.com/office/drawing/2014/main" id="{A9B30C3D-B701-036E-6367-A72A37B83F8D}"/>
              </a:ext>
            </a:extLst>
          </p:cNvPr>
          <p:cNvSpPr>
            <a:spLocks noGrp="1"/>
          </p:cNvSpPr>
          <p:nvPr>
            <p:ph idx="1"/>
          </p:nvPr>
        </p:nvSpPr>
        <p:spPr>
          <a:xfrm>
            <a:off x="838200" y="4030543"/>
            <a:ext cx="4390813" cy="2747963"/>
          </a:xfrm>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454F57"/>
                </a:solidFill>
                <a:effectLst/>
                <a:uLnTx/>
                <a:uFillTx/>
                <a:latin typeface="Mikado Regular" panose="02000000000000000000" pitchFamily="50" charset="0"/>
                <a:ea typeface="+mn-ea"/>
                <a:cs typeface="+mn-cs"/>
              </a:rPr>
              <a:t>This makes Zayd </a:t>
            </a:r>
            <a:r>
              <a:rPr kumimoji="0" lang="en-US" sz="2400" b="0" i="0" u="none" strike="noStrike" kern="1200" cap="none" spc="0" normalizeH="0" baseline="0" noProof="0" dirty="0">
                <a:ln>
                  <a:noFill/>
                </a:ln>
                <a:solidFill>
                  <a:srgbClr val="454F57"/>
                </a:solidFill>
                <a:effectLst/>
                <a:uLnTx/>
                <a:uFillTx/>
                <a:latin typeface="Mikado Medium" panose="02000000000000000000" pitchFamily="50" charset="0"/>
              </a:rPr>
              <a:t>strong.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454F57"/>
                </a:solidFill>
                <a:effectLst/>
                <a:uLnTx/>
                <a:uFillTx/>
                <a:latin typeface="Mikado Regular" panose="02000000000000000000" pitchFamily="50" charset="0"/>
                <a:ea typeface="+mn-ea"/>
                <a:cs typeface="+mn-cs"/>
              </a:rPr>
              <a:t>Now he can </a:t>
            </a:r>
            <a:r>
              <a:rPr kumimoji="0" lang="en-US" sz="2400" b="0" i="0" u="none" strike="noStrike" kern="1200" cap="none" spc="0" normalizeH="0" baseline="0" noProof="0" dirty="0">
                <a:ln>
                  <a:noFill/>
                </a:ln>
                <a:solidFill>
                  <a:srgbClr val="C24759"/>
                </a:solidFill>
                <a:effectLst/>
                <a:uLnTx/>
                <a:uFillTx/>
                <a:latin typeface="Mikado Medium" panose="02000000000000000000" pitchFamily="50" charset="0"/>
              </a:rPr>
              <a:t>say NO to </a:t>
            </a:r>
            <a:r>
              <a:rPr lang="en-US" sz="2400" dirty="0">
                <a:solidFill>
                  <a:srgbClr val="C24759"/>
                </a:solidFill>
                <a:latin typeface="Mikado Medium" panose="02000000000000000000" pitchFamily="50" charset="0"/>
              </a:rPr>
              <a:t>S</a:t>
            </a:r>
            <a:r>
              <a:rPr kumimoji="0" lang="en-US" sz="2400" b="0" i="0" u="none" strike="noStrike" kern="1200" cap="none" spc="0" normalizeH="0" baseline="0" noProof="0" dirty="0" err="1">
                <a:ln>
                  <a:noFill/>
                </a:ln>
                <a:solidFill>
                  <a:srgbClr val="C24759"/>
                </a:solidFill>
                <a:effectLst/>
                <a:uLnTx/>
                <a:uFillTx/>
                <a:latin typeface="Mikado Medium" panose="02000000000000000000" pitchFamily="50" charset="0"/>
              </a:rPr>
              <a:t>haytan</a:t>
            </a:r>
            <a:r>
              <a:rPr kumimoji="0" lang="en-US" sz="2400" b="0" i="0" u="none" strike="noStrike" kern="1200" cap="none" spc="0" normalizeH="0" baseline="0" noProof="0" dirty="0">
                <a:ln>
                  <a:noFill/>
                </a:ln>
                <a:solidFill>
                  <a:srgbClr val="C24759"/>
                </a:solidFill>
                <a:effectLst/>
                <a:uLnTx/>
                <a:uFillTx/>
                <a:latin typeface="Mikado Medium" panose="02000000000000000000" pitchFamily="50" charset="0"/>
              </a:rPr>
              <a:t> </a:t>
            </a:r>
            <a:r>
              <a:rPr kumimoji="0" lang="en-US" sz="2400" b="0" i="0" u="none" strike="noStrike" kern="1200" cap="none" spc="0" normalizeH="0" baseline="0" noProof="0" dirty="0">
                <a:ln>
                  <a:noFill/>
                </a:ln>
                <a:solidFill>
                  <a:srgbClr val="454F57"/>
                </a:solidFill>
                <a:effectLst/>
                <a:uLnTx/>
                <a:uFillTx/>
                <a:latin typeface="Mikado Regular" panose="02000000000000000000" pitchFamily="50" charset="0"/>
                <a:ea typeface="+mn-ea"/>
                <a:cs typeface="+mn-cs"/>
              </a:rPr>
              <a:t>when he whispers to him telling him to do bad things.</a:t>
            </a:r>
          </a:p>
        </p:txBody>
      </p:sp>
      <p:pic>
        <p:nvPicPr>
          <p:cNvPr id="5" name="Graphic 4">
            <a:extLst>
              <a:ext uri="{FF2B5EF4-FFF2-40B4-BE49-F238E27FC236}">
                <a16:creationId xmlns:a16="http://schemas.microsoft.com/office/drawing/2014/main" id="{335ECC7B-1CC5-4156-C283-A9C36A2F44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3206" y="1825625"/>
            <a:ext cx="2890594" cy="4409836"/>
          </a:xfrm>
          <a:prstGeom prst="rect">
            <a:avLst/>
          </a:prstGeom>
        </p:spPr>
      </p:pic>
      <p:pic>
        <p:nvPicPr>
          <p:cNvPr id="19" name="Graphic 18">
            <a:extLst>
              <a:ext uri="{FF2B5EF4-FFF2-40B4-BE49-F238E27FC236}">
                <a16:creationId xmlns:a16="http://schemas.microsoft.com/office/drawing/2014/main" id="{E5FDE5DD-E77E-06CD-CC94-6BE96FC8ED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9240" y="1257493"/>
            <a:ext cx="4779363" cy="2329939"/>
          </a:xfrm>
          <a:prstGeom prst="rect">
            <a:avLst/>
          </a:prstGeom>
        </p:spPr>
      </p:pic>
      <p:sp>
        <p:nvSpPr>
          <p:cNvPr id="10" name="Content Placeholder 2">
            <a:extLst>
              <a:ext uri="{FF2B5EF4-FFF2-40B4-BE49-F238E27FC236}">
                <a16:creationId xmlns:a16="http://schemas.microsoft.com/office/drawing/2014/main" id="{E30F4D5E-3F80-3778-15F9-F6C9AACF7BB8}"/>
              </a:ext>
            </a:extLst>
          </p:cNvPr>
          <p:cNvSpPr txBox="1">
            <a:spLocks/>
          </p:cNvSpPr>
          <p:nvPr/>
        </p:nvSpPr>
        <p:spPr>
          <a:xfrm>
            <a:off x="5118090" y="1484868"/>
            <a:ext cx="2351322" cy="1443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en-US" sz="2400" dirty="0">
                <a:solidFill>
                  <a:prstClr val="black"/>
                </a:solidFill>
                <a:latin typeface="Mikado Regular" panose="02000000000000000000" pitchFamily="50" charset="0"/>
              </a:rPr>
              <a:t>Sorry tummy, I do like to keep you happy, </a:t>
            </a:r>
          </a:p>
        </p:txBody>
      </p:sp>
      <p:sp>
        <p:nvSpPr>
          <p:cNvPr id="17" name="Content Placeholder 2">
            <a:extLst>
              <a:ext uri="{FF2B5EF4-FFF2-40B4-BE49-F238E27FC236}">
                <a16:creationId xmlns:a16="http://schemas.microsoft.com/office/drawing/2014/main" id="{CE52A8FF-17B3-DAF6-AA25-83C5B7DF4BF5}"/>
              </a:ext>
            </a:extLst>
          </p:cNvPr>
          <p:cNvSpPr txBox="1">
            <a:spLocks/>
          </p:cNvSpPr>
          <p:nvPr/>
        </p:nvSpPr>
        <p:spPr>
          <a:xfrm>
            <a:off x="6645965" y="2234787"/>
            <a:ext cx="2890594" cy="1443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en-US" sz="2400" dirty="0">
                <a:solidFill>
                  <a:prstClr val="black"/>
                </a:solidFill>
                <a:latin typeface="Mikado Regular" panose="02000000000000000000" pitchFamily="50" charset="0"/>
              </a:rPr>
              <a:t>but I love to keep </a:t>
            </a:r>
            <a:r>
              <a:rPr lang="en-US" sz="2400" dirty="0">
                <a:solidFill>
                  <a:prstClr val="black"/>
                </a:solidFill>
                <a:latin typeface="Mikado Medium" panose="02000000000000000000" pitchFamily="50" charset="0"/>
              </a:rPr>
              <a:t>Allah</a:t>
            </a:r>
            <a:r>
              <a:rPr lang="en-US" sz="2400" dirty="0">
                <a:solidFill>
                  <a:prstClr val="black"/>
                </a:solidFill>
                <a:latin typeface="Mikado Regular" panose="02000000000000000000" pitchFamily="50" charset="0"/>
              </a:rPr>
              <a:t> happy even more than you.</a:t>
            </a:r>
          </a:p>
        </p:txBody>
      </p:sp>
      <p:pic>
        <p:nvPicPr>
          <p:cNvPr id="21" name="Graphic 20">
            <a:extLst>
              <a:ext uri="{FF2B5EF4-FFF2-40B4-BE49-F238E27FC236}">
                <a16:creationId xmlns:a16="http://schemas.microsoft.com/office/drawing/2014/main" id="{A5266F0D-BF72-9EB9-437F-E6012FCB14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4199" y="4030544"/>
            <a:ext cx="2122359" cy="1569964"/>
          </a:xfrm>
          <a:prstGeom prst="rect">
            <a:avLst/>
          </a:prstGeom>
        </p:spPr>
      </p:pic>
      <p:sp>
        <p:nvSpPr>
          <p:cNvPr id="12" name="Content Placeholder 2">
            <a:extLst>
              <a:ext uri="{FF2B5EF4-FFF2-40B4-BE49-F238E27FC236}">
                <a16:creationId xmlns:a16="http://schemas.microsoft.com/office/drawing/2014/main" id="{5A1CF516-5EF1-1DE5-C067-01D601F94D78}"/>
              </a:ext>
            </a:extLst>
          </p:cNvPr>
          <p:cNvSpPr txBox="1">
            <a:spLocks/>
          </p:cNvSpPr>
          <p:nvPr/>
        </p:nvSpPr>
        <p:spPr>
          <a:xfrm>
            <a:off x="7414198" y="4191877"/>
            <a:ext cx="1336263" cy="1443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FontTx/>
              <a:buNone/>
              <a:defRPr/>
            </a:pPr>
            <a:r>
              <a:rPr lang="en-US" sz="2400" dirty="0">
                <a:solidFill>
                  <a:prstClr val="black"/>
                </a:solidFill>
                <a:latin typeface="Mikado Regular" panose="02000000000000000000" pitchFamily="50" charset="0"/>
              </a:rPr>
              <a:t>Please </a:t>
            </a:r>
          </a:p>
          <a:p>
            <a:pPr marL="0" indent="0" algn="ctr">
              <a:lnSpc>
                <a:spcPct val="110000"/>
              </a:lnSpc>
              <a:spcBef>
                <a:spcPts val="0"/>
              </a:spcBef>
              <a:buFontTx/>
              <a:buNone/>
              <a:defRPr/>
            </a:pPr>
            <a:r>
              <a:rPr lang="en-US" sz="2400" dirty="0">
                <a:solidFill>
                  <a:prstClr val="black"/>
                </a:solidFill>
                <a:latin typeface="Mikado Medium" panose="02000000000000000000" pitchFamily="50" charset="0"/>
              </a:rPr>
              <a:t>feed </a:t>
            </a:r>
          </a:p>
          <a:p>
            <a:pPr marL="0" indent="0" algn="ctr">
              <a:lnSpc>
                <a:spcPct val="110000"/>
              </a:lnSpc>
              <a:spcBef>
                <a:spcPts val="0"/>
              </a:spcBef>
              <a:buFontTx/>
              <a:buNone/>
              <a:defRPr/>
            </a:pPr>
            <a:r>
              <a:rPr lang="en-US" sz="2400" dirty="0">
                <a:solidFill>
                  <a:prstClr val="black"/>
                </a:solidFill>
                <a:latin typeface="Mikado Medium" panose="02000000000000000000" pitchFamily="50" charset="0"/>
              </a:rPr>
              <a:t>me!</a:t>
            </a:r>
          </a:p>
        </p:txBody>
      </p:sp>
      <p:pic>
        <p:nvPicPr>
          <p:cNvPr id="23" name="Graphic 22">
            <a:extLst>
              <a:ext uri="{FF2B5EF4-FFF2-40B4-BE49-F238E27FC236}">
                <a16:creationId xmlns:a16="http://schemas.microsoft.com/office/drawing/2014/main" id="{6E1E126A-883D-457E-7D73-05D76A47D6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848" y="2214239"/>
            <a:ext cx="1553976" cy="1553976"/>
          </a:xfrm>
          <a:prstGeom prst="rect">
            <a:avLst/>
          </a:prstGeom>
        </p:spPr>
      </p:pic>
      <p:pic>
        <p:nvPicPr>
          <p:cNvPr id="8" name="Graphic 7">
            <a:extLst>
              <a:ext uri="{FF2B5EF4-FFF2-40B4-BE49-F238E27FC236}">
                <a16:creationId xmlns:a16="http://schemas.microsoft.com/office/drawing/2014/main" id="{D9BF7D7C-731F-FA5E-9527-3AE12B9B15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8743" y="4547268"/>
            <a:ext cx="433387" cy="76200"/>
          </a:xfrm>
          <a:prstGeom prst="rect">
            <a:avLst/>
          </a:prstGeom>
        </p:spPr>
      </p:pic>
      <p:pic>
        <p:nvPicPr>
          <p:cNvPr id="9" name="Graphic 8">
            <a:extLst>
              <a:ext uri="{FF2B5EF4-FFF2-40B4-BE49-F238E27FC236}">
                <a16:creationId xmlns:a16="http://schemas.microsoft.com/office/drawing/2014/main" id="{EAB71954-9444-28E9-4CBC-C9CFB537DC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8743" y="4403600"/>
            <a:ext cx="433387" cy="76200"/>
          </a:xfrm>
          <a:prstGeom prst="rect">
            <a:avLst/>
          </a:prstGeom>
        </p:spPr>
      </p:pic>
      <p:pic>
        <p:nvPicPr>
          <p:cNvPr id="11" name="Graphic 10">
            <a:extLst>
              <a:ext uri="{FF2B5EF4-FFF2-40B4-BE49-F238E27FC236}">
                <a16:creationId xmlns:a16="http://schemas.microsoft.com/office/drawing/2014/main" id="{43CCEF8D-0297-321F-F50F-73B76C8DB3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8743" y="4690936"/>
            <a:ext cx="433387" cy="76200"/>
          </a:xfrm>
          <a:prstGeom prst="rect">
            <a:avLst/>
          </a:prstGeom>
        </p:spPr>
      </p:pic>
    </p:spTree>
    <p:extLst>
      <p:ext uri="{BB962C8B-B14F-4D97-AF65-F5344CB8AC3E}">
        <p14:creationId xmlns:p14="http://schemas.microsoft.com/office/powerpoint/2010/main" val="692353014"/>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500"/>
                                </p:stCondLst>
                                <p:childTnLst>
                                  <p:par>
                                    <p:cTn id="20" presetID="26" presetClass="emph" presetSubtype="0" repeatCount="10000" fill="hold" nodeType="afterEffect">
                                      <p:stCondLst>
                                        <p:cond delay="0"/>
                                      </p:stCondLst>
                                      <p:childTnLst>
                                        <p:animEffect transition="out" filter="fade">
                                          <p:cBhvr>
                                            <p:cTn id="21" dur="1000" tmFilter="0, 0; .2, .5; .8, .5; 1, 0"/>
                                            <p:tgtEl>
                                              <p:spTgt spid="9"/>
                                            </p:tgtEl>
                                          </p:cBhvr>
                                        </p:animEffect>
                                        <p:animScale>
                                          <p:cBhvr>
                                            <p:cTn id="22" dur="500" autoRev="1" fill="hold"/>
                                            <p:tgtEl>
                                              <p:spTgt spid="9"/>
                                            </p:tgtEl>
                                          </p:cBhvr>
                                          <p:by x="105000" y="105000"/>
                                        </p:animScale>
                                      </p:childTnLst>
                                    </p:cTn>
                                  </p:par>
                                  <p:par>
                                    <p:cTn id="23" presetID="26" presetClass="emph" presetSubtype="0" repeatCount="10000" fill="hold" nodeType="withEffect">
                                      <p:stCondLst>
                                        <p:cond delay="0"/>
                                      </p:stCondLst>
                                      <p:childTnLst>
                                        <p:animEffect transition="out" filter="fade">
                                          <p:cBhvr>
                                            <p:cTn id="24" dur="1000" tmFilter="0, 0; .2, .5; .8, .5; 1, 0"/>
                                            <p:tgtEl>
                                              <p:spTgt spid="8"/>
                                            </p:tgtEl>
                                          </p:cBhvr>
                                        </p:animEffect>
                                        <p:animScale>
                                          <p:cBhvr>
                                            <p:cTn id="25" dur="500" autoRev="1" fill="hold"/>
                                            <p:tgtEl>
                                              <p:spTgt spid="8"/>
                                            </p:tgtEl>
                                          </p:cBhvr>
                                          <p:by x="105000" y="105000"/>
                                        </p:animScale>
                                      </p:childTnLst>
                                    </p:cTn>
                                  </p:par>
                                  <p:par>
                                    <p:cTn id="26" presetID="26" presetClass="emph" presetSubtype="0" repeatCount="10000" fill="hold" nodeType="withEffect">
                                      <p:stCondLst>
                                        <p:cond delay="0"/>
                                      </p:stCondLst>
                                      <p:childTnLst>
                                        <p:animEffect transition="out" filter="fade">
                                          <p:cBhvr>
                                            <p:cTn id="27" dur="1000" tmFilter="0, 0; .2, .5; .8, .5; 1, 0"/>
                                            <p:tgtEl>
                                              <p:spTgt spid="11"/>
                                            </p:tgtEl>
                                          </p:cBhvr>
                                        </p:animEffect>
                                        <p:animScale>
                                          <p:cBhvr>
                                            <p:cTn id="28" dur="500" autoRev="1" fill="hold"/>
                                            <p:tgtEl>
                                              <p:spTgt spid="11"/>
                                            </p:tgtEl>
                                          </p:cBhvr>
                                          <p:by x="105000" y="105000"/>
                                        </p:animScale>
                                      </p:childTnLst>
                                    </p:cTn>
                                  </p:par>
                                  <p:par>
                                    <p:cTn id="29" presetID="22" presetClass="entr" presetSubtype="2"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800"/>
                                            <p:tgtEl>
                                              <p:spTgt spid="12"/>
                                            </p:tgtEl>
                                          </p:cBhvr>
                                        </p:animEffect>
                                      </p:childTnLst>
                                    </p:cTn>
                                  </p:par>
                                  <p:par>
                                    <p:cTn id="35" presetID="32" presetClass="emph" presetSubtype="0" repeatCount="4000" fill="hold" nodeType="withEffect">
                                      <p:stCondLst>
                                        <p:cond delay="800"/>
                                      </p:stCondLst>
                                      <p:childTnLst>
                                        <p:animRot by="120000">
                                          <p:cBhvr>
                                            <p:cTn id="36" dur="100" fill="hold">
                                              <p:stCondLst>
                                                <p:cond delay="0"/>
                                              </p:stCondLst>
                                            </p:cTn>
                                            <p:tgtEl>
                                              <p:spTgt spid="21"/>
                                            </p:tgtEl>
                                            <p:attrNameLst>
                                              <p:attrName>r</p:attrName>
                                            </p:attrNameLst>
                                          </p:cBhvr>
                                        </p:animRot>
                                        <p:animRot by="-240000">
                                          <p:cBhvr>
                                            <p:cTn id="37" dur="200" fill="hold">
                                              <p:stCondLst>
                                                <p:cond delay="200"/>
                                              </p:stCondLst>
                                            </p:cTn>
                                            <p:tgtEl>
                                              <p:spTgt spid="21"/>
                                            </p:tgtEl>
                                            <p:attrNameLst>
                                              <p:attrName>r</p:attrName>
                                            </p:attrNameLst>
                                          </p:cBhvr>
                                        </p:animRot>
                                        <p:animRot by="240000">
                                          <p:cBhvr>
                                            <p:cTn id="38" dur="200" fill="hold">
                                              <p:stCondLst>
                                                <p:cond delay="400"/>
                                              </p:stCondLst>
                                            </p:cTn>
                                            <p:tgtEl>
                                              <p:spTgt spid="21"/>
                                            </p:tgtEl>
                                            <p:attrNameLst>
                                              <p:attrName>r</p:attrName>
                                            </p:attrNameLst>
                                          </p:cBhvr>
                                        </p:animRot>
                                        <p:animRot by="-240000">
                                          <p:cBhvr>
                                            <p:cTn id="39" dur="200" fill="hold">
                                              <p:stCondLst>
                                                <p:cond delay="600"/>
                                              </p:stCondLst>
                                            </p:cTn>
                                            <p:tgtEl>
                                              <p:spTgt spid="21"/>
                                            </p:tgtEl>
                                            <p:attrNameLst>
                                              <p:attrName>r</p:attrName>
                                            </p:attrNameLst>
                                          </p:cBhvr>
                                        </p:animRot>
                                        <p:animRot by="120000">
                                          <p:cBhvr>
                                            <p:cTn id="40" dur="200" fill="hold">
                                              <p:stCondLst>
                                                <p:cond delay="800"/>
                                              </p:stCondLst>
                                            </p:cTn>
                                            <p:tgtEl>
                                              <p:spTgt spid="21"/>
                                            </p:tgtEl>
                                            <p:attrNameLst>
                                              <p:attrName>r</p:attrName>
                                            </p:attrNameLst>
                                          </p:cBhvr>
                                        </p:animRot>
                                      </p:childTnLst>
                                    </p:cTn>
                                  </p:par>
                                  <p:par>
                                    <p:cTn id="41" presetID="32" presetClass="emph" presetSubtype="0" repeatCount="4000" fill="hold" grpId="1" nodeType="withEffect">
                                      <p:stCondLst>
                                        <p:cond delay="80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nodeType="withEffect">
                                      <p:stCondLst>
                                        <p:cond delay="22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800"/>
                                            <p:tgtEl>
                                              <p:spTgt spid="19"/>
                                            </p:tgtEl>
                                          </p:cBhvr>
                                        </p:animEffect>
                                      </p:childTnLst>
                                    </p:cTn>
                                  </p:par>
                                  <p:par>
                                    <p:cTn id="50" presetID="10" presetClass="entr" presetSubtype="0" fill="hold" grpId="0" nodeType="withEffect">
                                      <p:stCondLst>
                                        <p:cond delay="2200"/>
                                      </p:stCondLst>
                                      <p:iterate type="wd">
                                        <p:tmPct val="40000"/>
                                      </p:iterate>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500"/>
                                            <p:tgtEl>
                                              <p:spTgt spid="10">
                                                <p:txEl>
                                                  <p:pRg st="0" end="0"/>
                                                </p:txEl>
                                              </p:spTgt>
                                            </p:tgtEl>
                                          </p:cBhvr>
                                        </p:animEffect>
                                      </p:childTnLst>
                                    </p:cTn>
                                  </p:par>
                                  <p:par>
                                    <p:cTn id="53" presetID="10" presetClass="entr" presetSubtype="0" fill="hold" grpId="0" nodeType="withEffect">
                                      <p:stCondLst>
                                        <p:cond delay="4700"/>
                                      </p:stCondLst>
                                      <p:iterate type="wd">
                                        <p:tmPct val="40000"/>
                                      </p:iterate>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fade">
                                          <p:cBhvr>
                                            <p:cTn id="55" dur="500"/>
                                            <p:tgtEl>
                                              <p:spTgt spid="17">
                                                <p:txEl>
                                                  <p:pRg st="0" end="0"/>
                                                </p:txEl>
                                              </p:spTgt>
                                            </p:tgtEl>
                                          </p:cBhvr>
                                        </p:animEffect>
                                      </p:childTnLst>
                                    </p:cTn>
                                  </p:par>
                                  <p:par>
                                    <p:cTn id="56" presetID="2" presetClass="entr" presetSubtype="4" accel="100000" fill="hold" nodeType="withEffect" p14:presetBounceEnd="40000">
                                      <p:stCondLst>
                                        <p:cond delay="7500"/>
                                      </p:stCondLst>
                                      <p:childTnLst>
                                        <p:set>
                                          <p:cBhvr>
                                            <p:cTn id="57" dur="1" fill="hold">
                                              <p:stCondLst>
                                                <p:cond delay="0"/>
                                              </p:stCondLst>
                                            </p:cTn>
                                            <p:tgtEl>
                                              <p:spTgt spid="23"/>
                                            </p:tgtEl>
                                            <p:attrNameLst>
                                              <p:attrName>style.visibility</p:attrName>
                                            </p:attrNameLst>
                                          </p:cBhvr>
                                          <p:to>
                                            <p:strVal val="visible"/>
                                          </p:to>
                                        </p:set>
                                        <p:anim calcmode="lin" valueType="num" p14:bounceEnd="40000">
                                          <p:cBhvr additive="base">
                                            <p:cTn id="58" dur="10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59" dur="1000" fill="hold"/>
                                            <p:tgtEl>
                                              <p:spTgt spid="23"/>
                                            </p:tgtEl>
                                            <p:attrNameLst>
                                              <p:attrName>ppt_y</p:attrName>
                                            </p:attrNameLst>
                                          </p:cBhvr>
                                          <p:tavLst>
                                            <p:tav tm="0">
                                              <p:val>
                                                <p:strVal val="1+#ppt_h/2"/>
                                              </p:val>
                                            </p:tav>
                                            <p:tav tm="100000">
                                              <p:val>
                                                <p:strVal val="#ppt_y"/>
                                              </p:val>
                                            </p:tav>
                                          </p:tavLst>
                                        </p:anim>
                                      </p:childTnLst>
                                    </p:cTn>
                                  </p:par>
                                  <p:par>
                                    <p:cTn id="60" presetID="22" presetClass="entr" presetSubtype="8" fill="hold" grpId="0" nodeType="withEffect">
                                      <p:stCondLst>
                                        <p:cond delay="8200"/>
                                      </p:stCondLst>
                                      <p:iterate type="wd">
                                        <p:tmPct val="50000"/>
                                      </p:iterate>
                                      <p:childTnLst>
                                        <p:set>
                                          <p:cBhvr>
                                            <p:cTn id="61" dur="1" fill="hold">
                                              <p:stCondLst>
                                                <p:cond delay="0"/>
                                              </p:stCondLst>
                                            </p:cTn>
                                            <p:tgtEl>
                                              <p:spTgt spid="3">
                                                <p:txEl>
                                                  <p:pRg st="0" end="0"/>
                                                </p:txEl>
                                              </p:spTgt>
                                            </p:tgtEl>
                                            <p:attrNameLst>
                                              <p:attrName>style.visibility</p:attrName>
                                            </p:attrNameLst>
                                          </p:cBhvr>
                                          <p:to>
                                            <p:strVal val="visible"/>
                                          </p:to>
                                        </p:set>
                                        <p:animEffect transition="in" filter="wipe(left)">
                                          <p:cBhvr>
                                            <p:cTn id="62" dur="800"/>
                                            <p:tgtEl>
                                              <p:spTgt spid="3">
                                                <p:txEl>
                                                  <p:pRg st="0" end="0"/>
                                                </p:txEl>
                                              </p:spTgt>
                                            </p:tgtEl>
                                          </p:cBhvr>
                                        </p:animEffect>
                                      </p:childTnLst>
                                    </p:cTn>
                                  </p:par>
                                </p:childTnLst>
                              </p:cTn>
                            </p:par>
                            <p:par>
                              <p:cTn id="63" fill="hold">
                                <p:stCondLst>
                                  <p:cond delay="12100"/>
                                </p:stCondLst>
                                <p:childTnLst>
                                  <p:par>
                                    <p:cTn id="64" presetID="22" presetClass="entr" presetSubtype="8" fill="hold" grpId="0" nodeType="afterEffect">
                                      <p:stCondLst>
                                        <p:cond delay="0"/>
                                      </p:stCondLst>
                                      <p:iterate type="wd">
                                        <p:tmPct val="50000"/>
                                      </p:iterate>
                                      <p:childTnLst>
                                        <p:set>
                                          <p:cBhvr>
                                            <p:cTn id="65" dur="1" fill="hold">
                                              <p:stCondLst>
                                                <p:cond delay="0"/>
                                              </p:stCondLst>
                                            </p:cTn>
                                            <p:tgtEl>
                                              <p:spTgt spid="3">
                                                <p:txEl>
                                                  <p:pRg st="1" end="1"/>
                                                </p:txEl>
                                              </p:spTgt>
                                            </p:tgtEl>
                                            <p:attrNameLst>
                                              <p:attrName>style.visibility</p:attrName>
                                            </p:attrNameLst>
                                          </p:cBhvr>
                                          <p:to>
                                            <p:strVal val="visible"/>
                                          </p:to>
                                        </p:set>
                                        <p:animEffect transition="in" filter="wipe(left)">
                                          <p:cBhvr>
                                            <p:cTn id="6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build="p"/>
          <p:bldP spid="17" grpId="0" build="p"/>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500"/>
                                </p:stCondLst>
                                <p:childTnLst>
                                  <p:par>
                                    <p:cTn id="20" presetID="26" presetClass="emph" presetSubtype="0" repeatCount="10000" fill="hold" nodeType="afterEffect">
                                      <p:stCondLst>
                                        <p:cond delay="0"/>
                                      </p:stCondLst>
                                      <p:childTnLst>
                                        <p:animEffect transition="out" filter="fade">
                                          <p:cBhvr>
                                            <p:cTn id="21" dur="1000" tmFilter="0, 0; .2, .5; .8, .5; 1, 0"/>
                                            <p:tgtEl>
                                              <p:spTgt spid="9"/>
                                            </p:tgtEl>
                                          </p:cBhvr>
                                        </p:animEffect>
                                        <p:animScale>
                                          <p:cBhvr>
                                            <p:cTn id="22" dur="500" autoRev="1" fill="hold"/>
                                            <p:tgtEl>
                                              <p:spTgt spid="9"/>
                                            </p:tgtEl>
                                          </p:cBhvr>
                                          <p:by x="105000" y="105000"/>
                                        </p:animScale>
                                      </p:childTnLst>
                                    </p:cTn>
                                  </p:par>
                                  <p:par>
                                    <p:cTn id="23" presetID="26" presetClass="emph" presetSubtype="0" repeatCount="10000" fill="hold" nodeType="withEffect">
                                      <p:stCondLst>
                                        <p:cond delay="0"/>
                                      </p:stCondLst>
                                      <p:childTnLst>
                                        <p:animEffect transition="out" filter="fade">
                                          <p:cBhvr>
                                            <p:cTn id="24" dur="1000" tmFilter="0, 0; .2, .5; .8, .5; 1, 0"/>
                                            <p:tgtEl>
                                              <p:spTgt spid="8"/>
                                            </p:tgtEl>
                                          </p:cBhvr>
                                        </p:animEffect>
                                        <p:animScale>
                                          <p:cBhvr>
                                            <p:cTn id="25" dur="500" autoRev="1" fill="hold"/>
                                            <p:tgtEl>
                                              <p:spTgt spid="8"/>
                                            </p:tgtEl>
                                          </p:cBhvr>
                                          <p:by x="105000" y="105000"/>
                                        </p:animScale>
                                      </p:childTnLst>
                                    </p:cTn>
                                  </p:par>
                                  <p:par>
                                    <p:cTn id="26" presetID="26" presetClass="emph" presetSubtype="0" repeatCount="10000" fill="hold" nodeType="withEffect">
                                      <p:stCondLst>
                                        <p:cond delay="0"/>
                                      </p:stCondLst>
                                      <p:childTnLst>
                                        <p:animEffect transition="out" filter="fade">
                                          <p:cBhvr>
                                            <p:cTn id="27" dur="1000" tmFilter="0, 0; .2, .5; .8, .5; 1, 0"/>
                                            <p:tgtEl>
                                              <p:spTgt spid="11"/>
                                            </p:tgtEl>
                                          </p:cBhvr>
                                        </p:animEffect>
                                        <p:animScale>
                                          <p:cBhvr>
                                            <p:cTn id="28" dur="500" autoRev="1" fill="hold"/>
                                            <p:tgtEl>
                                              <p:spTgt spid="11"/>
                                            </p:tgtEl>
                                          </p:cBhvr>
                                          <p:by x="105000" y="105000"/>
                                        </p:animScale>
                                      </p:childTnLst>
                                    </p:cTn>
                                  </p:par>
                                  <p:par>
                                    <p:cTn id="29" presetID="22" presetClass="entr" presetSubtype="2"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800"/>
                                            <p:tgtEl>
                                              <p:spTgt spid="12"/>
                                            </p:tgtEl>
                                          </p:cBhvr>
                                        </p:animEffect>
                                      </p:childTnLst>
                                    </p:cTn>
                                  </p:par>
                                  <p:par>
                                    <p:cTn id="35" presetID="32" presetClass="emph" presetSubtype="0" repeatCount="4000" fill="hold" nodeType="withEffect">
                                      <p:stCondLst>
                                        <p:cond delay="800"/>
                                      </p:stCondLst>
                                      <p:childTnLst>
                                        <p:animRot by="120000">
                                          <p:cBhvr>
                                            <p:cTn id="36" dur="100" fill="hold">
                                              <p:stCondLst>
                                                <p:cond delay="0"/>
                                              </p:stCondLst>
                                            </p:cTn>
                                            <p:tgtEl>
                                              <p:spTgt spid="21"/>
                                            </p:tgtEl>
                                            <p:attrNameLst>
                                              <p:attrName>r</p:attrName>
                                            </p:attrNameLst>
                                          </p:cBhvr>
                                        </p:animRot>
                                        <p:animRot by="-240000">
                                          <p:cBhvr>
                                            <p:cTn id="37" dur="200" fill="hold">
                                              <p:stCondLst>
                                                <p:cond delay="200"/>
                                              </p:stCondLst>
                                            </p:cTn>
                                            <p:tgtEl>
                                              <p:spTgt spid="21"/>
                                            </p:tgtEl>
                                            <p:attrNameLst>
                                              <p:attrName>r</p:attrName>
                                            </p:attrNameLst>
                                          </p:cBhvr>
                                        </p:animRot>
                                        <p:animRot by="240000">
                                          <p:cBhvr>
                                            <p:cTn id="38" dur="200" fill="hold">
                                              <p:stCondLst>
                                                <p:cond delay="400"/>
                                              </p:stCondLst>
                                            </p:cTn>
                                            <p:tgtEl>
                                              <p:spTgt spid="21"/>
                                            </p:tgtEl>
                                            <p:attrNameLst>
                                              <p:attrName>r</p:attrName>
                                            </p:attrNameLst>
                                          </p:cBhvr>
                                        </p:animRot>
                                        <p:animRot by="-240000">
                                          <p:cBhvr>
                                            <p:cTn id="39" dur="200" fill="hold">
                                              <p:stCondLst>
                                                <p:cond delay="600"/>
                                              </p:stCondLst>
                                            </p:cTn>
                                            <p:tgtEl>
                                              <p:spTgt spid="21"/>
                                            </p:tgtEl>
                                            <p:attrNameLst>
                                              <p:attrName>r</p:attrName>
                                            </p:attrNameLst>
                                          </p:cBhvr>
                                        </p:animRot>
                                        <p:animRot by="120000">
                                          <p:cBhvr>
                                            <p:cTn id="40" dur="200" fill="hold">
                                              <p:stCondLst>
                                                <p:cond delay="800"/>
                                              </p:stCondLst>
                                            </p:cTn>
                                            <p:tgtEl>
                                              <p:spTgt spid="21"/>
                                            </p:tgtEl>
                                            <p:attrNameLst>
                                              <p:attrName>r</p:attrName>
                                            </p:attrNameLst>
                                          </p:cBhvr>
                                        </p:animRot>
                                      </p:childTnLst>
                                    </p:cTn>
                                  </p:par>
                                  <p:par>
                                    <p:cTn id="41" presetID="32" presetClass="emph" presetSubtype="0" repeatCount="4000" fill="hold" grpId="1" nodeType="withEffect">
                                      <p:stCondLst>
                                        <p:cond delay="80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nodeType="withEffect">
                                      <p:stCondLst>
                                        <p:cond delay="22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800"/>
                                            <p:tgtEl>
                                              <p:spTgt spid="19"/>
                                            </p:tgtEl>
                                          </p:cBhvr>
                                        </p:animEffect>
                                      </p:childTnLst>
                                    </p:cTn>
                                  </p:par>
                                  <p:par>
                                    <p:cTn id="50" presetID="10" presetClass="entr" presetSubtype="0" fill="hold" grpId="0" nodeType="withEffect">
                                      <p:stCondLst>
                                        <p:cond delay="2200"/>
                                      </p:stCondLst>
                                      <p:iterate type="wd">
                                        <p:tmPct val="40000"/>
                                      </p:iterate>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500"/>
                                            <p:tgtEl>
                                              <p:spTgt spid="10">
                                                <p:txEl>
                                                  <p:pRg st="0" end="0"/>
                                                </p:txEl>
                                              </p:spTgt>
                                            </p:tgtEl>
                                          </p:cBhvr>
                                        </p:animEffect>
                                      </p:childTnLst>
                                    </p:cTn>
                                  </p:par>
                                  <p:par>
                                    <p:cTn id="53" presetID="10" presetClass="entr" presetSubtype="0" fill="hold" grpId="0" nodeType="withEffect">
                                      <p:stCondLst>
                                        <p:cond delay="4700"/>
                                      </p:stCondLst>
                                      <p:iterate type="wd">
                                        <p:tmPct val="40000"/>
                                      </p:iterate>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fade">
                                          <p:cBhvr>
                                            <p:cTn id="55" dur="500"/>
                                            <p:tgtEl>
                                              <p:spTgt spid="17">
                                                <p:txEl>
                                                  <p:pRg st="0" end="0"/>
                                                </p:txEl>
                                              </p:spTgt>
                                            </p:tgtEl>
                                          </p:cBhvr>
                                        </p:animEffect>
                                      </p:childTnLst>
                                    </p:cTn>
                                  </p:par>
                                  <p:par>
                                    <p:cTn id="56" presetID="2" presetClass="entr" presetSubtype="4" accel="100000" fill="hold" nodeType="withEffect">
                                      <p:stCondLst>
                                        <p:cond delay="750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1000" fill="hold"/>
                                            <p:tgtEl>
                                              <p:spTgt spid="23"/>
                                            </p:tgtEl>
                                            <p:attrNameLst>
                                              <p:attrName>ppt_x</p:attrName>
                                            </p:attrNameLst>
                                          </p:cBhvr>
                                          <p:tavLst>
                                            <p:tav tm="0">
                                              <p:val>
                                                <p:strVal val="#ppt_x"/>
                                              </p:val>
                                            </p:tav>
                                            <p:tav tm="100000">
                                              <p:val>
                                                <p:strVal val="#ppt_x"/>
                                              </p:val>
                                            </p:tav>
                                          </p:tavLst>
                                        </p:anim>
                                        <p:anim calcmode="lin" valueType="num">
                                          <p:cBhvr additive="base">
                                            <p:cTn id="59" dur="1000" fill="hold"/>
                                            <p:tgtEl>
                                              <p:spTgt spid="23"/>
                                            </p:tgtEl>
                                            <p:attrNameLst>
                                              <p:attrName>ppt_y</p:attrName>
                                            </p:attrNameLst>
                                          </p:cBhvr>
                                          <p:tavLst>
                                            <p:tav tm="0">
                                              <p:val>
                                                <p:strVal val="1+#ppt_h/2"/>
                                              </p:val>
                                            </p:tav>
                                            <p:tav tm="100000">
                                              <p:val>
                                                <p:strVal val="#ppt_y"/>
                                              </p:val>
                                            </p:tav>
                                          </p:tavLst>
                                        </p:anim>
                                      </p:childTnLst>
                                    </p:cTn>
                                  </p:par>
                                  <p:par>
                                    <p:cTn id="60" presetID="22" presetClass="entr" presetSubtype="8" fill="hold" grpId="0" nodeType="withEffect">
                                      <p:stCondLst>
                                        <p:cond delay="8200"/>
                                      </p:stCondLst>
                                      <p:iterate type="wd">
                                        <p:tmPct val="50000"/>
                                      </p:iterate>
                                      <p:childTnLst>
                                        <p:set>
                                          <p:cBhvr>
                                            <p:cTn id="61" dur="1" fill="hold">
                                              <p:stCondLst>
                                                <p:cond delay="0"/>
                                              </p:stCondLst>
                                            </p:cTn>
                                            <p:tgtEl>
                                              <p:spTgt spid="3">
                                                <p:txEl>
                                                  <p:pRg st="0" end="0"/>
                                                </p:txEl>
                                              </p:spTgt>
                                            </p:tgtEl>
                                            <p:attrNameLst>
                                              <p:attrName>style.visibility</p:attrName>
                                            </p:attrNameLst>
                                          </p:cBhvr>
                                          <p:to>
                                            <p:strVal val="visible"/>
                                          </p:to>
                                        </p:set>
                                        <p:animEffect transition="in" filter="wipe(left)">
                                          <p:cBhvr>
                                            <p:cTn id="62" dur="800"/>
                                            <p:tgtEl>
                                              <p:spTgt spid="3">
                                                <p:txEl>
                                                  <p:pRg st="0" end="0"/>
                                                </p:txEl>
                                              </p:spTgt>
                                            </p:tgtEl>
                                          </p:cBhvr>
                                        </p:animEffect>
                                      </p:childTnLst>
                                    </p:cTn>
                                  </p:par>
                                </p:childTnLst>
                              </p:cTn>
                            </p:par>
                            <p:par>
                              <p:cTn id="63" fill="hold">
                                <p:stCondLst>
                                  <p:cond delay="12100"/>
                                </p:stCondLst>
                                <p:childTnLst>
                                  <p:par>
                                    <p:cTn id="64" presetID="22" presetClass="entr" presetSubtype="8" fill="hold" grpId="0" nodeType="afterEffect">
                                      <p:stCondLst>
                                        <p:cond delay="0"/>
                                      </p:stCondLst>
                                      <p:iterate type="wd">
                                        <p:tmPct val="50000"/>
                                      </p:iterate>
                                      <p:childTnLst>
                                        <p:set>
                                          <p:cBhvr>
                                            <p:cTn id="65" dur="1" fill="hold">
                                              <p:stCondLst>
                                                <p:cond delay="0"/>
                                              </p:stCondLst>
                                            </p:cTn>
                                            <p:tgtEl>
                                              <p:spTgt spid="3">
                                                <p:txEl>
                                                  <p:pRg st="1" end="1"/>
                                                </p:txEl>
                                              </p:spTgt>
                                            </p:tgtEl>
                                            <p:attrNameLst>
                                              <p:attrName>style.visibility</p:attrName>
                                            </p:attrNameLst>
                                          </p:cBhvr>
                                          <p:to>
                                            <p:strVal val="visible"/>
                                          </p:to>
                                        </p:set>
                                        <p:animEffect transition="in" filter="wipe(left)">
                                          <p:cBhvr>
                                            <p:cTn id="6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build="p"/>
          <p:bldP spid="17" grpId="0" build="p"/>
          <p:bldP spid="12" grpId="0"/>
          <p:bldP spid="12"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2">
            <a:extLst>
              <a:ext uri="{FF2B5EF4-FFF2-40B4-BE49-F238E27FC236}">
                <a16:creationId xmlns:a16="http://schemas.microsoft.com/office/drawing/2014/main" id="{C607C2C8-9F58-6336-DF80-8839C917FA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5985" y="4293928"/>
            <a:ext cx="1292368" cy="1251558"/>
          </a:xfrm>
          <a:prstGeom prst="rect">
            <a:avLst/>
          </a:prstGeom>
        </p:spPr>
      </p:pic>
      <p:pic>
        <p:nvPicPr>
          <p:cNvPr id="3" name="Graphic 21">
            <a:extLst>
              <a:ext uri="{FF2B5EF4-FFF2-40B4-BE49-F238E27FC236}">
                <a16:creationId xmlns:a16="http://schemas.microsoft.com/office/drawing/2014/main" id="{B1397482-2B16-3C0C-5D29-2CC7F6E61B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4350" y="4291044"/>
            <a:ext cx="1298326" cy="1257326"/>
          </a:xfrm>
          <a:prstGeom prst="rect">
            <a:avLst/>
          </a:prstGeom>
        </p:spPr>
      </p:pic>
      <p:pic>
        <p:nvPicPr>
          <p:cNvPr id="7" name="Graphic 6">
            <a:extLst>
              <a:ext uri="{FF2B5EF4-FFF2-40B4-BE49-F238E27FC236}">
                <a16:creationId xmlns:a16="http://schemas.microsoft.com/office/drawing/2014/main" id="{264228CF-38BD-D22D-F2C5-58FF2DD836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419" y="2156267"/>
            <a:ext cx="2744707" cy="4187274"/>
          </a:xfrm>
          <a:prstGeom prst="rect">
            <a:avLst/>
          </a:prstGeom>
        </p:spPr>
      </p:pic>
      <p:pic>
        <p:nvPicPr>
          <p:cNvPr id="9" name="Graphic 8">
            <a:extLst>
              <a:ext uri="{FF2B5EF4-FFF2-40B4-BE49-F238E27FC236}">
                <a16:creationId xmlns:a16="http://schemas.microsoft.com/office/drawing/2014/main" id="{CF4E6544-B62D-C0AD-6E76-CB0C7C00D2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09095" y="2326512"/>
            <a:ext cx="2961272" cy="4017029"/>
          </a:xfrm>
          <a:prstGeom prst="rect">
            <a:avLst/>
          </a:prstGeom>
        </p:spPr>
      </p:pic>
      <p:pic>
        <p:nvPicPr>
          <p:cNvPr id="18" name="Graphic 17">
            <a:extLst>
              <a:ext uri="{FF2B5EF4-FFF2-40B4-BE49-F238E27FC236}">
                <a16:creationId xmlns:a16="http://schemas.microsoft.com/office/drawing/2014/main" id="{B364CFA4-8FBA-1B01-A67A-C37C819233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1894" y="397951"/>
            <a:ext cx="4308615" cy="2173833"/>
          </a:xfrm>
          <a:prstGeom prst="rect">
            <a:avLst/>
          </a:prstGeom>
        </p:spPr>
      </p:pic>
      <p:sp>
        <p:nvSpPr>
          <p:cNvPr id="10" name="Content Placeholder 2">
            <a:extLst>
              <a:ext uri="{FF2B5EF4-FFF2-40B4-BE49-F238E27FC236}">
                <a16:creationId xmlns:a16="http://schemas.microsoft.com/office/drawing/2014/main" id="{19EEDEFC-A32E-26B5-7F50-BEF91E5DB3CC}"/>
              </a:ext>
            </a:extLst>
          </p:cNvPr>
          <p:cNvSpPr txBox="1">
            <a:spLocks/>
          </p:cNvSpPr>
          <p:nvPr/>
        </p:nvSpPr>
        <p:spPr>
          <a:xfrm>
            <a:off x="2675315" y="561788"/>
            <a:ext cx="3761772" cy="159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en-US" sz="2400" dirty="0">
                <a:solidFill>
                  <a:prstClr val="black"/>
                </a:solidFill>
                <a:latin typeface="Mikado Regular" panose="02000000000000000000" pitchFamily="50" charset="0"/>
              </a:rPr>
              <a:t>When we fast in Ramadan, we should also fast with our eyes, our tongues, and even our hands.</a:t>
            </a:r>
          </a:p>
        </p:txBody>
      </p:sp>
      <p:pic>
        <p:nvPicPr>
          <p:cNvPr id="26" name="Graphic 25">
            <a:extLst>
              <a:ext uri="{FF2B5EF4-FFF2-40B4-BE49-F238E27FC236}">
                <a16:creationId xmlns:a16="http://schemas.microsoft.com/office/drawing/2014/main" id="{A8CB7D07-4376-8D92-B34A-4E350A78AF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04560" y="1236949"/>
            <a:ext cx="3148621" cy="2090316"/>
          </a:xfrm>
          <a:prstGeom prst="rect">
            <a:avLst/>
          </a:prstGeom>
        </p:spPr>
      </p:pic>
      <p:sp>
        <p:nvSpPr>
          <p:cNvPr id="29" name="Content Placeholder 2">
            <a:extLst>
              <a:ext uri="{FF2B5EF4-FFF2-40B4-BE49-F238E27FC236}">
                <a16:creationId xmlns:a16="http://schemas.microsoft.com/office/drawing/2014/main" id="{AE6800E2-51CE-7DF1-57B5-C2CB6380DBDF}"/>
              </a:ext>
            </a:extLst>
          </p:cNvPr>
          <p:cNvSpPr txBox="1">
            <a:spLocks/>
          </p:cNvSpPr>
          <p:nvPr/>
        </p:nvSpPr>
        <p:spPr>
          <a:xfrm>
            <a:off x="6710508" y="1484867"/>
            <a:ext cx="2806177" cy="159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en-US" sz="2400" dirty="0">
                <a:solidFill>
                  <a:prstClr val="black"/>
                </a:solidFill>
                <a:latin typeface="Mikado Regular" panose="02000000000000000000" pitchFamily="50" charset="0"/>
              </a:rPr>
              <a:t>Eyes?? How can we fast with our eyes? Eyes don’t eat!</a:t>
            </a:r>
          </a:p>
        </p:txBody>
      </p:sp>
      <p:sp>
        <p:nvSpPr>
          <p:cNvPr id="30" name="Content Placeholder 2">
            <a:extLst>
              <a:ext uri="{FF2B5EF4-FFF2-40B4-BE49-F238E27FC236}">
                <a16:creationId xmlns:a16="http://schemas.microsoft.com/office/drawing/2014/main" id="{1FFBF509-328F-B42E-25A2-29EB0328CF1E}"/>
              </a:ext>
            </a:extLst>
          </p:cNvPr>
          <p:cNvSpPr>
            <a:spLocks noGrp="1"/>
          </p:cNvSpPr>
          <p:nvPr>
            <p:ph idx="1"/>
          </p:nvPr>
        </p:nvSpPr>
        <p:spPr>
          <a:xfrm>
            <a:off x="2788495" y="3611987"/>
            <a:ext cx="5938381" cy="804841"/>
          </a:xfrm>
        </p:spPr>
        <p:txBody>
          <a:bodyPr>
            <a:normAutofit/>
          </a:bodyPr>
          <a:lstStyle/>
          <a:p>
            <a:pPr marL="0" indent="0" algn="ctr">
              <a:lnSpc>
                <a:spcPct val="100000"/>
              </a:lnSpc>
              <a:spcBef>
                <a:spcPts val="1200"/>
              </a:spcBef>
              <a:spcAft>
                <a:spcPts val="600"/>
              </a:spcAft>
              <a:buNone/>
            </a:pPr>
            <a:r>
              <a:rPr lang="en-US" sz="2600" dirty="0">
                <a:solidFill>
                  <a:srgbClr val="C24759"/>
                </a:solidFill>
                <a:latin typeface="Mikado Medium" panose="02000000000000000000" pitchFamily="50" charset="0"/>
              </a:rPr>
              <a:t>[A] </a:t>
            </a:r>
            <a:r>
              <a:rPr lang="en-US" sz="2600" dirty="0">
                <a:solidFill>
                  <a:srgbClr val="454F57"/>
                </a:solidFill>
                <a:latin typeface="Mikado Medium" panose="02000000000000000000" pitchFamily="50" charset="0"/>
              </a:rPr>
              <a:t>How can we fast with our:</a:t>
            </a:r>
          </a:p>
        </p:txBody>
      </p:sp>
      <p:pic>
        <p:nvPicPr>
          <p:cNvPr id="31" name="Graphic 12">
            <a:extLst>
              <a:ext uri="{FF2B5EF4-FFF2-40B4-BE49-F238E27FC236}">
                <a16:creationId xmlns:a16="http://schemas.microsoft.com/office/drawing/2014/main" id="{7F632B7E-2105-6AE5-AA50-12CC98507F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33743" y="4293928"/>
            <a:ext cx="1292368" cy="1251558"/>
          </a:xfrm>
          <a:prstGeom prst="rect">
            <a:avLst/>
          </a:prstGeom>
        </p:spPr>
      </p:pic>
      <p:pic>
        <p:nvPicPr>
          <p:cNvPr id="32" name="Graphic 21">
            <a:extLst>
              <a:ext uri="{FF2B5EF4-FFF2-40B4-BE49-F238E27FC236}">
                <a16:creationId xmlns:a16="http://schemas.microsoft.com/office/drawing/2014/main" id="{295FE297-0DBD-3458-BFBB-B4495FFA97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2108" y="4291044"/>
            <a:ext cx="1298326" cy="1257326"/>
          </a:xfrm>
          <a:prstGeom prst="rect">
            <a:avLst/>
          </a:prstGeom>
        </p:spPr>
      </p:pic>
      <p:sp>
        <p:nvSpPr>
          <p:cNvPr id="35" name="TextBox 34">
            <a:extLst>
              <a:ext uri="{FF2B5EF4-FFF2-40B4-BE49-F238E27FC236}">
                <a16:creationId xmlns:a16="http://schemas.microsoft.com/office/drawing/2014/main" id="{7AF0DB21-F02F-F2C0-159B-98874C3CE148}"/>
              </a:ext>
            </a:extLst>
          </p:cNvPr>
          <p:cNvSpPr txBox="1"/>
          <p:nvPr/>
        </p:nvSpPr>
        <p:spPr>
          <a:xfrm>
            <a:off x="3231537" y="4794523"/>
            <a:ext cx="896780" cy="369332"/>
          </a:xfrm>
          <a:prstGeom prst="rect">
            <a:avLst/>
          </a:prstGeom>
          <a:noFill/>
        </p:spPr>
        <p:txBody>
          <a:bodyPr wrap="square" rtlCol="0">
            <a:spAutoFit/>
          </a:bodyPr>
          <a:lstStyle/>
          <a:p>
            <a:pPr algn="ctr"/>
            <a:r>
              <a:rPr lang="en-GB" dirty="0">
                <a:latin typeface="Mikado Regular" panose="02000000000000000000" pitchFamily="50" charset="0"/>
              </a:rPr>
              <a:t>Eyes</a:t>
            </a:r>
          </a:p>
        </p:txBody>
      </p:sp>
      <p:sp>
        <p:nvSpPr>
          <p:cNvPr id="36" name="TextBox 35">
            <a:extLst>
              <a:ext uri="{FF2B5EF4-FFF2-40B4-BE49-F238E27FC236}">
                <a16:creationId xmlns:a16="http://schemas.microsoft.com/office/drawing/2014/main" id="{5844E0A6-EC1E-3F58-2F5E-0945A9173DFC}"/>
              </a:ext>
            </a:extLst>
          </p:cNvPr>
          <p:cNvSpPr txBox="1"/>
          <p:nvPr/>
        </p:nvSpPr>
        <p:spPr>
          <a:xfrm>
            <a:off x="4523905" y="4794523"/>
            <a:ext cx="1185810" cy="369332"/>
          </a:xfrm>
          <a:prstGeom prst="rect">
            <a:avLst/>
          </a:prstGeom>
          <a:noFill/>
        </p:spPr>
        <p:txBody>
          <a:bodyPr wrap="square" rtlCol="0">
            <a:spAutoFit/>
          </a:bodyPr>
          <a:lstStyle/>
          <a:p>
            <a:pPr algn="ctr"/>
            <a:r>
              <a:rPr lang="en-GB" dirty="0">
                <a:latin typeface="Mikado Regular" panose="02000000000000000000" pitchFamily="50" charset="0"/>
              </a:rPr>
              <a:t>Tongues</a:t>
            </a:r>
          </a:p>
        </p:txBody>
      </p:sp>
      <p:sp>
        <p:nvSpPr>
          <p:cNvPr id="37" name="TextBox 36">
            <a:extLst>
              <a:ext uri="{FF2B5EF4-FFF2-40B4-BE49-F238E27FC236}">
                <a16:creationId xmlns:a16="http://schemas.microsoft.com/office/drawing/2014/main" id="{0BF90642-D636-972F-87C3-65CE4D1F05FE}"/>
              </a:ext>
            </a:extLst>
          </p:cNvPr>
          <p:cNvSpPr txBox="1"/>
          <p:nvPr/>
        </p:nvSpPr>
        <p:spPr>
          <a:xfrm>
            <a:off x="6114225" y="4794523"/>
            <a:ext cx="896780" cy="369332"/>
          </a:xfrm>
          <a:prstGeom prst="rect">
            <a:avLst/>
          </a:prstGeom>
          <a:noFill/>
        </p:spPr>
        <p:txBody>
          <a:bodyPr wrap="square" rtlCol="0">
            <a:spAutoFit/>
          </a:bodyPr>
          <a:lstStyle/>
          <a:p>
            <a:pPr algn="ctr"/>
            <a:r>
              <a:rPr lang="en-GB" dirty="0">
                <a:latin typeface="Mikado Regular" panose="02000000000000000000" pitchFamily="50" charset="0"/>
              </a:rPr>
              <a:t>Hands</a:t>
            </a:r>
          </a:p>
        </p:txBody>
      </p:sp>
      <p:sp>
        <p:nvSpPr>
          <p:cNvPr id="38" name="TextBox 37">
            <a:extLst>
              <a:ext uri="{FF2B5EF4-FFF2-40B4-BE49-F238E27FC236}">
                <a16:creationId xmlns:a16="http://schemas.microsoft.com/office/drawing/2014/main" id="{12284CED-0F44-206A-85DF-E6B46BAE65AD}"/>
              </a:ext>
            </a:extLst>
          </p:cNvPr>
          <p:cNvSpPr txBox="1"/>
          <p:nvPr/>
        </p:nvSpPr>
        <p:spPr>
          <a:xfrm>
            <a:off x="7555569" y="4794523"/>
            <a:ext cx="896780" cy="369332"/>
          </a:xfrm>
          <a:prstGeom prst="rect">
            <a:avLst/>
          </a:prstGeom>
          <a:noFill/>
        </p:spPr>
        <p:txBody>
          <a:bodyPr wrap="square" rtlCol="0">
            <a:spAutoFit/>
          </a:bodyPr>
          <a:lstStyle/>
          <a:p>
            <a:pPr algn="ctr"/>
            <a:r>
              <a:rPr lang="en-GB" dirty="0">
                <a:latin typeface="Mikado Regular" panose="02000000000000000000" pitchFamily="50" charset="0"/>
              </a:rPr>
              <a:t>Ears</a:t>
            </a:r>
          </a:p>
        </p:txBody>
      </p:sp>
    </p:spTree>
    <p:extLst>
      <p:ext uri="{BB962C8B-B14F-4D97-AF65-F5344CB8AC3E}">
        <p14:creationId xmlns:p14="http://schemas.microsoft.com/office/powerpoint/2010/main" val="36432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type="wd">
                                    <p:tmPct val="50000"/>
                                  </p:iterate>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800"/>
                                        <p:tgtEl>
                                          <p:spTgt spid="10">
                                            <p:txEl>
                                              <p:pRg st="0" end="0"/>
                                            </p:txEl>
                                          </p:spTgt>
                                        </p:tgtEl>
                                      </p:cBhvr>
                                    </p:animEffect>
                                  </p:childTnLst>
                                </p:cTn>
                              </p:par>
                            </p:childTnLst>
                          </p:cTn>
                        </p:par>
                        <p:par>
                          <p:cTn id="20" fill="hold">
                            <p:stCondLst>
                              <p:cond delay="10700"/>
                            </p:stCondLst>
                            <p:childTnLst>
                              <p:par>
                                <p:cTn id="21" presetID="2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par>
                          <p:cTn id="24" fill="hold">
                            <p:stCondLst>
                              <p:cond delay="12700"/>
                            </p:stCondLst>
                            <p:childTnLst>
                              <p:par>
                                <p:cTn id="25" presetID="22" presetClass="entr" presetSubtype="8" fill="hold" grpId="0" nodeType="afterEffect">
                                  <p:stCondLst>
                                    <p:cond delay="0"/>
                                  </p:stCondLst>
                                  <p:iterate type="wd">
                                    <p:tmPct val="50000"/>
                                  </p:iterate>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left)">
                                      <p:cBhvr>
                                        <p:cTn id="27" dur="800"/>
                                        <p:tgtEl>
                                          <p:spTgt spid="29">
                                            <p:txEl>
                                              <p:pRg st="0" end="0"/>
                                            </p:txEl>
                                          </p:spTgt>
                                        </p:tgtEl>
                                      </p:cBhvr>
                                    </p:animEffect>
                                  </p:childTnLst>
                                </p:cTn>
                              </p:par>
                            </p:childTnLst>
                          </p:cTn>
                        </p:par>
                        <p:par>
                          <p:cTn id="28" fill="hold">
                            <p:stCondLst>
                              <p:cond delay="18700"/>
                            </p:stCondLst>
                            <p:childTnLst>
                              <p:par>
                                <p:cTn id="29" presetID="22" presetClass="entr" presetSubtype="8" fill="hold" grpId="0" nodeType="afterEffect">
                                  <p:stCondLst>
                                    <p:cond delay="0"/>
                                  </p:stCondLst>
                                  <p:iterate type="wd">
                                    <p:tmPct val="50000"/>
                                  </p:iterate>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left)">
                                      <p:cBhvr>
                                        <p:cTn id="31" dur="500"/>
                                        <p:tgtEl>
                                          <p:spTgt spid="30">
                                            <p:txEl>
                                              <p:pRg st="0" end="0"/>
                                            </p:txEl>
                                          </p:spTgt>
                                        </p:tgtEl>
                                      </p:cBhvr>
                                    </p:animEffect>
                                  </p:childTnLst>
                                </p:cTn>
                              </p:par>
                            </p:childTnLst>
                          </p:cTn>
                        </p:par>
                        <p:par>
                          <p:cTn id="32" fill="hold">
                            <p:stCondLst>
                              <p:cond delay="2145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550"/>
                                        <p:tgtEl>
                                          <p:spTgt spid="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500"/>
                                        <p:tgtEl>
                                          <p:spTgt spid="38"/>
                                        </p:tgtEl>
                                      </p:cBhvr>
                                    </p:animEffect>
                                  </p:childTnLst>
                                </p:cTn>
                              </p:par>
                              <p:par>
                                <p:cTn id="51" presetID="26" presetClass="emph" presetSubtype="0" repeatCount="indefinite" fill="hold" nodeType="withEffect">
                                  <p:stCondLst>
                                    <p:cond delay="0"/>
                                  </p:stCondLst>
                                  <p:childTnLst>
                                    <p:animEffect transition="out" filter="fade">
                                      <p:cBhvr>
                                        <p:cTn id="52" dur="1000" tmFilter="0, 0; .2, .5; .8, .5; 1, 0"/>
                                        <p:tgtEl>
                                          <p:spTgt spid="31"/>
                                        </p:tgtEl>
                                      </p:cBhvr>
                                    </p:animEffect>
                                    <p:animScale>
                                      <p:cBhvr>
                                        <p:cTn id="53" dur="500" autoRev="1" fill="hold"/>
                                        <p:tgtEl>
                                          <p:spTgt spid="31"/>
                                        </p:tgtEl>
                                      </p:cBhvr>
                                      <p:by x="105000" y="105000"/>
                                    </p:animScale>
                                  </p:childTnLst>
                                </p:cTn>
                              </p:par>
                              <p:par>
                                <p:cTn id="54" presetID="26" presetClass="emph" presetSubtype="0" repeatCount="indefinite" fill="hold" nodeType="withEffect">
                                  <p:stCondLst>
                                    <p:cond delay="0"/>
                                  </p:stCondLst>
                                  <p:childTnLst>
                                    <p:animEffect transition="out" filter="fade">
                                      <p:cBhvr>
                                        <p:cTn id="55" dur="1000" tmFilter="0, 0; .2, .5; .8, .5; 1, 0"/>
                                        <p:tgtEl>
                                          <p:spTgt spid="32"/>
                                        </p:tgtEl>
                                      </p:cBhvr>
                                    </p:animEffect>
                                    <p:animScale>
                                      <p:cBhvr>
                                        <p:cTn id="56" dur="500" autoRev="1" fill="hold"/>
                                        <p:tgtEl>
                                          <p:spTgt spid="32"/>
                                        </p:tgtEl>
                                      </p:cBhvr>
                                      <p:by x="105000" y="105000"/>
                                    </p:animScale>
                                  </p:childTnLst>
                                </p:cTn>
                              </p:par>
                              <p:par>
                                <p:cTn id="57" presetID="10"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500"/>
                                        <p:tgtEl>
                                          <p:spTgt spid="2"/>
                                        </p:tgtEl>
                                      </p:cBhvr>
                                    </p:animEffect>
                                  </p:childTnLst>
                                </p:cTn>
                              </p:par>
                              <p:par>
                                <p:cTn id="60" presetID="10"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550"/>
                                        <p:tgtEl>
                                          <p:spTgt spid="3"/>
                                        </p:tgtEl>
                                      </p:cBhvr>
                                    </p:animEffect>
                                  </p:childTnLst>
                                </p:cTn>
                              </p:par>
                              <p:par>
                                <p:cTn id="63" presetID="26" presetClass="emph" presetSubtype="0" repeatCount="indefinite" fill="hold" nodeType="withEffect">
                                  <p:stCondLst>
                                    <p:cond delay="0"/>
                                  </p:stCondLst>
                                  <p:childTnLst>
                                    <p:animEffect transition="out" filter="fade">
                                      <p:cBhvr>
                                        <p:cTn id="64" dur="1000" tmFilter="0, 0; .2, .5; .8, .5; 1, 0"/>
                                        <p:tgtEl>
                                          <p:spTgt spid="2"/>
                                        </p:tgtEl>
                                      </p:cBhvr>
                                    </p:animEffect>
                                    <p:animScale>
                                      <p:cBhvr>
                                        <p:cTn id="65" dur="500" autoRev="1" fill="hold"/>
                                        <p:tgtEl>
                                          <p:spTgt spid="2"/>
                                        </p:tgtEl>
                                      </p:cBhvr>
                                      <p:by x="105000" y="105000"/>
                                    </p:animScale>
                                  </p:childTnLst>
                                </p:cTn>
                              </p:par>
                              <p:par>
                                <p:cTn id="66" presetID="26" presetClass="emph" presetSubtype="0" repeatCount="indefinite" fill="hold" nodeType="withEffect">
                                  <p:stCondLst>
                                    <p:cond delay="0"/>
                                  </p:stCondLst>
                                  <p:childTnLst>
                                    <p:animEffect transition="out" filter="fade">
                                      <p:cBhvr>
                                        <p:cTn id="67" dur="1000" tmFilter="0, 0; .2, .5; .8, .5; 1, 0"/>
                                        <p:tgtEl>
                                          <p:spTgt spid="3"/>
                                        </p:tgtEl>
                                      </p:cBhvr>
                                    </p:animEffect>
                                    <p:animScale>
                                      <p:cBhvr>
                                        <p:cTn id="68"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9" grpId="0" build="p"/>
      <p:bldP spid="30" grpId="0" build="p"/>
      <p:bldP spid="35" grpId="0"/>
      <p:bldP spid="36"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5170-F2C0-7966-05AD-6DE154F8B08E}"/>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[A] Group Work</a:t>
            </a:r>
            <a:endParaRPr lang="en-GB" dirty="0"/>
          </a:p>
        </p:txBody>
      </p:sp>
      <p:sp>
        <p:nvSpPr>
          <p:cNvPr id="3" name="Content Placeholder 2">
            <a:extLst>
              <a:ext uri="{FF2B5EF4-FFF2-40B4-BE49-F238E27FC236}">
                <a16:creationId xmlns:a16="http://schemas.microsoft.com/office/drawing/2014/main" id="{CD2F5C6B-DA53-4097-546E-3644A5C33825}"/>
              </a:ext>
            </a:extLst>
          </p:cNvPr>
          <p:cNvSpPr>
            <a:spLocks noGrp="1"/>
          </p:cNvSpPr>
          <p:nvPr>
            <p:ph idx="1"/>
          </p:nvPr>
        </p:nvSpPr>
        <p:spPr>
          <a:xfrm>
            <a:off x="838200" y="1717264"/>
            <a:ext cx="6492368" cy="1947722"/>
          </a:xfrm>
        </p:spPr>
        <p:txBody>
          <a:bodyPr>
            <a:normAutofit/>
          </a:bodyPr>
          <a:lstStyle/>
          <a:p>
            <a:pPr marL="0" lvl="0" indent="0" algn="l" rtl="0">
              <a:lnSpc>
                <a:spcPct val="110000"/>
              </a:lnSpc>
              <a:spcBef>
                <a:spcPts val="0"/>
              </a:spcBef>
              <a:spcAft>
                <a:spcPts val="1200"/>
              </a:spcAft>
              <a:buNone/>
            </a:pPr>
            <a:r>
              <a:rPr lang="en-US" sz="2400" dirty="0">
                <a:solidFill>
                  <a:srgbClr val="454F57"/>
                </a:solidFill>
                <a:latin typeface="Mikado Medium" panose="02000000000000000000" pitchFamily="50" charset="0"/>
              </a:rPr>
              <a:t>Fasting is also very good for your health. </a:t>
            </a:r>
          </a:p>
          <a:p>
            <a:pPr marL="0" lvl="0" indent="0" algn="l" rtl="0">
              <a:lnSpc>
                <a:spcPct val="110000"/>
              </a:lnSpc>
              <a:spcBef>
                <a:spcPts val="0"/>
              </a:spcBef>
              <a:spcAft>
                <a:spcPts val="1200"/>
              </a:spcAft>
              <a:buNone/>
            </a:pPr>
            <a:r>
              <a:rPr lang="en-US" sz="2400" dirty="0">
                <a:solidFill>
                  <a:srgbClr val="454F57"/>
                </a:solidFill>
                <a:latin typeface="Mikado Medium" panose="02000000000000000000" pitchFamily="50" charset="0"/>
              </a:rPr>
              <a:t>Can you think of ways in which it might be good for your health?</a:t>
            </a:r>
          </a:p>
          <a:p>
            <a:pPr marL="0" lvl="0" indent="0" algn="l" rtl="0">
              <a:lnSpc>
                <a:spcPct val="110000"/>
              </a:lnSpc>
              <a:spcBef>
                <a:spcPts val="0"/>
              </a:spcBef>
              <a:spcAft>
                <a:spcPts val="1200"/>
              </a:spcAft>
              <a:buNone/>
            </a:pPr>
            <a:endParaRPr lang="en-US" sz="2400" dirty="0">
              <a:solidFill>
                <a:srgbClr val="454F57"/>
              </a:solidFill>
              <a:latin typeface="Mikado Medium" panose="02000000000000000000" pitchFamily="50" charset="0"/>
            </a:endParaRPr>
          </a:p>
          <a:p>
            <a:pPr marL="0" lvl="0" indent="0" algn="l" rtl="0">
              <a:lnSpc>
                <a:spcPct val="110000"/>
              </a:lnSpc>
              <a:spcBef>
                <a:spcPts val="0"/>
              </a:spcBef>
              <a:spcAft>
                <a:spcPts val="1200"/>
              </a:spcAft>
              <a:buNone/>
            </a:pPr>
            <a:endParaRPr lang="en-US" sz="2400" dirty="0">
              <a:solidFill>
                <a:srgbClr val="454F57"/>
              </a:solidFill>
              <a:latin typeface="Mikado Medium" panose="02000000000000000000" pitchFamily="50" charset="0"/>
            </a:endParaRPr>
          </a:p>
        </p:txBody>
      </p:sp>
      <p:sp>
        <p:nvSpPr>
          <p:cNvPr id="5" name="TextBox 4">
            <a:extLst>
              <a:ext uri="{FF2B5EF4-FFF2-40B4-BE49-F238E27FC236}">
                <a16:creationId xmlns:a16="http://schemas.microsoft.com/office/drawing/2014/main" id="{EADDF50B-EF7C-89EC-2B92-39C5E64FFF74}"/>
              </a:ext>
            </a:extLst>
          </p:cNvPr>
          <p:cNvSpPr txBox="1"/>
          <p:nvPr/>
        </p:nvSpPr>
        <p:spPr>
          <a:xfrm>
            <a:off x="838200" y="3429000"/>
            <a:ext cx="6094070" cy="2514791"/>
          </a:xfrm>
          <a:prstGeom prst="rect">
            <a:avLst/>
          </a:prstGeom>
          <a:noFill/>
        </p:spPr>
        <p:txBody>
          <a:bodyPr wrap="square">
            <a:spAutoFit/>
          </a:bodyPr>
          <a:lstStyle/>
          <a:p>
            <a:pPr marL="457200" indent="-457200">
              <a:lnSpc>
                <a:spcPts val="3800"/>
              </a:lnSpc>
              <a:spcBef>
                <a:spcPts val="0"/>
              </a:spcBef>
              <a:buFont typeface="Arial" panose="020B0604020202020204" pitchFamily="34" charset="0"/>
              <a:buChar char="•"/>
            </a:pPr>
            <a:r>
              <a:rPr lang="en-US" sz="2400" dirty="0">
                <a:solidFill>
                  <a:srgbClr val="454F57"/>
                </a:solidFill>
                <a:latin typeface="Mikado Regular" panose="02000000000000000000" pitchFamily="50" charset="0"/>
              </a:rPr>
              <a:t>It protects you from many illnesses</a:t>
            </a:r>
          </a:p>
          <a:p>
            <a:pPr marL="457200" indent="-457200">
              <a:lnSpc>
                <a:spcPts val="3800"/>
              </a:lnSpc>
              <a:spcBef>
                <a:spcPts val="0"/>
              </a:spcBef>
              <a:buFont typeface="Arial" panose="020B0604020202020204" pitchFamily="34" charset="0"/>
              <a:buChar char="•"/>
            </a:pPr>
            <a:r>
              <a:rPr lang="en-US" sz="2400" dirty="0">
                <a:solidFill>
                  <a:srgbClr val="454F57"/>
                </a:solidFill>
                <a:latin typeface="Mikado Regular" panose="02000000000000000000" pitchFamily="50" charset="0"/>
              </a:rPr>
              <a:t>It is good for your heart</a:t>
            </a:r>
          </a:p>
          <a:p>
            <a:pPr marL="457200" indent="-457200">
              <a:lnSpc>
                <a:spcPts val="3800"/>
              </a:lnSpc>
              <a:spcBef>
                <a:spcPts val="0"/>
              </a:spcBef>
              <a:buFont typeface="Arial" panose="020B0604020202020204" pitchFamily="34" charset="0"/>
              <a:buChar char="•"/>
            </a:pPr>
            <a:r>
              <a:rPr lang="en-US" sz="2400" dirty="0">
                <a:solidFill>
                  <a:srgbClr val="454F57"/>
                </a:solidFill>
                <a:latin typeface="Mikado Regular" panose="02000000000000000000" pitchFamily="50" charset="0"/>
              </a:rPr>
              <a:t>It is good for the digestion system</a:t>
            </a:r>
          </a:p>
          <a:p>
            <a:pPr marL="457200" indent="-457200">
              <a:lnSpc>
                <a:spcPts val="3800"/>
              </a:lnSpc>
              <a:spcBef>
                <a:spcPts val="0"/>
              </a:spcBef>
              <a:buFont typeface="Arial" panose="020B0604020202020204" pitchFamily="34" charset="0"/>
              <a:buChar char="•"/>
            </a:pPr>
            <a:r>
              <a:rPr lang="en-US" sz="2400" dirty="0">
                <a:solidFill>
                  <a:srgbClr val="454F57"/>
                </a:solidFill>
                <a:latin typeface="Mikado Regular" panose="02000000000000000000" pitchFamily="50" charset="0"/>
              </a:rPr>
              <a:t>It makes your brain function better</a:t>
            </a:r>
          </a:p>
          <a:p>
            <a:pPr marL="457200" indent="-457200">
              <a:lnSpc>
                <a:spcPts val="3800"/>
              </a:lnSpc>
              <a:spcBef>
                <a:spcPts val="0"/>
              </a:spcBef>
              <a:buFont typeface="Arial" panose="020B0604020202020204" pitchFamily="34" charset="0"/>
              <a:buChar char="•"/>
            </a:pPr>
            <a:r>
              <a:rPr lang="en-US" sz="2400" dirty="0">
                <a:solidFill>
                  <a:srgbClr val="454F57"/>
                </a:solidFill>
                <a:latin typeface="Mikado Regular" panose="02000000000000000000" pitchFamily="50" charset="0"/>
              </a:rPr>
              <a:t>It makes you feel less sad</a:t>
            </a:r>
          </a:p>
        </p:txBody>
      </p:sp>
      <p:pic>
        <p:nvPicPr>
          <p:cNvPr id="7" name="Graphic 6">
            <a:extLst>
              <a:ext uri="{FF2B5EF4-FFF2-40B4-BE49-F238E27FC236}">
                <a16:creationId xmlns:a16="http://schemas.microsoft.com/office/drawing/2014/main" id="{EBEAD165-6291-9919-7E1E-C18EEEFFE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95557" y="1879229"/>
            <a:ext cx="2592817" cy="3571514"/>
          </a:xfrm>
          <a:prstGeom prst="rect">
            <a:avLst/>
          </a:prstGeom>
        </p:spPr>
      </p:pic>
    </p:spTree>
    <p:extLst>
      <p:ext uri="{BB962C8B-B14F-4D97-AF65-F5344CB8AC3E}">
        <p14:creationId xmlns:p14="http://schemas.microsoft.com/office/powerpoint/2010/main" val="28649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6" presetClass="emph" presetSubtype="0" repeatCount="10000" autoRev="1" fill="hold" nodeType="afterEffect">
                                  <p:stCondLst>
                                    <p:cond delay="0"/>
                                  </p:stCondLst>
                                  <p:childTnLst>
                                    <p:animScale>
                                      <p:cBhvr>
                                        <p:cTn id="10" dur="500" fill="hold"/>
                                        <p:tgtEl>
                                          <p:spTgt spid="7"/>
                                        </p:tgtEl>
                                      </p:cBhvr>
                                      <p:by x="110000" y="110000"/>
                                    </p:animScale>
                                  </p:childTnLst>
                                </p:cTn>
                              </p:par>
                              <p:par>
                                <p:cTn id="11" presetID="22" presetClass="entr" presetSubtype="8" fill="hold" grpId="0" nodeType="withEffect">
                                  <p:stCondLst>
                                    <p:cond delay="800"/>
                                  </p:stCondLst>
                                  <p:iterate type="wd">
                                    <p:tmPct val="5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800"/>
                                        <p:tgtEl>
                                          <p:spTgt spid="3">
                                            <p:txEl>
                                              <p:pRg st="0" end="0"/>
                                            </p:txEl>
                                          </p:spTgt>
                                        </p:tgtEl>
                                      </p:cBhvr>
                                    </p:animEffect>
                                  </p:childTnLst>
                                </p:cTn>
                              </p:par>
                              <p:par>
                                <p:cTn id="14" presetID="22" presetClass="entr" presetSubtype="8" fill="hold" grpId="0" nodeType="withEffect">
                                  <p:stCondLst>
                                    <p:cond delay="4800"/>
                                  </p:stCondLst>
                                  <p:iterate type="wd">
                                    <p:tmPct val="50000"/>
                                  </p:iterate>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8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wd">
                                    <p:tmPct val="50000"/>
                                  </p:iterate>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8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50000"/>
                                  </p:iterate>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8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50000"/>
                                  </p:iterate>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8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50000"/>
                                  </p:iterate>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8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50000"/>
                                  </p:iterate>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left)">
                                      <p:cBhvr>
                                        <p:cTn id="41" dur="8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E498-F0AD-0732-9886-132C8E480F7B}"/>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Summary: </a:t>
            </a:r>
            <a:r>
              <a:rPr lang="en-US" sz="4400" dirty="0">
                <a:solidFill>
                  <a:srgbClr val="454F57"/>
                </a:solidFill>
                <a:latin typeface="Mikado Bold" panose="02000000000000000000" pitchFamily="50" charset="0"/>
              </a:rPr>
              <a:t>Why do we fast?</a:t>
            </a:r>
            <a:endParaRPr lang="en-GB" dirty="0">
              <a:solidFill>
                <a:srgbClr val="454F57"/>
              </a:solidFill>
            </a:endParaRPr>
          </a:p>
        </p:txBody>
      </p:sp>
      <p:sp>
        <p:nvSpPr>
          <p:cNvPr id="3" name="Content Placeholder 2">
            <a:extLst>
              <a:ext uri="{FF2B5EF4-FFF2-40B4-BE49-F238E27FC236}">
                <a16:creationId xmlns:a16="http://schemas.microsoft.com/office/drawing/2014/main" id="{DA052912-60F1-245F-2AE7-D40A43886000}"/>
              </a:ext>
            </a:extLst>
          </p:cNvPr>
          <p:cNvSpPr>
            <a:spLocks noGrp="1"/>
          </p:cNvSpPr>
          <p:nvPr>
            <p:ph idx="1"/>
          </p:nvPr>
        </p:nvSpPr>
        <p:spPr>
          <a:xfrm>
            <a:off x="838201" y="1825625"/>
            <a:ext cx="5840392" cy="4351338"/>
          </a:xfrm>
        </p:spPr>
        <p:txBody>
          <a:bodyPr/>
          <a:lstStyle/>
          <a:p>
            <a:pPr>
              <a:lnSpc>
                <a:spcPct val="100000"/>
              </a:lnSpc>
              <a:spcBef>
                <a:spcPts val="0"/>
              </a:spcBef>
            </a:pPr>
            <a:r>
              <a:rPr lang="en-US" dirty="0">
                <a:solidFill>
                  <a:srgbClr val="454F57"/>
                </a:solidFill>
                <a:latin typeface="Mikado Regular" panose="02000000000000000000" pitchFamily="50" charset="0"/>
              </a:rPr>
              <a:t>Because Allah has asked us to</a:t>
            </a:r>
          </a:p>
          <a:p>
            <a:pPr>
              <a:lnSpc>
                <a:spcPct val="100000"/>
              </a:lnSpc>
              <a:spcBef>
                <a:spcPts val="1200"/>
              </a:spcBef>
            </a:pPr>
            <a:r>
              <a:rPr lang="en-US" dirty="0">
                <a:solidFill>
                  <a:srgbClr val="454F57"/>
                </a:solidFill>
                <a:latin typeface="Mikado Regular" panose="02000000000000000000" pitchFamily="50" charset="0"/>
              </a:rPr>
              <a:t>Fasting helps us to say NO to </a:t>
            </a:r>
            <a:r>
              <a:rPr lang="en-US" dirty="0" err="1">
                <a:solidFill>
                  <a:srgbClr val="454F57"/>
                </a:solidFill>
                <a:latin typeface="Mikado Regular" panose="02000000000000000000" pitchFamily="50" charset="0"/>
              </a:rPr>
              <a:t>shaytan</a:t>
            </a:r>
            <a:r>
              <a:rPr lang="en-US" dirty="0">
                <a:solidFill>
                  <a:srgbClr val="454F57"/>
                </a:solidFill>
                <a:latin typeface="Mikado Regular" panose="02000000000000000000" pitchFamily="50" charset="0"/>
              </a:rPr>
              <a:t> when he whispers and tells us to do bad things</a:t>
            </a:r>
          </a:p>
          <a:p>
            <a:pPr>
              <a:lnSpc>
                <a:spcPct val="100000"/>
              </a:lnSpc>
              <a:spcBef>
                <a:spcPts val="1200"/>
              </a:spcBef>
            </a:pPr>
            <a:r>
              <a:rPr lang="en-US" dirty="0">
                <a:solidFill>
                  <a:srgbClr val="454F57"/>
                </a:solidFill>
                <a:latin typeface="Mikado Regular" panose="02000000000000000000" pitchFamily="50" charset="0"/>
              </a:rPr>
              <a:t>To become a strong believer </a:t>
            </a:r>
          </a:p>
          <a:p>
            <a:pPr>
              <a:lnSpc>
                <a:spcPct val="100000"/>
              </a:lnSpc>
              <a:spcBef>
                <a:spcPts val="1200"/>
              </a:spcBef>
              <a:spcAft>
                <a:spcPts val="1200"/>
              </a:spcAft>
            </a:pPr>
            <a:r>
              <a:rPr lang="en-US" dirty="0">
                <a:solidFill>
                  <a:srgbClr val="454F57"/>
                </a:solidFill>
                <a:latin typeface="Mikado Regular" panose="02000000000000000000" pitchFamily="50" charset="0"/>
              </a:rPr>
              <a:t>We will get amazing rewards for it in Jannah </a:t>
            </a:r>
            <a:r>
              <a:rPr lang="en-US" dirty="0" err="1">
                <a:solidFill>
                  <a:srgbClr val="454F57"/>
                </a:solidFill>
                <a:latin typeface="Mikado Regular" panose="02000000000000000000" pitchFamily="50" charset="0"/>
              </a:rPr>
              <a:t>inshaAllah</a:t>
            </a:r>
            <a:r>
              <a:rPr lang="en-US" dirty="0">
                <a:solidFill>
                  <a:srgbClr val="454F57"/>
                </a:solidFill>
                <a:latin typeface="Mikado Regular" panose="02000000000000000000" pitchFamily="50" charset="0"/>
              </a:rPr>
              <a:t>!</a:t>
            </a:r>
          </a:p>
        </p:txBody>
      </p:sp>
      <p:pic>
        <p:nvPicPr>
          <p:cNvPr id="4" name="Graphic 3">
            <a:extLst>
              <a:ext uri="{FF2B5EF4-FFF2-40B4-BE49-F238E27FC236}">
                <a16:creationId xmlns:a16="http://schemas.microsoft.com/office/drawing/2014/main" id="{12919EA8-9A58-1145-1C64-931A435FD5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21827" y="3429000"/>
            <a:ext cx="2148540" cy="2914541"/>
          </a:xfrm>
          <a:prstGeom prst="rect">
            <a:avLst/>
          </a:prstGeom>
        </p:spPr>
      </p:pic>
      <p:pic>
        <p:nvPicPr>
          <p:cNvPr id="10" name="Graphic 9">
            <a:extLst>
              <a:ext uri="{FF2B5EF4-FFF2-40B4-BE49-F238E27FC236}">
                <a16:creationId xmlns:a16="http://schemas.microsoft.com/office/drawing/2014/main" id="{0F815F30-1FE8-6E84-5FD8-4BBDBC387C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1680" y="1444226"/>
            <a:ext cx="2976685" cy="2914541"/>
          </a:xfrm>
          <a:prstGeom prst="rect">
            <a:avLst/>
          </a:prstGeom>
        </p:spPr>
      </p:pic>
      <p:sp>
        <p:nvSpPr>
          <p:cNvPr id="6" name="Content Placeholder 2">
            <a:extLst>
              <a:ext uri="{FF2B5EF4-FFF2-40B4-BE49-F238E27FC236}">
                <a16:creationId xmlns:a16="http://schemas.microsoft.com/office/drawing/2014/main" id="{7B649F74-E8B1-363B-CA73-8AF9AF0766A6}"/>
              </a:ext>
            </a:extLst>
          </p:cNvPr>
          <p:cNvSpPr txBox="1">
            <a:spLocks/>
          </p:cNvSpPr>
          <p:nvPr/>
        </p:nvSpPr>
        <p:spPr>
          <a:xfrm>
            <a:off x="7500396" y="1749448"/>
            <a:ext cx="2604305" cy="21627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200"/>
              </a:spcBef>
              <a:buFontTx/>
              <a:buNone/>
              <a:defRPr/>
            </a:pPr>
            <a:r>
              <a:rPr lang="en-US" sz="2400" dirty="0" err="1">
                <a:solidFill>
                  <a:prstClr val="black"/>
                </a:solidFill>
                <a:latin typeface="Mikado Regular" panose="02000000000000000000" pitchFamily="50" charset="0"/>
              </a:rPr>
              <a:t>Woohooo</a:t>
            </a:r>
            <a:r>
              <a:rPr lang="en-US" sz="2400" dirty="0">
                <a:solidFill>
                  <a:prstClr val="black"/>
                </a:solidFill>
                <a:latin typeface="Mikado Regular" panose="02000000000000000000" pitchFamily="50" charset="0"/>
              </a:rPr>
              <a:t>, I can’t wait for the SURPRISE reward Allah will give me in Jannah, InshaAllah!</a:t>
            </a:r>
          </a:p>
        </p:txBody>
      </p:sp>
    </p:spTree>
    <p:extLst>
      <p:ext uri="{BB962C8B-B14F-4D97-AF65-F5344CB8AC3E}">
        <p14:creationId xmlns:p14="http://schemas.microsoft.com/office/powerpoint/2010/main" val="12464019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8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800"/>
                                  </p:stCondLst>
                                  <p:iterate type="wd">
                                    <p:tmPct val="5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8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800"/>
                                  </p:stCondLst>
                                  <p:iterate type="wd">
                                    <p:tmPct val="5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8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800"/>
                                  </p:stCondLst>
                                  <p:iterate type="wd">
                                    <p:tmPct val="5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800"/>
                                        <p:tgtEl>
                                          <p:spTgt spid="3">
                                            <p:txEl>
                                              <p:pRg st="3" end="3"/>
                                            </p:txEl>
                                          </p:spTgt>
                                        </p:tgtEl>
                                      </p:cBhvr>
                                    </p:animEffect>
                                  </p:childTnLst>
                                </p:cTn>
                              </p:par>
                            </p:childTnLst>
                          </p:cTn>
                        </p:par>
                        <p:par>
                          <p:cTn id="23" fill="hold">
                            <p:stCondLst>
                              <p:cond delay="56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61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6600"/>
                            </p:stCondLst>
                            <p:childTnLst>
                              <p:par>
                                <p:cTn id="32" presetID="22" presetClass="entr" presetSubtype="8" fill="hold" grpId="0" nodeType="afterEffect">
                                  <p:stCondLst>
                                    <p:cond delay="0"/>
                                  </p:stCondLst>
                                  <p:iterate type="wd">
                                    <p:tmPct val="50000"/>
                                  </p:iterate>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8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6273-2CA6-C9A8-2795-C92103D93859}"/>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Plenary</a:t>
            </a:r>
            <a:endParaRPr lang="en-GB" dirty="0"/>
          </a:p>
        </p:txBody>
      </p:sp>
      <p:sp>
        <p:nvSpPr>
          <p:cNvPr id="3" name="Content Placeholder 2">
            <a:extLst>
              <a:ext uri="{FF2B5EF4-FFF2-40B4-BE49-F238E27FC236}">
                <a16:creationId xmlns:a16="http://schemas.microsoft.com/office/drawing/2014/main" id="{B9A054B8-F291-B8DF-F7DC-BB4AB3A9CA67}"/>
              </a:ext>
            </a:extLst>
          </p:cNvPr>
          <p:cNvSpPr>
            <a:spLocks noGrp="1"/>
          </p:cNvSpPr>
          <p:nvPr>
            <p:ph idx="1"/>
          </p:nvPr>
        </p:nvSpPr>
        <p:spPr>
          <a:xfrm>
            <a:off x="838200" y="1825625"/>
            <a:ext cx="5979289" cy="477737"/>
          </a:xfrm>
        </p:spPr>
        <p:txBody>
          <a:bodyPr>
            <a:normAutofit/>
          </a:bodyPr>
          <a:lstStyle/>
          <a:p>
            <a:pPr marL="0" indent="0">
              <a:buNone/>
            </a:pPr>
            <a:r>
              <a:rPr lang="en-US" sz="2400" dirty="0">
                <a:solidFill>
                  <a:srgbClr val="454F57"/>
                </a:solidFill>
                <a:latin typeface="Mikado Medium" panose="02000000000000000000" pitchFamily="50" charset="0"/>
              </a:rPr>
              <a:t>Today we have learnt about why we fast.</a:t>
            </a:r>
          </a:p>
          <a:p>
            <a:endParaRPr lang="en-GB" sz="2400" dirty="0">
              <a:solidFill>
                <a:srgbClr val="454F57"/>
              </a:solidFill>
              <a:latin typeface="Mikado Medium" panose="02000000000000000000" pitchFamily="50" charset="0"/>
            </a:endParaRPr>
          </a:p>
          <a:p>
            <a:endParaRPr lang="en-GB" sz="2400" dirty="0">
              <a:solidFill>
                <a:srgbClr val="454F57"/>
              </a:solidFill>
              <a:latin typeface="Mikado Medium" panose="02000000000000000000" pitchFamily="50" charset="0"/>
            </a:endParaRPr>
          </a:p>
        </p:txBody>
      </p:sp>
      <p:sp>
        <p:nvSpPr>
          <p:cNvPr id="4" name="Content Placeholder 2">
            <a:extLst>
              <a:ext uri="{FF2B5EF4-FFF2-40B4-BE49-F238E27FC236}">
                <a16:creationId xmlns:a16="http://schemas.microsoft.com/office/drawing/2014/main" id="{684A3ECA-B612-86BA-C325-E154899D31CF}"/>
              </a:ext>
            </a:extLst>
          </p:cNvPr>
          <p:cNvSpPr txBox="1">
            <a:spLocks/>
          </p:cNvSpPr>
          <p:nvPr/>
        </p:nvSpPr>
        <p:spPr>
          <a:xfrm>
            <a:off x="838200" y="4697792"/>
            <a:ext cx="5620473" cy="2433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solidFill>
                  <a:srgbClr val="454F57"/>
                </a:solidFill>
                <a:latin typeface="Mikado Medium" panose="02000000000000000000" pitchFamily="50" charset="0"/>
              </a:rPr>
              <a:t>BOUNCE!</a:t>
            </a:r>
          </a:p>
          <a:p>
            <a:pPr marL="0" indent="0">
              <a:lnSpc>
                <a:spcPct val="100000"/>
              </a:lnSpc>
              <a:buFont typeface="Arial" panose="020B0604020202020204" pitchFamily="34" charset="0"/>
              <a:buNone/>
            </a:pPr>
            <a:r>
              <a:rPr lang="en-US" sz="2400" dirty="0">
                <a:solidFill>
                  <a:srgbClr val="454F57"/>
                </a:solidFill>
                <a:latin typeface="Mikado Regular" panose="02000000000000000000" pitchFamily="50" charset="0"/>
              </a:rPr>
              <a:t>If the teacher throws the bean-bag to you, shout out one benefit of fasting! </a:t>
            </a:r>
          </a:p>
        </p:txBody>
      </p:sp>
      <p:pic>
        <p:nvPicPr>
          <p:cNvPr id="8" name="Picture 7">
            <a:extLst>
              <a:ext uri="{FF2B5EF4-FFF2-40B4-BE49-F238E27FC236}">
                <a16:creationId xmlns:a16="http://schemas.microsoft.com/office/drawing/2014/main" id="{164467C3-332D-00ED-600C-505E4ADB6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2820790"/>
            <a:ext cx="2553182" cy="1635184"/>
          </a:xfrm>
          <a:prstGeom prst="rect">
            <a:avLst/>
          </a:prstGeom>
        </p:spPr>
      </p:pic>
      <p:sp>
        <p:nvSpPr>
          <p:cNvPr id="9" name="Rectangle: Rounded Corners 8">
            <a:extLst>
              <a:ext uri="{FF2B5EF4-FFF2-40B4-BE49-F238E27FC236}">
                <a16:creationId xmlns:a16="http://schemas.microsoft.com/office/drawing/2014/main" id="{4CBF9384-E3B6-F0D6-5076-54DCD26DF44A}"/>
              </a:ext>
            </a:extLst>
          </p:cNvPr>
          <p:cNvSpPr/>
          <p:nvPr/>
        </p:nvSpPr>
        <p:spPr>
          <a:xfrm>
            <a:off x="6878798" y="801666"/>
            <a:ext cx="4037012" cy="5285983"/>
          </a:xfrm>
          <a:prstGeom prst="roundRect">
            <a:avLst>
              <a:gd name="adj" fmla="val 11116"/>
            </a:avLst>
          </a:prstGeom>
          <a:solidFill>
            <a:srgbClr val="F4DCDF">
              <a:alpha val="35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10" name="Content Placeholder 2">
            <a:extLst>
              <a:ext uri="{FF2B5EF4-FFF2-40B4-BE49-F238E27FC236}">
                <a16:creationId xmlns:a16="http://schemas.microsoft.com/office/drawing/2014/main" id="{FCF551FE-023F-288E-2B59-47554EA6DD06}"/>
              </a:ext>
            </a:extLst>
          </p:cNvPr>
          <p:cNvSpPr txBox="1">
            <a:spLocks/>
          </p:cNvSpPr>
          <p:nvPr/>
        </p:nvSpPr>
        <p:spPr>
          <a:xfrm>
            <a:off x="7345936" y="1290660"/>
            <a:ext cx="3191555" cy="1012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rgbClr val="C24759"/>
                </a:solidFill>
                <a:latin typeface="Mikado Medium" panose="02000000000000000000" pitchFamily="50" charset="0"/>
              </a:rPr>
              <a:t>Ready to give fasting a try?</a:t>
            </a:r>
            <a:endParaRPr lang="en-GB" dirty="0">
              <a:solidFill>
                <a:srgbClr val="C24759"/>
              </a:solidFill>
            </a:endParaRPr>
          </a:p>
        </p:txBody>
      </p:sp>
      <p:sp>
        <p:nvSpPr>
          <p:cNvPr id="11" name="Content Placeholder 2">
            <a:extLst>
              <a:ext uri="{FF2B5EF4-FFF2-40B4-BE49-F238E27FC236}">
                <a16:creationId xmlns:a16="http://schemas.microsoft.com/office/drawing/2014/main" id="{9CF4DA57-EAEB-F68A-2996-F630968EBF1D}"/>
              </a:ext>
            </a:extLst>
          </p:cNvPr>
          <p:cNvSpPr txBox="1">
            <a:spLocks/>
          </p:cNvSpPr>
          <p:nvPr/>
        </p:nvSpPr>
        <p:spPr>
          <a:xfrm>
            <a:off x="7257113" y="2394844"/>
            <a:ext cx="3280379" cy="38207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1200"/>
              </a:spcBef>
              <a:buNone/>
            </a:pPr>
            <a:r>
              <a:rPr lang="en-US" sz="2400" dirty="0">
                <a:solidFill>
                  <a:srgbClr val="454F57"/>
                </a:solidFill>
                <a:latin typeface="Mikado Regular" panose="02000000000000000000" pitchFamily="50" charset="0"/>
              </a:rPr>
              <a:t>You may not have to fast yet, but why not give it a try?</a:t>
            </a:r>
          </a:p>
          <a:p>
            <a:pPr marL="0" lvl="0" indent="0">
              <a:spcBef>
                <a:spcPts val="1200"/>
              </a:spcBef>
              <a:buNone/>
            </a:pPr>
            <a:r>
              <a:rPr lang="en-US" sz="2400" dirty="0">
                <a:solidFill>
                  <a:srgbClr val="454F57"/>
                </a:solidFill>
                <a:latin typeface="Mikado Regular" panose="02000000000000000000" pitchFamily="50" charset="0"/>
              </a:rPr>
              <a:t>Remember that fasting is an act of worship, and we can earn the love of Allah by trying our best to fast in Ramadan.</a:t>
            </a:r>
          </a:p>
        </p:txBody>
      </p:sp>
    </p:spTree>
    <p:extLst>
      <p:ext uri="{BB962C8B-B14F-4D97-AF65-F5344CB8AC3E}">
        <p14:creationId xmlns:p14="http://schemas.microsoft.com/office/powerpoint/2010/main" val="7762871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4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800"/>
                                            <p:tgtEl>
                                              <p:spTgt spid="3">
                                                <p:txEl>
                                                  <p:pRg st="0" end="0"/>
                                                </p:txEl>
                                              </p:spTgt>
                                            </p:tgtEl>
                                          </p:cBhvr>
                                        </p:animEffect>
                                      </p:childTnLst>
                                    </p:cTn>
                                  </p:par>
                                </p:childTnLst>
                              </p:cTn>
                            </p:par>
                            <p:par>
                              <p:cTn id="8" fill="hold">
                                <p:stCondLst>
                                  <p:cond delay="3360"/>
                                </p:stCondLst>
                                <p:childTnLst>
                                  <p:par>
                                    <p:cTn id="9" presetID="2" presetClass="entr" presetSubtype="4" accel="100000" fill="hold" nodeType="afterEffect" p14:presetBounceEnd="4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iterate type="wd">
                                        <p:tmPct val="40000"/>
                                      </p:iterate>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800"/>
                                            <p:tgtEl>
                                              <p:spTgt spid="4">
                                                <p:txEl>
                                                  <p:pRg st="0" end="0"/>
                                                </p:txEl>
                                              </p:spTgt>
                                            </p:tgtEl>
                                          </p:cBhvr>
                                        </p:animEffect>
                                      </p:childTnLst>
                                    </p:cTn>
                                  </p:par>
                                </p:childTnLst>
                              </p:cTn>
                            </p:par>
                            <p:par>
                              <p:cTn id="16" fill="hold">
                                <p:stCondLst>
                                  <p:cond delay="4480"/>
                                </p:stCondLst>
                                <p:childTnLst>
                                  <p:par>
                                    <p:cTn id="17" presetID="22" presetClass="entr" presetSubtype="8" fill="hold" grpId="0" nodeType="afterEffect">
                                      <p:stCondLst>
                                        <p:cond delay="0"/>
                                      </p:stCondLst>
                                      <p:iterate type="wd">
                                        <p:tmPct val="40000"/>
                                      </p:iterate>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800"/>
                                            <p:tgtEl>
                                              <p:spTgt spid="4">
                                                <p:txEl>
                                                  <p:pRg st="1" end="1"/>
                                                </p:txEl>
                                              </p:spTgt>
                                            </p:tgtEl>
                                          </p:cBhvr>
                                        </p:animEffect>
                                      </p:childTnLst>
                                    </p:cTn>
                                  </p:par>
                                </p:childTnLst>
                              </p:cTn>
                            </p:par>
                            <p:par>
                              <p:cTn id="20" fill="hold">
                                <p:stCondLst>
                                  <p:cond delay="10080"/>
                                </p:stCondLst>
                                <p:childTnLst>
                                  <p:par>
                                    <p:cTn id="21" presetID="2" presetClass="entr" presetSubtype="4" accel="20000" fill="hold" grpId="0" nodeType="afterEffect" p14:presetBounceEnd="4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40000">
                                          <p:cBhvr additive="base">
                                            <p:cTn id="23"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83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1330"/>
                                </p:stCondLst>
                                <p:childTnLst>
                                  <p:par>
                                    <p:cTn id="30" presetID="22" presetClass="entr" presetSubtype="8" fill="hold" grpId="0" nodeType="afterEffect">
                                      <p:stCondLst>
                                        <p:cond delay="0"/>
                                      </p:stCondLst>
                                      <p:iterate type="wd">
                                        <p:tmPct val="50000"/>
                                      </p:iterate>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par>
                              <p:cTn id="33" fill="hold">
                                <p:stCondLst>
                                  <p:cond delay="15580"/>
                                </p:stCondLst>
                                <p:childTnLst>
                                  <p:par>
                                    <p:cTn id="34" presetID="22" presetClass="entr" presetSubtype="8" fill="hold" grpId="0" nodeType="afterEffect">
                                      <p:stCondLst>
                                        <p:cond delay="0"/>
                                      </p:stCondLst>
                                      <p:iterate type="wd">
                                        <p:tmPct val="50000"/>
                                      </p:iterate>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left)">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9" grpId="0" animBg="1"/>
          <p:bldP spid="10" grpId="0"/>
          <p:bldP spid="11"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4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800"/>
                                            <p:tgtEl>
                                              <p:spTgt spid="3">
                                                <p:txEl>
                                                  <p:pRg st="0" end="0"/>
                                                </p:txEl>
                                              </p:spTgt>
                                            </p:tgtEl>
                                          </p:cBhvr>
                                        </p:animEffect>
                                      </p:childTnLst>
                                    </p:cTn>
                                  </p:par>
                                </p:childTnLst>
                              </p:cTn>
                            </p:par>
                            <p:par>
                              <p:cTn id="8" fill="hold">
                                <p:stCondLst>
                                  <p:cond delay="3360"/>
                                </p:stCondLst>
                                <p:childTnLst>
                                  <p:par>
                                    <p:cTn id="9" presetID="2" presetClass="entr" presetSubtype="4" accel="10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iterate type="wd">
                                        <p:tmPct val="40000"/>
                                      </p:iterate>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800"/>
                                            <p:tgtEl>
                                              <p:spTgt spid="4">
                                                <p:txEl>
                                                  <p:pRg st="0" end="0"/>
                                                </p:txEl>
                                              </p:spTgt>
                                            </p:tgtEl>
                                          </p:cBhvr>
                                        </p:animEffect>
                                      </p:childTnLst>
                                    </p:cTn>
                                  </p:par>
                                </p:childTnLst>
                              </p:cTn>
                            </p:par>
                            <p:par>
                              <p:cTn id="16" fill="hold">
                                <p:stCondLst>
                                  <p:cond delay="4480"/>
                                </p:stCondLst>
                                <p:childTnLst>
                                  <p:par>
                                    <p:cTn id="17" presetID="22" presetClass="entr" presetSubtype="8" fill="hold" grpId="0" nodeType="afterEffect">
                                      <p:stCondLst>
                                        <p:cond delay="0"/>
                                      </p:stCondLst>
                                      <p:iterate type="wd">
                                        <p:tmPct val="40000"/>
                                      </p:iterate>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800"/>
                                            <p:tgtEl>
                                              <p:spTgt spid="4">
                                                <p:txEl>
                                                  <p:pRg st="1" end="1"/>
                                                </p:txEl>
                                              </p:spTgt>
                                            </p:tgtEl>
                                          </p:cBhvr>
                                        </p:animEffect>
                                      </p:childTnLst>
                                    </p:cTn>
                                  </p:par>
                                </p:childTnLst>
                              </p:cTn>
                            </p:par>
                            <p:par>
                              <p:cTn id="20" fill="hold">
                                <p:stCondLst>
                                  <p:cond delay="10080"/>
                                </p:stCondLst>
                                <p:childTnLst>
                                  <p:par>
                                    <p:cTn id="21" presetID="2" presetClass="entr" presetSubtype="4" accel="2000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83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1330"/>
                                </p:stCondLst>
                                <p:childTnLst>
                                  <p:par>
                                    <p:cTn id="30" presetID="22" presetClass="entr" presetSubtype="8" fill="hold" grpId="0" nodeType="afterEffect">
                                      <p:stCondLst>
                                        <p:cond delay="0"/>
                                      </p:stCondLst>
                                      <p:iterate type="wd">
                                        <p:tmPct val="50000"/>
                                      </p:iterate>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par>
                              <p:cTn id="33" fill="hold">
                                <p:stCondLst>
                                  <p:cond delay="15580"/>
                                </p:stCondLst>
                                <p:childTnLst>
                                  <p:par>
                                    <p:cTn id="34" presetID="22" presetClass="entr" presetSubtype="8" fill="hold" grpId="0" nodeType="afterEffect">
                                      <p:stCondLst>
                                        <p:cond delay="0"/>
                                      </p:stCondLst>
                                      <p:iterate type="wd">
                                        <p:tmPct val="50000"/>
                                      </p:iterate>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left)">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9" grpId="0" animBg="1"/>
          <p:bldP spid="10" grpId="0"/>
          <p:bldP spid="11" grpId="0" uiExpand="1" build="p"/>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81B1D16-F301-1D76-52F7-73BA0AE503A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2573" b="-1"/>
          <a:stretch/>
        </p:blipFill>
        <p:spPr>
          <a:xfrm>
            <a:off x="-120317" y="0"/>
            <a:ext cx="12381279" cy="6882060"/>
          </a:xfrm>
          <a:prstGeom prst="rect">
            <a:avLst/>
          </a:prstGeom>
        </p:spPr>
      </p:pic>
      <p:sp>
        <p:nvSpPr>
          <p:cNvPr id="2" name="Title 1">
            <a:extLst>
              <a:ext uri="{FF2B5EF4-FFF2-40B4-BE49-F238E27FC236}">
                <a16:creationId xmlns:a16="http://schemas.microsoft.com/office/drawing/2014/main" id="{C273E9F1-52D8-D017-2AB3-AF5C4B0FAC9C}"/>
              </a:ext>
            </a:extLst>
          </p:cNvPr>
          <p:cNvSpPr>
            <a:spLocks noGrp="1"/>
          </p:cNvSpPr>
          <p:nvPr>
            <p:ph type="ctrTitle"/>
          </p:nvPr>
        </p:nvSpPr>
        <p:spPr>
          <a:xfrm>
            <a:off x="540159" y="-824305"/>
            <a:ext cx="9144000" cy="2387600"/>
          </a:xfrm>
        </p:spPr>
        <p:txBody>
          <a:bodyPr>
            <a:normAutofit/>
          </a:bodyPr>
          <a:lstStyle/>
          <a:p>
            <a:r>
              <a:rPr lang="en-US" sz="4800" dirty="0">
                <a:solidFill>
                  <a:srgbClr val="00B4B1"/>
                </a:solidFill>
                <a:latin typeface="Mikado Bold" panose="02000000000000000000" pitchFamily="50" charset="0"/>
              </a:rPr>
              <a:t>Lesson 2: </a:t>
            </a:r>
            <a:r>
              <a:rPr lang="en-US" sz="4800" dirty="0">
                <a:solidFill>
                  <a:srgbClr val="454F57"/>
                </a:solidFill>
                <a:latin typeface="Mikado Bold" panose="02000000000000000000" pitchFamily="50" charset="0"/>
              </a:rPr>
              <a:t>How should we fast?</a:t>
            </a:r>
            <a:endParaRPr lang="en-GB" sz="4800" dirty="0">
              <a:solidFill>
                <a:srgbClr val="454F57"/>
              </a:solidFill>
            </a:endParaRPr>
          </a:p>
        </p:txBody>
      </p:sp>
      <p:pic>
        <p:nvPicPr>
          <p:cNvPr id="5" name="Graphic 4">
            <a:extLst>
              <a:ext uri="{FF2B5EF4-FFF2-40B4-BE49-F238E27FC236}">
                <a16:creationId xmlns:a16="http://schemas.microsoft.com/office/drawing/2014/main" id="{9333D97C-D5C5-0B4E-6A87-80AE18BC50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5098" y="577377"/>
            <a:ext cx="1623686" cy="4610109"/>
          </a:xfrm>
          <a:prstGeom prst="rect">
            <a:avLst/>
          </a:prstGeom>
        </p:spPr>
      </p:pic>
      <p:sp>
        <p:nvSpPr>
          <p:cNvPr id="11" name="TextBox 10">
            <a:extLst>
              <a:ext uri="{FF2B5EF4-FFF2-40B4-BE49-F238E27FC236}">
                <a16:creationId xmlns:a16="http://schemas.microsoft.com/office/drawing/2014/main" id="{67B6FB0C-63C5-BD1B-189B-7ABCAF2B7D7C}"/>
              </a:ext>
            </a:extLst>
          </p:cNvPr>
          <p:cNvSpPr txBox="1"/>
          <p:nvPr/>
        </p:nvSpPr>
        <p:spPr>
          <a:xfrm>
            <a:off x="10106977" y="1348957"/>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rgbClr val="FFC000"/>
                </a:solidFill>
                <a:latin typeface="Mikado Medium"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pic>
        <p:nvPicPr>
          <p:cNvPr id="4" name="Graphic 3">
            <a:extLst>
              <a:ext uri="{FF2B5EF4-FFF2-40B4-BE49-F238E27FC236}">
                <a16:creationId xmlns:a16="http://schemas.microsoft.com/office/drawing/2014/main" id="{07AD87F5-26F8-4B8E-74E8-1A166C7835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414" y="3962400"/>
            <a:ext cx="5925050" cy="2642284"/>
          </a:xfrm>
          <a:prstGeom prst="rect">
            <a:avLst/>
          </a:prstGeom>
        </p:spPr>
      </p:pic>
    </p:spTree>
    <p:extLst>
      <p:ext uri="{BB962C8B-B14F-4D97-AF65-F5344CB8AC3E}">
        <p14:creationId xmlns:p14="http://schemas.microsoft.com/office/powerpoint/2010/main" val="406255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usSchool 6114_65_1.wav"/>
                                        </p:tgtEl>
                                      </p:cMediaNode>
                                    </p:audio>
                                  </p:subTnLst>
                                </p:cTn>
                              </p:par>
                              <p:par>
                                <p:cTn id="9" presetID="10" presetClass="entr" presetSubtype="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2" accel="100000" fill="hold" nodeType="clickEffect">
                                  <p:stCondLst>
                                    <p:cond delay="0"/>
                                  </p:stCondLst>
                                  <p:childTnLst>
                                    <p:anim calcmode="lin" valueType="num">
                                      <p:cBhvr additive="base">
                                        <p:cTn id="15" dur="2500"/>
                                        <p:tgtEl>
                                          <p:spTgt spid="4"/>
                                        </p:tgtEl>
                                        <p:attrNameLst>
                                          <p:attrName>ppt_x</p:attrName>
                                        </p:attrNameLst>
                                      </p:cBhvr>
                                      <p:tavLst>
                                        <p:tav tm="0">
                                          <p:val>
                                            <p:strVal val="ppt_x"/>
                                          </p:val>
                                        </p:tav>
                                        <p:tav tm="100000">
                                          <p:val>
                                            <p:strVal val="1+ppt_w/2"/>
                                          </p:val>
                                        </p:tav>
                                      </p:tavLst>
                                    </p:anim>
                                    <p:anim calcmode="lin" valueType="num">
                                      <p:cBhvr additive="base">
                                        <p:cTn id="16" dur="2500"/>
                                        <p:tgtEl>
                                          <p:spTgt spid="4"/>
                                        </p:tgtEl>
                                        <p:attrNameLst>
                                          <p:attrName>ppt_y</p:attrName>
                                        </p:attrNameLst>
                                      </p:cBhvr>
                                      <p:tavLst>
                                        <p:tav tm="0">
                                          <p:val>
                                            <p:strVal val="ppt_y"/>
                                          </p:val>
                                        </p:tav>
                                        <p:tav tm="100000">
                                          <p:val>
                                            <p:strVal val="ppt_y"/>
                                          </p:val>
                                        </p:tav>
                                      </p:tavLst>
                                    </p:anim>
                                    <p:set>
                                      <p:cBhvr>
                                        <p:cTn id="17" dur="1" fill="hold">
                                          <p:stCondLst>
                                            <p:cond delay="2499"/>
                                          </p:stCondLst>
                                        </p:cTn>
                                        <p:tgtEl>
                                          <p:spTgt spid="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bus-passingwav-147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5B31-392F-E30A-FC73-A2F8B652F77D}"/>
              </a:ext>
            </a:extLst>
          </p:cNvPr>
          <p:cNvSpPr>
            <a:spLocks noGrp="1"/>
          </p:cNvSpPr>
          <p:nvPr>
            <p:ph type="title"/>
          </p:nvPr>
        </p:nvSpPr>
        <p:spPr/>
        <p:txBody>
          <a:bodyPr/>
          <a:lstStyle/>
          <a:p>
            <a:r>
              <a:rPr lang="en-US" sz="4400" dirty="0">
                <a:solidFill>
                  <a:srgbClr val="00B4B1"/>
                </a:solidFill>
                <a:latin typeface="Mikado Bold" panose="02000000000000000000" pitchFamily="50" charset="0"/>
              </a:rPr>
              <a:t>Lesson Objectives</a:t>
            </a:r>
            <a:endParaRPr lang="en-GB" dirty="0">
              <a:solidFill>
                <a:srgbClr val="00B4B1"/>
              </a:solidFill>
            </a:endParaRPr>
          </a:p>
        </p:txBody>
      </p:sp>
      <p:sp>
        <p:nvSpPr>
          <p:cNvPr id="3" name="Content Placeholder 2">
            <a:extLst>
              <a:ext uri="{FF2B5EF4-FFF2-40B4-BE49-F238E27FC236}">
                <a16:creationId xmlns:a16="http://schemas.microsoft.com/office/drawing/2014/main" id="{7CB8F40F-21EE-CB05-D04B-DADD01062041}"/>
              </a:ext>
            </a:extLst>
          </p:cNvPr>
          <p:cNvSpPr>
            <a:spLocks noGrp="1"/>
          </p:cNvSpPr>
          <p:nvPr>
            <p:ph idx="1"/>
          </p:nvPr>
        </p:nvSpPr>
        <p:spPr>
          <a:xfrm>
            <a:off x="838200" y="1825625"/>
            <a:ext cx="6339214" cy="4351338"/>
          </a:xfrm>
        </p:spPr>
        <p:txBody>
          <a:bodyPr/>
          <a:lstStyle/>
          <a:p>
            <a:pPr marL="0" indent="0">
              <a:lnSpc>
                <a:spcPct val="100000"/>
              </a:lnSpc>
              <a:spcAft>
                <a:spcPts val="600"/>
              </a:spcAft>
              <a:buNone/>
            </a:pPr>
            <a:r>
              <a:rPr lang="en-US" dirty="0">
                <a:solidFill>
                  <a:srgbClr val="454F57"/>
                </a:solidFill>
                <a:latin typeface="Mikado Regular" panose="02000000000000000000" pitchFamily="50" charset="0"/>
              </a:rPr>
              <a:t>By the end of this lesson, I will:</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Outline and plan how to </a:t>
            </a:r>
            <a:r>
              <a:rPr lang="en-US" dirty="0">
                <a:solidFill>
                  <a:srgbClr val="454F57"/>
                </a:solidFill>
                <a:latin typeface="Mikado Medium" panose="02000000000000000000" pitchFamily="50" charset="0"/>
              </a:rPr>
              <a:t>start</a:t>
            </a:r>
            <a:r>
              <a:rPr lang="en-US" dirty="0">
                <a:solidFill>
                  <a:srgbClr val="454F57"/>
                </a:solidFill>
                <a:latin typeface="Mikado Regular" panose="02000000000000000000" pitchFamily="50" charset="0"/>
              </a:rPr>
              <a:t> my fast</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Describe how to </a:t>
            </a:r>
            <a:r>
              <a:rPr lang="en-US" dirty="0">
                <a:solidFill>
                  <a:srgbClr val="454F57"/>
                </a:solidFill>
                <a:latin typeface="Mikado Medium" panose="02000000000000000000" pitchFamily="50" charset="0"/>
              </a:rPr>
              <a:t>end</a:t>
            </a:r>
            <a:r>
              <a:rPr lang="en-US" dirty="0">
                <a:solidFill>
                  <a:srgbClr val="454F57"/>
                </a:solidFill>
                <a:latin typeface="Mikado Regular" panose="02000000000000000000" pitchFamily="50" charset="0"/>
              </a:rPr>
              <a:t> my fast</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Identify the </a:t>
            </a:r>
            <a:r>
              <a:rPr lang="en-US" dirty="0">
                <a:solidFill>
                  <a:srgbClr val="454F57"/>
                </a:solidFill>
                <a:latin typeface="Mikado Medium" panose="02000000000000000000" pitchFamily="50" charset="0"/>
              </a:rPr>
              <a:t>actions</a:t>
            </a:r>
            <a:r>
              <a:rPr lang="en-US" dirty="0">
                <a:solidFill>
                  <a:srgbClr val="454F57"/>
                </a:solidFill>
                <a:latin typeface="Mikado Regular" panose="02000000000000000000" pitchFamily="50" charset="0"/>
              </a:rPr>
              <a:t> I should fill the days and nights of Ramadan with</a:t>
            </a:r>
          </a:p>
        </p:txBody>
      </p:sp>
      <p:pic>
        <p:nvPicPr>
          <p:cNvPr id="12" name="Graphic 11">
            <a:extLst>
              <a:ext uri="{FF2B5EF4-FFF2-40B4-BE49-F238E27FC236}">
                <a16:creationId xmlns:a16="http://schemas.microsoft.com/office/drawing/2014/main" id="{3ADFC484-9DF1-8693-CA48-23D214816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0671" y="1690688"/>
            <a:ext cx="3743129" cy="3900886"/>
          </a:xfrm>
          <a:prstGeom prst="rect">
            <a:avLst/>
          </a:prstGeom>
        </p:spPr>
      </p:pic>
    </p:spTree>
    <p:extLst>
      <p:ext uri="{BB962C8B-B14F-4D97-AF65-F5344CB8AC3E}">
        <p14:creationId xmlns:p14="http://schemas.microsoft.com/office/powerpoint/2010/main" val="119839796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wd">
                                        <p:tmPct val="4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4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4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4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wd">
                                        <p:tmPct val="4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4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4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4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6273-2CA6-C9A8-2795-C92103D93859}"/>
              </a:ext>
            </a:extLst>
          </p:cNvPr>
          <p:cNvSpPr>
            <a:spLocks noGrp="1"/>
          </p:cNvSpPr>
          <p:nvPr>
            <p:ph type="title"/>
          </p:nvPr>
        </p:nvSpPr>
        <p:spPr/>
        <p:txBody>
          <a:bodyPr/>
          <a:lstStyle/>
          <a:p>
            <a:r>
              <a:rPr lang="en-US" dirty="0">
                <a:solidFill>
                  <a:srgbClr val="00B4B1"/>
                </a:solidFill>
                <a:latin typeface="Mikado Bold" panose="02000000000000000000" pitchFamily="50" charset="0"/>
              </a:rPr>
              <a:t>Starter</a:t>
            </a:r>
            <a:endParaRPr lang="en-GB" dirty="0">
              <a:solidFill>
                <a:srgbClr val="00B4B1"/>
              </a:solidFill>
            </a:endParaRPr>
          </a:p>
        </p:txBody>
      </p:sp>
      <p:sp>
        <p:nvSpPr>
          <p:cNvPr id="3" name="Content Placeholder 2">
            <a:extLst>
              <a:ext uri="{FF2B5EF4-FFF2-40B4-BE49-F238E27FC236}">
                <a16:creationId xmlns:a16="http://schemas.microsoft.com/office/drawing/2014/main" id="{B9A054B8-F291-B8DF-F7DC-BB4AB3A9CA67}"/>
              </a:ext>
            </a:extLst>
          </p:cNvPr>
          <p:cNvSpPr>
            <a:spLocks noGrp="1"/>
          </p:cNvSpPr>
          <p:nvPr>
            <p:ph idx="1"/>
          </p:nvPr>
        </p:nvSpPr>
        <p:spPr>
          <a:xfrm>
            <a:off x="3153136" y="839801"/>
            <a:ext cx="7158249" cy="753347"/>
          </a:xfrm>
        </p:spPr>
        <p:txBody>
          <a:bodyPr>
            <a:normAutofit fontScale="92500"/>
          </a:bodyPr>
          <a:lstStyle/>
          <a:p>
            <a:pPr marL="0" indent="0">
              <a:lnSpc>
                <a:spcPct val="110000"/>
              </a:lnSpc>
              <a:buNone/>
            </a:pPr>
            <a:r>
              <a:rPr lang="en-US" sz="2400" dirty="0">
                <a:solidFill>
                  <a:srgbClr val="454F57"/>
                </a:solidFill>
                <a:latin typeface="Mikado Medium" panose="02000000000000000000" pitchFamily="50" charset="0"/>
              </a:rPr>
              <a:t>How many miswaks can you find hidden in this picture?</a:t>
            </a:r>
            <a:endParaRPr lang="en-GB" sz="2400" dirty="0">
              <a:solidFill>
                <a:srgbClr val="454F57"/>
              </a:solidFill>
              <a:latin typeface="Mikado Medium" panose="02000000000000000000" pitchFamily="50" charset="0"/>
            </a:endParaRPr>
          </a:p>
        </p:txBody>
      </p:sp>
      <p:pic>
        <p:nvPicPr>
          <p:cNvPr id="3929" name="Picture 3928" descr="Diagram&#10;&#10;Description automatically generated">
            <a:extLst>
              <a:ext uri="{FF2B5EF4-FFF2-40B4-BE49-F238E27FC236}">
                <a16:creationId xmlns:a16="http://schemas.microsoft.com/office/drawing/2014/main" id="{3200DD84-9E41-E902-E7D8-34FA2E2B2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90" y="1726288"/>
            <a:ext cx="10092382" cy="4520865"/>
          </a:xfrm>
          <a:prstGeom prst="roundRect">
            <a:avLst>
              <a:gd name="adj" fmla="val 8594"/>
            </a:avLst>
          </a:prstGeom>
          <a:solidFill>
            <a:srgbClr val="FFFFFF">
              <a:shade val="85000"/>
            </a:srgbClr>
          </a:solidFill>
          <a:ln w="28575">
            <a:solidFill>
              <a:srgbClr val="00B4B1"/>
            </a:solidFill>
          </a:ln>
          <a:effectLst/>
        </p:spPr>
      </p:pic>
    </p:spTree>
    <p:extLst>
      <p:ext uri="{BB962C8B-B14F-4D97-AF65-F5344CB8AC3E}">
        <p14:creationId xmlns:p14="http://schemas.microsoft.com/office/powerpoint/2010/main" val="2131281780"/>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14:presetBounceEnd="40000">
                                      <p:stCondLst>
                                        <p:cond delay="0"/>
                                      </p:stCondLst>
                                      <p:childTnLst>
                                        <p:set>
                                          <p:cBhvr>
                                            <p:cTn id="6" dur="1" fill="hold">
                                              <p:stCondLst>
                                                <p:cond delay="0"/>
                                              </p:stCondLst>
                                            </p:cTn>
                                            <p:tgtEl>
                                              <p:spTgt spid="3929"/>
                                            </p:tgtEl>
                                            <p:attrNameLst>
                                              <p:attrName>style.visibility</p:attrName>
                                            </p:attrNameLst>
                                          </p:cBhvr>
                                          <p:to>
                                            <p:strVal val="visible"/>
                                          </p:to>
                                        </p:set>
                                        <p:anim calcmode="lin" valueType="num" p14:bounceEnd="40000">
                                          <p:cBhvr additive="base">
                                            <p:cTn id="7" dur="500" fill="hold"/>
                                            <p:tgtEl>
                                              <p:spTgt spid="3929"/>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9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stCondLst>
                                        <p:cond delay="0"/>
                                      </p:stCondLst>
                                      <p:childTnLst>
                                        <p:set>
                                          <p:cBhvr>
                                            <p:cTn id="6" dur="1" fill="hold">
                                              <p:stCondLst>
                                                <p:cond delay="0"/>
                                              </p:stCondLst>
                                            </p:cTn>
                                            <p:tgtEl>
                                              <p:spTgt spid="3929"/>
                                            </p:tgtEl>
                                            <p:attrNameLst>
                                              <p:attrName>style.visibility</p:attrName>
                                            </p:attrNameLst>
                                          </p:cBhvr>
                                          <p:to>
                                            <p:strVal val="visible"/>
                                          </p:to>
                                        </p:set>
                                        <p:anim calcmode="lin" valueType="num">
                                          <p:cBhvr additive="base">
                                            <p:cTn id="7" dur="500" fill="hold"/>
                                            <p:tgtEl>
                                              <p:spTgt spid="3929"/>
                                            </p:tgtEl>
                                            <p:attrNameLst>
                                              <p:attrName>ppt_x</p:attrName>
                                            </p:attrNameLst>
                                          </p:cBhvr>
                                          <p:tavLst>
                                            <p:tav tm="0">
                                              <p:val>
                                                <p:strVal val="#ppt_x"/>
                                              </p:val>
                                            </p:tav>
                                            <p:tav tm="100000">
                                              <p:val>
                                                <p:strVal val="#ppt_x"/>
                                              </p:val>
                                            </p:tav>
                                          </p:tavLst>
                                        </p:anim>
                                        <p:anim calcmode="lin" valueType="num">
                                          <p:cBhvr additive="base">
                                            <p:cTn id="8" dur="500" fill="hold"/>
                                            <p:tgtEl>
                                              <p:spTgt spid="39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BD17E-8522-37DD-3AFB-890532D415F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718801" y="59959"/>
            <a:ext cx="13939954" cy="5666018"/>
          </a:xfrm>
          <a:prstGeom prst="rect">
            <a:avLst/>
          </a:prstGeom>
        </p:spPr>
      </p:pic>
      <p:pic>
        <p:nvPicPr>
          <p:cNvPr id="6" name="Graphic 5">
            <a:extLst>
              <a:ext uri="{FF2B5EF4-FFF2-40B4-BE49-F238E27FC236}">
                <a16:creationId xmlns:a16="http://schemas.microsoft.com/office/drawing/2014/main" id="{3417A78D-04B8-6394-D2B9-DE5F9281A7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775" y="4610688"/>
            <a:ext cx="971550" cy="433264"/>
          </a:xfrm>
          <a:prstGeom prst="rect">
            <a:avLst/>
          </a:prstGeom>
        </p:spPr>
      </p:pic>
      <p:sp>
        <p:nvSpPr>
          <p:cNvPr id="9" name="Title 1">
            <a:extLst>
              <a:ext uri="{FF2B5EF4-FFF2-40B4-BE49-F238E27FC236}">
                <a16:creationId xmlns:a16="http://schemas.microsoft.com/office/drawing/2014/main" id="{4507724C-D7AA-8F29-E227-2FCA616E633B}"/>
              </a:ext>
            </a:extLst>
          </p:cNvPr>
          <p:cNvSpPr txBox="1">
            <a:spLocks/>
          </p:cNvSpPr>
          <p:nvPr/>
        </p:nvSpPr>
        <p:spPr>
          <a:xfrm>
            <a:off x="331305" y="336787"/>
            <a:ext cx="2908852" cy="15904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00699C"/>
                </a:solidFill>
                <a:latin typeface="Mikado Bold" panose="02000000000000000000" pitchFamily="50" charset="0"/>
              </a:rPr>
              <a:t>Learning</a:t>
            </a:r>
          </a:p>
          <a:p>
            <a:r>
              <a:rPr lang="en-US" sz="5400" dirty="0">
                <a:solidFill>
                  <a:srgbClr val="00B4B1"/>
                </a:solidFill>
                <a:latin typeface="Mikado Bold" panose="02000000000000000000" pitchFamily="50" charset="0"/>
              </a:rPr>
              <a:t>Map</a:t>
            </a:r>
            <a:endParaRPr lang="en-GB" sz="9600" dirty="0">
              <a:solidFill>
                <a:srgbClr val="00B4B1"/>
              </a:solidFill>
              <a:latin typeface="Mikado Bold" panose="02000000000000000000" pitchFamily="50" charset="0"/>
            </a:endParaRPr>
          </a:p>
        </p:txBody>
      </p:sp>
      <p:sp>
        <p:nvSpPr>
          <p:cNvPr id="10" name="Oval 9">
            <a:extLst>
              <a:ext uri="{FF2B5EF4-FFF2-40B4-BE49-F238E27FC236}">
                <a16:creationId xmlns:a16="http://schemas.microsoft.com/office/drawing/2014/main" id="{07FE50A6-03B0-70B1-5E74-1401D95EFC63}"/>
              </a:ext>
            </a:extLst>
          </p:cNvPr>
          <p:cNvSpPr/>
          <p:nvPr/>
        </p:nvSpPr>
        <p:spPr>
          <a:xfrm>
            <a:off x="485062" y="3281732"/>
            <a:ext cx="924338" cy="924338"/>
          </a:xfrm>
          <a:prstGeom prst="ellipse">
            <a:avLst/>
          </a:prstGeom>
          <a:solidFill>
            <a:srgbClr val="C24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2CB65EC6-D4D4-1BC2-1FDE-B0F9A5D7CE1A}"/>
              </a:ext>
            </a:extLst>
          </p:cNvPr>
          <p:cNvSpPr/>
          <p:nvPr/>
        </p:nvSpPr>
        <p:spPr>
          <a:xfrm>
            <a:off x="5185291" y="955197"/>
            <a:ext cx="924338" cy="924338"/>
          </a:xfrm>
          <a:prstGeom prst="ellipse">
            <a:avLst/>
          </a:prstGeom>
          <a:solidFill>
            <a:srgbClr val="00B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08032CB-DF87-5B68-1011-B8AB658960B7}"/>
              </a:ext>
            </a:extLst>
          </p:cNvPr>
          <p:cNvSpPr/>
          <p:nvPr/>
        </p:nvSpPr>
        <p:spPr>
          <a:xfrm>
            <a:off x="7586635" y="3860188"/>
            <a:ext cx="924338" cy="924338"/>
          </a:xfrm>
          <a:prstGeom prst="ellipse">
            <a:avLst/>
          </a:prstGeom>
          <a:solidFill>
            <a:srgbClr val="631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96627AB0-BEA1-FAE3-6DEA-D9BD60396228}"/>
              </a:ext>
            </a:extLst>
          </p:cNvPr>
          <p:cNvSpPr/>
          <p:nvPr/>
        </p:nvSpPr>
        <p:spPr>
          <a:xfrm>
            <a:off x="9696307" y="4070364"/>
            <a:ext cx="924338" cy="924338"/>
          </a:xfrm>
          <a:prstGeom prst="ellipse">
            <a:avLst/>
          </a:prstGeom>
          <a:solidFill>
            <a:srgbClr val="F26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757B3B4A-1482-B38D-1AB6-888F7AC2A99E}"/>
              </a:ext>
            </a:extLst>
          </p:cNvPr>
          <p:cNvSpPr txBox="1"/>
          <p:nvPr/>
        </p:nvSpPr>
        <p:spPr>
          <a:xfrm>
            <a:off x="465184" y="3520745"/>
            <a:ext cx="956733" cy="461665"/>
          </a:xfrm>
          <a:prstGeom prst="rect">
            <a:avLst/>
          </a:prstGeom>
          <a:noFill/>
        </p:spPr>
        <p:txBody>
          <a:bodyPr wrap="square" rtlCol="0">
            <a:spAutoFit/>
          </a:bodyPr>
          <a:lstStyle/>
          <a:p>
            <a:pPr algn="ctr"/>
            <a:r>
              <a:rPr lang="en-US" sz="2400" dirty="0">
                <a:solidFill>
                  <a:schemeClr val="bg1"/>
                </a:solidFill>
                <a:latin typeface="Poppins ExtraBold" panose="00000900000000000000" pitchFamily="2" charset="0"/>
                <a:cs typeface="Poppins ExtraBold" panose="00000900000000000000" pitchFamily="2" charset="0"/>
              </a:rPr>
              <a:t>L1</a:t>
            </a:r>
            <a:endParaRPr lang="en-GB" sz="2400" dirty="0">
              <a:solidFill>
                <a:schemeClr val="bg1"/>
              </a:solidFill>
              <a:latin typeface="Poppins ExtraBold" panose="00000900000000000000" pitchFamily="2" charset="0"/>
              <a:cs typeface="Poppins ExtraBold" panose="00000900000000000000" pitchFamily="2" charset="0"/>
            </a:endParaRPr>
          </a:p>
        </p:txBody>
      </p:sp>
      <p:sp>
        <p:nvSpPr>
          <p:cNvPr id="15" name="TextBox 14">
            <a:extLst>
              <a:ext uri="{FF2B5EF4-FFF2-40B4-BE49-F238E27FC236}">
                <a16:creationId xmlns:a16="http://schemas.microsoft.com/office/drawing/2014/main" id="{9A3B3043-06EB-3D08-DC21-61145707576B}"/>
              </a:ext>
            </a:extLst>
          </p:cNvPr>
          <p:cNvSpPr txBox="1"/>
          <p:nvPr/>
        </p:nvSpPr>
        <p:spPr>
          <a:xfrm>
            <a:off x="5175352" y="1210395"/>
            <a:ext cx="956733" cy="461665"/>
          </a:xfrm>
          <a:prstGeom prst="rect">
            <a:avLst/>
          </a:prstGeom>
          <a:noFill/>
        </p:spPr>
        <p:txBody>
          <a:bodyPr wrap="square" rtlCol="0">
            <a:spAutoFit/>
          </a:bodyPr>
          <a:lstStyle/>
          <a:p>
            <a:pPr algn="ctr"/>
            <a:r>
              <a:rPr lang="en-US" sz="2400" dirty="0">
                <a:solidFill>
                  <a:schemeClr val="bg1"/>
                </a:solidFill>
                <a:latin typeface="Poppins ExtraBold" panose="00000900000000000000" pitchFamily="2" charset="0"/>
                <a:cs typeface="Poppins ExtraBold" panose="00000900000000000000" pitchFamily="2" charset="0"/>
              </a:rPr>
              <a:t>L2</a:t>
            </a:r>
            <a:endParaRPr lang="en-GB" sz="2400" dirty="0">
              <a:solidFill>
                <a:schemeClr val="bg1"/>
              </a:solidFill>
              <a:latin typeface="Poppins ExtraBold" panose="00000900000000000000" pitchFamily="2" charset="0"/>
              <a:cs typeface="Poppins ExtraBold" panose="00000900000000000000" pitchFamily="2" charset="0"/>
            </a:endParaRPr>
          </a:p>
        </p:txBody>
      </p:sp>
      <p:sp>
        <p:nvSpPr>
          <p:cNvPr id="16" name="TextBox 15">
            <a:extLst>
              <a:ext uri="{FF2B5EF4-FFF2-40B4-BE49-F238E27FC236}">
                <a16:creationId xmlns:a16="http://schemas.microsoft.com/office/drawing/2014/main" id="{52DEE1BE-2CEB-0694-05C4-448D3CDA6BD9}"/>
              </a:ext>
            </a:extLst>
          </p:cNvPr>
          <p:cNvSpPr txBox="1"/>
          <p:nvPr/>
        </p:nvSpPr>
        <p:spPr>
          <a:xfrm>
            <a:off x="7576696" y="4101463"/>
            <a:ext cx="956733" cy="461665"/>
          </a:xfrm>
          <a:prstGeom prst="rect">
            <a:avLst/>
          </a:prstGeom>
          <a:noFill/>
        </p:spPr>
        <p:txBody>
          <a:bodyPr wrap="square" rtlCol="0">
            <a:spAutoFit/>
          </a:bodyPr>
          <a:lstStyle/>
          <a:p>
            <a:pPr algn="ctr"/>
            <a:r>
              <a:rPr lang="en-US" sz="2400" dirty="0">
                <a:solidFill>
                  <a:schemeClr val="bg1"/>
                </a:solidFill>
                <a:latin typeface="Poppins ExtraBold" panose="00000900000000000000" pitchFamily="2" charset="0"/>
                <a:cs typeface="Poppins ExtraBold" panose="00000900000000000000" pitchFamily="2" charset="0"/>
              </a:rPr>
              <a:t>L3</a:t>
            </a:r>
            <a:endParaRPr lang="en-GB" sz="2400" dirty="0">
              <a:solidFill>
                <a:schemeClr val="bg1"/>
              </a:solidFill>
              <a:latin typeface="Poppins ExtraBold" panose="00000900000000000000" pitchFamily="2" charset="0"/>
              <a:cs typeface="Poppins ExtraBold" panose="00000900000000000000" pitchFamily="2" charset="0"/>
            </a:endParaRPr>
          </a:p>
        </p:txBody>
      </p:sp>
      <p:sp>
        <p:nvSpPr>
          <p:cNvPr id="17" name="TextBox 16">
            <a:extLst>
              <a:ext uri="{FF2B5EF4-FFF2-40B4-BE49-F238E27FC236}">
                <a16:creationId xmlns:a16="http://schemas.microsoft.com/office/drawing/2014/main" id="{E1DB705F-D951-BD53-3E77-DC21F8FB423D}"/>
              </a:ext>
            </a:extLst>
          </p:cNvPr>
          <p:cNvSpPr txBox="1"/>
          <p:nvPr/>
        </p:nvSpPr>
        <p:spPr>
          <a:xfrm>
            <a:off x="9680109" y="4301700"/>
            <a:ext cx="956733" cy="461665"/>
          </a:xfrm>
          <a:prstGeom prst="rect">
            <a:avLst/>
          </a:prstGeom>
          <a:noFill/>
        </p:spPr>
        <p:txBody>
          <a:bodyPr wrap="square" rtlCol="0">
            <a:spAutoFit/>
          </a:bodyPr>
          <a:lstStyle/>
          <a:p>
            <a:pPr algn="ctr"/>
            <a:r>
              <a:rPr lang="en-US" sz="2400" dirty="0">
                <a:solidFill>
                  <a:schemeClr val="bg1"/>
                </a:solidFill>
                <a:latin typeface="Poppins ExtraBold" panose="00000900000000000000" pitchFamily="2" charset="0"/>
                <a:cs typeface="Poppins ExtraBold" panose="00000900000000000000" pitchFamily="2" charset="0"/>
              </a:rPr>
              <a:t>L4</a:t>
            </a:r>
            <a:endParaRPr lang="en-GB" sz="2400" dirty="0">
              <a:solidFill>
                <a:schemeClr val="bg1"/>
              </a:solidFill>
              <a:latin typeface="Poppins ExtraBold" panose="00000900000000000000" pitchFamily="2" charset="0"/>
              <a:cs typeface="Poppins ExtraBold" panose="00000900000000000000" pitchFamily="2" charset="0"/>
            </a:endParaRPr>
          </a:p>
        </p:txBody>
      </p:sp>
      <p:sp>
        <p:nvSpPr>
          <p:cNvPr id="18" name="Title 1">
            <a:extLst>
              <a:ext uri="{FF2B5EF4-FFF2-40B4-BE49-F238E27FC236}">
                <a16:creationId xmlns:a16="http://schemas.microsoft.com/office/drawing/2014/main" id="{D2B1EC4D-4F90-F827-08FD-83C0FDC254D2}"/>
              </a:ext>
            </a:extLst>
          </p:cNvPr>
          <p:cNvSpPr txBox="1">
            <a:spLocks/>
          </p:cNvSpPr>
          <p:nvPr/>
        </p:nvSpPr>
        <p:spPr>
          <a:xfrm>
            <a:off x="319847" y="2648058"/>
            <a:ext cx="1247406"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C24759"/>
                </a:solidFill>
                <a:latin typeface="Mikado Bold" panose="02000000000000000000" pitchFamily="50" charset="0"/>
              </a:rPr>
              <a:t>Why do </a:t>
            </a:r>
          </a:p>
          <a:p>
            <a:pPr algn="ctr"/>
            <a:r>
              <a:rPr lang="en-US" sz="2000" dirty="0">
                <a:solidFill>
                  <a:srgbClr val="C24759"/>
                </a:solidFill>
                <a:latin typeface="Mikado Bold" panose="02000000000000000000" pitchFamily="50" charset="0"/>
              </a:rPr>
              <a:t>we fast?</a:t>
            </a:r>
            <a:endParaRPr lang="en-GB" sz="2000" dirty="0">
              <a:solidFill>
                <a:srgbClr val="C24759"/>
              </a:solidFill>
              <a:latin typeface="Mikado Bold" panose="02000000000000000000" pitchFamily="50" charset="0"/>
            </a:endParaRPr>
          </a:p>
        </p:txBody>
      </p:sp>
      <p:sp>
        <p:nvSpPr>
          <p:cNvPr id="19" name="Title 1">
            <a:extLst>
              <a:ext uri="{FF2B5EF4-FFF2-40B4-BE49-F238E27FC236}">
                <a16:creationId xmlns:a16="http://schemas.microsoft.com/office/drawing/2014/main" id="{B9E5159A-71DE-6418-A463-71A930BFE419}"/>
              </a:ext>
            </a:extLst>
          </p:cNvPr>
          <p:cNvSpPr txBox="1">
            <a:spLocks/>
          </p:cNvSpPr>
          <p:nvPr/>
        </p:nvSpPr>
        <p:spPr>
          <a:xfrm>
            <a:off x="4193034" y="1927259"/>
            <a:ext cx="2908852" cy="5575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00B4B1"/>
                </a:solidFill>
                <a:latin typeface="Mikado Bold" panose="02000000000000000000" pitchFamily="50" charset="0"/>
              </a:rPr>
              <a:t>How do </a:t>
            </a:r>
          </a:p>
          <a:p>
            <a:pPr algn="ctr"/>
            <a:r>
              <a:rPr lang="en-US" sz="2000" dirty="0">
                <a:solidFill>
                  <a:srgbClr val="00B4B1"/>
                </a:solidFill>
                <a:latin typeface="Mikado Bold" panose="02000000000000000000" pitchFamily="50" charset="0"/>
              </a:rPr>
              <a:t>we fast?</a:t>
            </a:r>
            <a:endParaRPr lang="en-GB" sz="2000" dirty="0">
              <a:solidFill>
                <a:srgbClr val="00B4B1"/>
              </a:solidFill>
              <a:latin typeface="Mikado Bold" panose="02000000000000000000" pitchFamily="50" charset="0"/>
            </a:endParaRPr>
          </a:p>
        </p:txBody>
      </p:sp>
      <p:sp>
        <p:nvSpPr>
          <p:cNvPr id="20" name="Title 1">
            <a:extLst>
              <a:ext uri="{FF2B5EF4-FFF2-40B4-BE49-F238E27FC236}">
                <a16:creationId xmlns:a16="http://schemas.microsoft.com/office/drawing/2014/main" id="{879ACDD4-084F-CB24-BA95-7FBA9CAB9D74}"/>
              </a:ext>
            </a:extLst>
          </p:cNvPr>
          <p:cNvSpPr txBox="1">
            <a:spLocks/>
          </p:cNvSpPr>
          <p:nvPr/>
        </p:nvSpPr>
        <p:spPr>
          <a:xfrm>
            <a:off x="7478592" y="2887392"/>
            <a:ext cx="1152939" cy="7183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63144A"/>
                </a:solidFill>
                <a:latin typeface="Mikado Bold" panose="02000000000000000000" pitchFamily="50" charset="0"/>
              </a:rPr>
              <a:t>A Special Night</a:t>
            </a:r>
            <a:endParaRPr lang="en-GB" sz="2000" dirty="0">
              <a:solidFill>
                <a:srgbClr val="63144A"/>
              </a:solidFill>
              <a:latin typeface="Mikado Bold" panose="02000000000000000000" pitchFamily="50" charset="0"/>
            </a:endParaRPr>
          </a:p>
        </p:txBody>
      </p:sp>
      <p:sp>
        <p:nvSpPr>
          <p:cNvPr id="21" name="Title 1">
            <a:extLst>
              <a:ext uri="{FF2B5EF4-FFF2-40B4-BE49-F238E27FC236}">
                <a16:creationId xmlns:a16="http://schemas.microsoft.com/office/drawing/2014/main" id="{6C8F28EF-3564-D680-D3AD-7DE7EEE0D973}"/>
              </a:ext>
            </a:extLst>
          </p:cNvPr>
          <p:cNvSpPr txBox="1">
            <a:spLocks/>
          </p:cNvSpPr>
          <p:nvPr/>
        </p:nvSpPr>
        <p:spPr>
          <a:xfrm>
            <a:off x="9587642" y="5080854"/>
            <a:ext cx="1152939" cy="7183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F26954"/>
                </a:solidFill>
                <a:latin typeface="Mikado Bold" panose="02000000000000000000" pitchFamily="50" charset="0"/>
              </a:rPr>
              <a:t>Eid </a:t>
            </a:r>
          </a:p>
          <a:p>
            <a:pPr algn="ctr"/>
            <a:r>
              <a:rPr lang="en-US" sz="2000" dirty="0">
                <a:solidFill>
                  <a:srgbClr val="F26954"/>
                </a:solidFill>
                <a:latin typeface="Mikado Bold" panose="02000000000000000000" pitchFamily="50" charset="0"/>
              </a:rPr>
              <a:t>al-Fitr</a:t>
            </a:r>
            <a:endParaRPr lang="en-GB" sz="2000" dirty="0">
              <a:solidFill>
                <a:srgbClr val="F26954"/>
              </a:solidFill>
              <a:latin typeface="Mikado Bold" panose="02000000000000000000" pitchFamily="50" charset="0"/>
            </a:endParaRPr>
          </a:p>
        </p:txBody>
      </p:sp>
      <p:cxnSp>
        <p:nvCxnSpPr>
          <p:cNvPr id="23" name="Straight Connector 22">
            <a:extLst>
              <a:ext uri="{FF2B5EF4-FFF2-40B4-BE49-F238E27FC236}">
                <a16:creationId xmlns:a16="http://schemas.microsoft.com/office/drawing/2014/main" id="{4430F23C-440F-A15A-8AF3-36BD79D757BF}"/>
              </a:ext>
            </a:extLst>
          </p:cNvPr>
          <p:cNvCxnSpPr/>
          <p:nvPr/>
        </p:nvCxnSpPr>
        <p:spPr>
          <a:xfrm>
            <a:off x="1977887" y="4088756"/>
            <a:ext cx="0" cy="904461"/>
          </a:xfrm>
          <a:prstGeom prst="line">
            <a:avLst/>
          </a:prstGeom>
          <a:ln w="28575">
            <a:solidFill>
              <a:srgbClr val="C24759"/>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3389EB1E-A39F-7AEF-871B-CD6E8079AF65}"/>
              </a:ext>
            </a:extLst>
          </p:cNvPr>
          <p:cNvSpPr txBox="1">
            <a:spLocks/>
          </p:cNvSpPr>
          <p:nvPr/>
        </p:nvSpPr>
        <p:spPr>
          <a:xfrm>
            <a:off x="800101" y="5053520"/>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C24759"/>
                </a:solidFill>
                <a:latin typeface="Mikado Bold" panose="02000000000000000000" pitchFamily="50" charset="0"/>
              </a:rPr>
              <a:t>Stop 1:</a:t>
            </a:r>
          </a:p>
          <a:p>
            <a:pPr algn="ctr"/>
            <a:r>
              <a:rPr lang="en-US" sz="2000" dirty="0">
                <a:solidFill>
                  <a:srgbClr val="454F57"/>
                </a:solidFill>
                <a:latin typeface="Mikado Medium" panose="02000000000000000000" pitchFamily="50" charset="0"/>
              </a:rPr>
              <a:t>Ramadan</a:t>
            </a:r>
            <a:r>
              <a:rPr lang="en-US" sz="2000" dirty="0">
                <a:solidFill>
                  <a:srgbClr val="454F57"/>
                </a:solidFill>
                <a:latin typeface="Mikado Regular" panose="02000000000000000000" pitchFamily="50" charset="0"/>
              </a:rPr>
              <a:t> is here</a:t>
            </a:r>
            <a:endParaRPr lang="en-GB" sz="2000" dirty="0">
              <a:solidFill>
                <a:srgbClr val="454F57"/>
              </a:solidFill>
              <a:latin typeface="Mikado Regular" panose="02000000000000000000" pitchFamily="50" charset="0"/>
            </a:endParaRPr>
          </a:p>
        </p:txBody>
      </p:sp>
      <p:cxnSp>
        <p:nvCxnSpPr>
          <p:cNvPr id="25" name="Straight Connector 24">
            <a:extLst>
              <a:ext uri="{FF2B5EF4-FFF2-40B4-BE49-F238E27FC236}">
                <a16:creationId xmlns:a16="http://schemas.microsoft.com/office/drawing/2014/main" id="{DC5F6ABB-9E5B-E76D-FF93-C94B109C9F80}"/>
              </a:ext>
            </a:extLst>
          </p:cNvPr>
          <p:cNvCxnSpPr/>
          <p:nvPr/>
        </p:nvCxnSpPr>
        <p:spPr>
          <a:xfrm>
            <a:off x="3001619" y="2763552"/>
            <a:ext cx="0" cy="904461"/>
          </a:xfrm>
          <a:prstGeom prst="line">
            <a:avLst/>
          </a:prstGeom>
          <a:ln w="28575">
            <a:solidFill>
              <a:srgbClr val="C24759"/>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081B3ADA-DF57-B248-21DE-7D4C82EA0582}"/>
              </a:ext>
            </a:extLst>
          </p:cNvPr>
          <p:cNvSpPr txBox="1">
            <a:spLocks/>
          </p:cNvSpPr>
          <p:nvPr/>
        </p:nvSpPr>
        <p:spPr>
          <a:xfrm>
            <a:off x="1823833" y="3728316"/>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C24759"/>
                </a:solidFill>
                <a:latin typeface="Mikado Bold" panose="02000000000000000000" pitchFamily="50" charset="0"/>
              </a:rPr>
              <a:t>Stop 2:</a:t>
            </a:r>
          </a:p>
          <a:p>
            <a:pPr algn="ctr"/>
            <a:r>
              <a:rPr lang="en-US" sz="2000" dirty="0">
                <a:solidFill>
                  <a:srgbClr val="454F57"/>
                </a:solidFill>
                <a:latin typeface="Mikado Regular" panose="02000000000000000000" pitchFamily="50" charset="0"/>
              </a:rPr>
              <a:t>What is</a:t>
            </a:r>
          </a:p>
          <a:p>
            <a:pPr algn="ctr"/>
            <a:r>
              <a:rPr lang="en-US" sz="2000" dirty="0">
                <a:solidFill>
                  <a:srgbClr val="454F57"/>
                </a:solidFill>
                <a:latin typeface="Mikado Medium" panose="02000000000000000000" pitchFamily="50" charset="0"/>
              </a:rPr>
              <a:t>Sawm?</a:t>
            </a:r>
            <a:endParaRPr lang="en-GB" sz="2000" dirty="0">
              <a:solidFill>
                <a:srgbClr val="454F57"/>
              </a:solidFill>
              <a:latin typeface="Mikado Medium" panose="02000000000000000000" pitchFamily="50" charset="0"/>
            </a:endParaRPr>
          </a:p>
        </p:txBody>
      </p:sp>
      <p:cxnSp>
        <p:nvCxnSpPr>
          <p:cNvPr id="27" name="Straight Connector 26">
            <a:extLst>
              <a:ext uri="{FF2B5EF4-FFF2-40B4-BE49-F238E27FC236}">
                <a16:creationId xmlns:a16="http://schemas.microsoft.com/office/drawing/2014/main" id="{3960D3DD-C9B9-1BED-B329-36D0737ACDEE}"/>
              </a:ext>
            </a:extLst>
          </p:cNvPr>
          <p:cNvCxnSpPr/>
          <p:nvPr/>
        </p:nvCxnSpPr>
        <p:spPr>
          <a:xfrm>
            <a:off x="4314869" y="2337667"/>
            <a:ext cx="0" cy="904461"/>
          </a:xfrm>
          <a:prstGeom prst="line">
            <a:avLst/>
          </a:prstGeom>
          <a:ln w="28575">
            <a:solidFill>
              <a:srgbClr val="C24759"/>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4477F25-7B10-361D-5A02-A8B1A6AE9335}"/>
              </a:ext>
            </a:extLst>
          </p:cNvPr>
          <p:cNvSpPr txBox="1">
            <a:spLocks/>
          </p:cNvSpPr>
          <p:nvPr/>
        </p:nvSpPr>
        <p:spPr>
          <a:xfrm>
            <a:off x="3137083" y="3302431"/>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C24759"/>
                </a:solidFill>
                <a:latin typeface="Mikado Bold" panose="02000000000000000000" pitchFamily="50" charset="0"/>
              </a:rPr>
              <a:t>Stop 3:</a:t>
            </a:r>
          </a:p>
          <a:p>
            <a:pPr algn="ctr"/>
            <a:r>
              <a:rPr lang="en-US" sz="2000" dirty="0">
                <a:solidFill>
                  <a:srgbClr val="454F57"/>
                </a:solidFill>
                <a:latin typeface="Mikado Regular" panose="02000000000000000000" pitchFamily="50" charset="0"/>
              </a:rPr>
              <a:t>Why do</a:t>
            </a:r>
          </a:p>
          <a:p>
            <a:pPr algn="ctr"/>
            <a:r>
              <a:rPr lang="en-US" sz="2000" dirty="0">
                <a:solidFill>
                  <a:srgbClr val="454F57"/>
                </a:solidFill>
                <a:latin typeface="Mikado Regular" panose="02000000000000000000" pitchFamily="50" charset="0"/>
              </a:rPr>
              <a:t>we </a:t>
            </a:r>
            <a:r>
              <a:rPr lang="en-US" sz="2000" dirty="0">
                <a:solidFill>
                  <a:srgbClr val="454F57"/>
                </a:solidFill>
                <a:latin typeface="Mikado Medium" panose="02000000000000000000" pitchFamily="50" charset="0"/>
              </a:rPr>
              <a:t>Fast?</a:t>
            </a:r>
            <a:endParaRPr lang="en-GB" sz="2000" dirty="0">
              <a:solidFill>
                <a:srgbClr val="454F57"/>
              </a:solidFill>
              <a:latin typeface="Mikado Medium" panose="02000000000000000000" pitchFamily="50" charset="0"/>
            </a:endParaRPr>
          </a:p>
        </p:txBody>
      </p:sp>
      <p:cxnSp>
        <p:nvCxnSpPr>
          <p:cNvPr id="29" name="Straight Connector 28">
            <a:extLst>
              <a:ext uri="{FF2B5EF4-FFF2-40B4-BE49-F238E27FC236}">
                <a16:creationId xmlns:a16="http://schemas.microsoft.com/office/drawing/2014/main" id="{7DC6AF24-4993-F330-AA8E-2E335D9AB6CD}"/>
              </a:ext>
            </a:extLst>
          </p:cNvPr>
          <p:cNvCxnSpPr>
            <a:cxnSpLocks/>
          </p:cNvCxnSpPr>
          <p:nvPr/>
        </p:nvCxnSpPr>
        <p:spPr>
          <a:xfrm>
            <a:off x="6459424" y="585371"/>
            <a:ext cx="1107568" cy="0"/>
          </a:xfrm>
          <a:prstGeom prst="line">
            <a:avLst/>
          </a:prstGeom>
          <a:ln w="28575">
            <a:solidFill>
              <a:srgbClr val="00B4B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B13471CA-4C97-2BE7-3496-7A4806AFC4DE}"/>
              </a:ext>
            </a:extLst>
          </p:cNvPr>
          <p:cNvSpPr txBox="1">
            <a:spLocks/>
          </p:cNvSpPr>
          <p:nvPr/>
        </p:nvSpPr>
        <p:spPr>
          <a:xfrm>
            <a:off x="7631599" y="273809"/>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B4B1"/>
                </a:solidFill>
                <a:latin typeface="Mikado Bold" panose="02000000000000000000" pitchFamily="50" charset="0"/>
              </a:rPr>
              <a:t>Stop 4:</a:t>
            </a:r>
          </a:p>
          <a:p>
            <a:r>
              <a:rPr lang="en-US" sz="2000" dirty="0" err="1">
                <a:solidFill>
                  <a:srgbClr val="454F57"/>
                </a:solidFill>
                <a:latin typeface="Mikado Medium" panose="02000000000000000000" pitchFamily="50" charset="0"/>
              </a:rPr>
              <a:t>Suhur</a:t>
            </a:r>
            <a:endParaRPr lang="en-GB" sz="2000" dirty="0">
              <a:solidFill>
                <a:srgbClr val="454F57"/>
              </a:solidFill>
              <a:latin typeface="Mikado Regular" panose="02000000000000000000" pitchFamily="50" charset="0"/>
            </a:endParaRPr>
          </a:p>
        </p:txBody>
      </p:sp>
      <p:cxnSp>
        <p:nvCxnSpPr>
          <p:cNvPr id="34" name="Straight Connector 33">
            <a:extLst>
              <a:ext uri="{FF2B5EF4-FFF2-40B4-BE49-F238E27FC236}">
                <a16:creationId xmlns:a16="http://schemas.microsoft.com/office/drawing/2014/main" id="{2417314E-E230-990B-77DD-C8F7576420FB}"/>
              </a:ext>
            </a:extLst>
          </p:cNvPr>
          <p:cNvCxnSpPr>
            <a:cxnSpLocks/>
          </p:cNvCxnSpPr>
          <p:nvPr/>
        </p:nvCxnSpPr>
        <p:spPr>
          <a:xfrm>
            <a:off x="6919938" y="1531872"/>
            <a:ext cx="711661" cy="0"/>
          </a:xfrm>
          <a:prstGeom prst="line">
            <a:avLst/>
          </a:prstGeom>
          <a:ln w="28575">
            <a:solidFill>
              <a:srgbClr val="00B4B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50CF193F-9A1B-885C-3923-A9D005F3D31A}"/>
              </a:ext>
            </a:extLst>
          </p:cNvPr>
          <p:cNvSpPr txBox="1">
            <a:spLocks/>
          </p:cNvSpPr>
          <p:nvPr/>
        </p:nvSpPr>
        <p:spPr>
          <a:xfrm>
            <a:off x="7650742" y="1194029"/>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B4B1"/>
                </a:solidFill>
                <a:latin typeface="Mikado Bold" panose="02000000000000000000" pitchFamily="50" charset="0"/>
              </a:rPr>
              <a:t>Stop 5:</a:t>
            </a:r>
          </a:p>
          <a:p>
            <a:r>
              <a:rPr lang="en-US" sz="2000" dirty="0">
                <a:solidFill>
                  <a:srgbClr val="454F57"/>
                </a:solidFill>
                <a:latin typeface="Mikado Regular" panose="02000000000000000000" pitchFamily="50" charset="0"/>
              </a:rPr>
              <a:t>During the Day</a:t>
            </a:r>
            <a:endParaRPr lang="en-GB" sz="2000" dirty="0">
              <a:solidFill>
                <a:srgbClr val="454F57"/>
              </a:solidFill>
              <a:latin typeface="Mikado Regular" panose="02000000000000000000" pitchFamily="50" charset="0"/>
            </a:endParaRPr>
          </a:p>
        </p:txBody>
      </p:sp>
      <p:cxnSp>
        <p:nvCxnSpPr>
          <p:cNvPr id="37" name="Straight Connector 36">
            <a:extLst>
              <a:ext uri="{FF2B5EF4-FFF2-40B4-BE49-F238E27FC236}">
                <a16:creationId xmlns:a16="http://schemas.microsoft.com/office/drawing/2014/main" id="{BFE6FB3C-022D-F3BD-D228-710A85F511E8}"/>
              </a:ext>
            </a:extLst>
          </p:cNvPr>
          <p:cNvCxnSpPr>
            <a:cxnSpLocks/>
          </p:cNvCxnSpPr>
          <p:nvPr/>
        </p:nvCxnSpPr>
        <p:spPr>
          <a:xfrm>
            <a:off x="6109629" y="3242128"/>
            <a:ext cx="711661" cy="0"/>
          </a:xfrm>
          <a:prstGeom prst="line">
            <a:avLst/>
          </a:prstGeom>
          <a:ln w="28575">
            <a:solidFill>
              <a:srgbClr val="00B4B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B0E41DF9-4859-1778-20A9-C2055BF14AA2}"/>
              </a:ext>
            </a:extLst>
          </p:cNvPr>
          <p:cNvSpPr txBox="1">
            <a:spLocks/>
          </p:cNvSpPr>
          <p:nvPr/>
        </p:nvSpPr>
        <p:spPr>
          <a:xfrm>
            <a:off x="3751794" y="2839510"/>
            <a:ext cx="2355572" cy="8528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dirty="0">
                <a:solidFill>
                  <a:srgbClr val="00B4B1"/>
                </a:solidFill>
                <a:latin typeface="Mikado Bold" panose="02000000000000000000" pitchFamily="50" charset="0"/>
              </a:rPr>
              <a:t>Stop 7:</a:t>
            </a:r>
          </a:p>
          <a:p>
            <a:pPr algn="r"/>
            <a:r>
              <a:rPr lang="en-US" sz="2000" dirty="0">
                <a:solidFill>
                  <a:srgbClr val="454F57"/>
                </a:solidFill>
                <a:latin typeface="Mikado Regular" panose="02000000000000000000" pitchFamily="50" charset="0"/>
              </a:rPr>
              <a:t>The Night</a:t>
            </a:r>
          </a:p>
          <a:p>
            <a:pPr algn="r"/>
            <a:r>
              <a:rPr lang="en-US" sz="2000" dirty="0">
                <a:solidFill>
                  <a:srgbClr val="454F57"/>
                </a:solidFill>
                <a:latin typeface="Mikado Regular" panose="02000000000000000000" pitchFamily="50" charset="0"/>
              </a:rPr>
              <a:t>Prayer</a:t>
            </a:r>
            <a:endParaRPr lang="en-GB" sz="2000" dirty="0">
              <a:solidFill>
                <a:srgbClr val="454F57"/>
              </a:solidFill>
              <a:latin typeface="Mikado Regular" panose="02000000000000000000" pitchFamily="50" charset="0"/>
            </a:endParaRPr>
          </a:p>
        </p:txBody>
      </p:sp>
      <p:cxnSp>
        <p:nvCxnSpPr>
          <p:cNvPr id="39" name="Straight Connector 38">
            <a:extLst>
              <a:ext uri="{FF2B5EF4-FFF2-40B4-BE49-F238E27FC236}">
                <a16:creationId xmlns:a16="http://schemas.microsoft.com/office/drawing/2014/main" id="{45DBCDC6-0397-D180-EB81-A6562D09301E}"/>
              </a:ext>
            </a:extLst>
          </p:cNvPr>
          <p:cNvCxnSpPr>
            <a:cxnSpLocks/>
          </p:cNvCxnSpPr>
          <p:nvPr/>
        </p:nvCxnSpPr>
        <p:spPr>
          <a:xfrm>
            <a:off x="6047270" y="5204854"/>
            <a:ext cx="1297747" cy="0"/>
          </a:xfrm>
          <a:prstGeom prst="line">
            <a:avLst/>
          </a:prstGeom>
          <a:ln w="28575">
            <a:solidFill>
              <a:srgbClr val="63144A"/>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E8467609-B217-F3A0-285E-15CEA5441E31}"/>
              </a:ext>
            </a:extLst>
          </p:cNvPr>
          <p:cNvSpPr txBox="1">
            <a:spLocks/>
          </p:cNvSpPr>
          <p:nvPr/>
        </p:nvSpPr>
        <p:spPr>
          <a:xfrm>
            <a:off x="3689436" y="4802236"/>
            <a:ext cx="2355572" cy="8528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dirty="0">
                <a:solidFill>
                  <a:srgbClr val="63144A"/>
                </a:solidFill>
                <a:latin typeface="Mikado Bold" panose="02000000000000000000" pitchFamily="50" charset="0"/>
              </a:rPr>
              <a:t>Stop 8:</a:t>
            </a:r>
          </a:p>
          <a:p>
            <a:pPr algn="r"/>
            <a:r>
              <a:rPr lang="en-US" sz="2000" dirty="0" err="1">
                <a:solidFill>
                  <a:srgbClr val="454F57"/>
                </a:solidFill>
                <a:latin typeface="Mikado Medium" panose="02000000000000000000" pitchFamily="50" charset="0"/>
              </a:rPr>
              <a:t>Laylat</a:t>
            </a:r>
            <a:r>
              <a:rPr lang="en-US" sz="2000" dirty="0">
                <a:solidFill>
                  <a:srgbClr val="454F57"/>
                </a:solidFill>
                <a:latin typeface="Mikado Medium" panose="02000000000000000000" pitchFamily="50" charset="0"/>
              </a:rPr>
              <a:t> al-</a:t>
            </a:r>
            <a:r>
              <a:rPr lang="en-US" sz="2000" dirty="0" err="1">
                <a:solidFill>
                  <a:srgbClr val="454F57"/>
                </a:solidFill>
                <a:latin typeface="Mikado Medium" panose="02000000000000000000" pitchFamily="50" charset="0"/>
              </a:rPr>
              <a:t>Qadr</a:t>
            </a:r>
            <a:endParaRPr lang="en-GB" sz="2000" dirty="0">
              <a:solidFill>
                <a:srgbClr val="454F57"/>
              </a:solidFill>
              <a:latin typeface="Mikado Regular" panose="02000000000000000000" pitchFamily="50" charset="0"/>
            </a:endParaRPr>
          </a:p>
        </p:txBody>
      </p:sp>
      <p:cxnSp>
        <p:nvCxnSpPr>
          <p:cNvPr id="42" name="Straight Connector 41">
            <a:extLst>
              <a:ext uri="{FF2B5EF4-FFF2-40B4-BE49-F238E27FC236}">
                <a16:creationId xmlns:a16="http://schemas.microsoft.com/office/drawing/2014/main" id="{D79E9707-CF43-EA0E-64F6-31DD37DE9FFC}"/>
              </a:ext>
            </a:extLst>
          </p:cNvPr>
          <p:cNvCxnSpPr>
            <a:cxnSpLocks/>
          </p:cNvCxnSpPr>
          <p:nvPr/>
        </p:nvCxnSpPr>
        <p:spPr>
          <a:xfrm>
            <a:off x="6919938" y="2475773"/>
            <a:ext cx="711661" cy="0"/>
          </a:xfrm>
          <a:prstGeom prst="line">
            <a:avLst/>
          </a:prstGeom>
          <a:ln w="28575">
            <a:solidFill>
              <a:srgbClr val="00B4B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49CA4180-796B-653E-588C-63D83D269D55}"/>
              </a:ext>
            </a:extLst>
          </p:cNvPr>
          <p:cNvSpPr txBox="1">
            <a:spLocks/>
          </p:cNvSpPr>
          <p:nvPr/>
        </p:nvSpPr>
        <p:spPr>
          <a:xfrm>
            <a:off x="7650742" y="2137930"/>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B4B1"/>
                </a:solidFill>
                <a:latin typeface="Mikado Bold" panose="02000000000000000000" pitchFamily="50" charset="0"/>
              </a:rPr>
              <a:t>Stop 6:</a:t>
            </a:r>
          </a:p>
          <a:p>
            <a:r>
              <a:rPr lang="en-US" sz="2000" dirty="0">
                <a:solidFill>
                  <a:srgbClr val="454F57"/>
                </a:solidFill>
                <a:latin typeface="Mikado Regular" panose="02000000000000000000" pitchFamily="50" charset="0"/>
              </a:rPr>
              <a:t>Iftar</a:t>
            </a:r>
            <a:endParaRPr lang="en-GB" sz="2000" dirty="0">
              <a:solidFill>
                <a:srgbClr val="454F57"/>
              </a:solidFill>
              <a:latin typeface="Mikado Regular" panose="02000000000000000000" pitchFamily="50" charset="0"/>
            </a:endParaRPr>
          </a:p>
        </p:txBody>
      </p:sp>
      <p:cxnSp>
        <p:nvCxnSpPr>
          <p:cNvPr id="44" name="Straight Connector 43">
            <a:extLst>
              <a:ext uri="{FF2B5EF4-FFF2-40B4-BE49-F238E27FC236}">
                <a16:creationId xmlns:a16="http://schemas.microsoft.com/office/drawing/2014/main" id="{0740DBA6-9CA8-D150-BB05-2B58736D6827}"/>
              </a:ext>
            </a:extLst>
          </p:cNvPr>
          <p:cNvCxnSpPr>
            <a:cxnSpLocks/>
          </p:cNvCxnSpPr>
          <p:nvPr/>
        </p:nvCxnSpPr>
        <p:spPr>
          <a:xfrm>
            <a:off x="9202509" y="3293174"/>
            <a:ext cx="711661" cy="0"/>
          </a:xfrm>
          <a:prstGeom prst="line">
            <a:avLst/>
          </a:prstGeom>
          <a:ln w="28575">
            <a:solidFill>
              <a:srgbClr val="F26954"/>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Title 1">
            <a:extLst>
              <a:ext uri="{FF2B5EF4-FFF2-40B4-BE49-F238E27FC236}">
                <a16:creationId xmlns:a16="http://schemas.microsoft.com/office/drawing/2014/main" id="{BA746F22-90F8-D150-6779-BA152CB5D02B}"/>
              </a:ext>
            </a:extLst>
          </p:cNvPr>
          <p:cNvSpPr txBox="1">
            <a:spLocks/>
          </p:cNvSpPr>
          <p:nvPr/>
        </p:nvSpPr>
        <p:spPr>
          <a:xfrm>
            <a:off x="9933313" y="2955331"/>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F26954"/>
                </a:solidFill>
                <a:latin typeface="Mikado Bold" panose="02000000000000000000" pitchFamily="50" charset="0"/>
              </a:rPr>
              <a:t>Stop 9:</a:t>
            </a:r>
          </a:p>
          <a:p>
            <a:r>
              <a:rPr lang="en-US" sz="2000" dirty="0">
                <a:solidFill>
                  <a:srgbClr val="454F57"/>
                </a:solidFill>
                <a:latin typeface="Mikado Regular" panose="02000000000000000000" pitchFamily="50" charset="0"/>
              </a:rPr>
              <a:t>It’s Eid!</a:t>
            </a:r>
            <a:endParaRPr lang="en-GB" sz="2000" dirty="0">
              <a:solidFill>
                <a:srgbClr val="454F57"/>
              </a:solidFill>
              <a:latin typeface="Mikado Regular" panose="02000000000000000000" pitchFamily="50" charset="0"/>
            </a:endParaRPr>
          </a:p>
        </p:txBody>
      </p:sp>
      <p:sp>
        <p:nvSpPr>
          <p:cNvPr id="46" name="Title 1">
            <a:extLst>
              <a:ext uri="{FF2B5EF4-FFF2-40B4-BE49-F238E27FC236}">
                <a16:creationId xmlns:a16="http://schemas.microsoft.com/office/drawing/2014/main" id="{23A954BC-165D-085F-2CDC-2772807A4669}"/>
              </a:ext>
            </a:extLst>
          </p:cNvPr>
          <p:cNvSpPr txBox="1">
            <a:spLocks/>
          </p:cNvSpPr>
          <p:nvPr/>
        </p:nvSpPr>
        <p:spPr>
          <a:xfrm>
            <a:off x="3062383" y="5961010"/>
            <a:ext cx="6067235" cy="12279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2060"/>
                </a:solidFill>
                <a:latin typeface="Mikado Bold" panose="02000000000000000000" pitchFamily="50" charset="0"/>
              </a:rPr>
              <a:t>Bismillah. Let’s begin! </a:t>
            </a:r>
            <a:endParaRPr lang="en-GB" sz="4000" dirty="0">
              <a:solidFill>
                <a:srgbClr val="002060"/>
              </a:solidFill>
              <a:latin typeface="Mikado Bold" panose="02000000000000000000" pitchFamily="50" charset="0"/>
            </a:endParaRPr>
          </a:p>
        </p:txBody>
      </p:sp>
      <p:pic>
        <p:nvPicPr>
          <p:cNvPr id="3" name="Graphic 2">
            <a:extLst>
              <a:ext uri="{FF2B5EF4-FFF2-40B4-BE49-F238E27FC236}">
                <a16:creationId xmlns:a16="http://schemas.microsoft.com/office/drawing/2014/main" id="{4D8F48A3-C6B9-B87F-8F2D-5703EB4AF4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02182" y="1598623"/>
            <a:ext cx="657269" cy="657269"/>
          </a:xfrm>
          <a:prstGeom prst="rect">
            <a:avLst/>
          </a:prstGeom>
        </p:spPr>
      </p:pic>
      <p:pic>
        <p:nvPicPr>
          <p:cNvPr id="7" name="Graphic 6">
            <a:extLst>
              <a:ext uri="{FF2B5EF4-FFF2-40B4-BE49-F238E27FC236}">
                <a16:creationId xmlns:a16="http://schemas.microsoft.com/office/drawing/2014/main" id="{C8784A75-6529-D66E-EDCB-5974DFA8E8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10205" y="455904"/>
            <a:ext cx="795575" cy="797132"/>
          </a:xfrm>
          <a:prstGeom prst="rect">
            <a:avLst/>
          </a:prstGeom>
        </p:spPr>
      </p:pic>
      <p:pic>
        <p:nvPicPr>
          <p:cNvPr id="36" name="Graphic 35">
            <a:extLst>
              <a:ext uri="{FF2B5EF4-FFF2-40B4-BE49-F238E27FC236}">
                <a16:creationId xmlns:a16="http://schemas.microsoft.com/office/drawing/2014/main" id="{D3D37D43-E13D-DFEF-7C9B-B9C52DF21F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38315" y="1228614"/>
            <a:ext cx="789162" cy="789162"/>
          </a:xfrm>
          <a:prstGeom prst="rect">
            <a:avLst/>
          </a:prstGeom>
        </p:spPr>
      </p:pic>
      <p:sp>
        <p:nvSpPr>
          <p:cNvPr id="4" name="Freeform: Shape 3">
            <a:extLst>
              <a:ext uri="{FF2B5EF4-FFF2-40B4-BE49-F238E27FC236}">
                <a16:creationId xmlns:a16="http://schemas.microsoft.com/office/drawing/2014/main" id="{247878A9-5A45-EC74-3DAE-0A23ACD4A58A}"/>
              </a:ext>
            </a:extLst>
          </p:cNvPr>
          <p:cNvSpPr/>
          <p:nvPr/>
        </p:nvSpPr>
        <p:spPr>
          <a:xfrm>
            <a:off x="11445140" y="6267575"/>
            <a:ext cx="746861" cy="590425"/>
          </a:xfrm>
          <a:custGeom>
            <a:avLst/>
            <a:gdLst>
              <a:gd name="connsiteX0" fmla="*/ 223145 w 746861"/>
              <a:gd name="connsiteY0" fmla="*/ 0 h 590425"/>
              <a:gd name="connsiteX1" fmla="*/ 746861 w 746861"/>
              <a:gd name="connsiteY1" fmla="*/ 0 h 590425"/>
              <a:gd name="connsiteX2" fmla="*/ 746861 w 746861"/>
              <a:gd name="connsiteY2" fmla="*/ 590425 h 590425"/>
              <a:gd name="connsiteX3" fmla="*/ 0 w 746861"/>
              <a:gd name="connsiteY3" fmla="*/ 590425 h 590425"/>
              <a:gd name="connsiteX4" fmla="*/ 0 w 746861"/>
              <a:gd name="connsiteY4" fmla="*/ 223145 h 590425"/>
              <a:gd name="connsiteX5" fmla="*/ 223145 w 746861"/>
              <a:gd name="connsiteY5" fmla="*/ 0 h 5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861" h="590425">
                <a:moveTo>
                  <a:pt x="223145" y="0"/>
                </a:moveTo>
                <a:lnTo>
                  <a:pt x="746861" y="0"/>
                </a:lnTo>
                <a:lnTo>
                  <a:pt x="746861" y="590425"/>
                </a:lnTo>
                <a:lnTo>
                  <a:pt x="0" y="590425"/>
                </a:lnTo>
                <a:lnTo>
                  <a:pt x="0" y="223145"/>
                </a:lnTo>
                <a:cubicBezTo>
                  <a:pt x="0" y="99905"/>
                  <a:pt x="99905" y="0"/>
                  <a:pt x="223145" y="0"/>
                </a:cubicBezTo>
                <a:close/>
              </a:path>
            </a:pathLst>
          </a:custGeom>
          <a:solidFill>
            <a:schemeClr val="bg1"/>
          </a:solidFill>
          <a:ln>
            <a:noFill/>
          </a:ln>
          <a:effectLst>
            <a:outerShdw blurRad="50800" dist="38100" dir="129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p>
        </p:txBody>
      </p:sp>
      <p:pic>
        <p:nvPicPr>
          <p:cNvPr id="8" name="Graphic 7">
            <a:extLst>
              <a:ext uri="{FF2B5EF4-FFF2-40B4-BE49-F238E27FC236}">
                <a16:creationId xmlns:a16="http://schemas.microsoft.com/office/drawing/2014/main" id="{6E07E0BF-B608-EA98-769E-5FAD8FD238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610956" y="6417408"/>
            <a:ext cx="400088" cy="304067"/>
          </a:xfrm>
          <a:prstGeom prst="rect">
            <a:avLst/>
          </a:prstGeom>
        </p:spPr>
      </p:pic>
    </p:spTree>
    <p:extLst>
      <p:ext uri="{BB962C8B-B14F-4D97-AF65-F5344CB8AC3E}">
        <p14:creationId xmlns:p14="http://schemas.microsoft.com/office/powerpoint/2010/main" val="293047079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201 0.00209 L 0.02201 0.00209 C 0.03776 0.00093 0.05378 0.00162 0.06953 -0.00139 C 0.07174 -0.00162 0.07305 -0.00601 0.075 -0.00787 C 0.07669 -0.00926 0.07865 -0.01018 0.08047 -0.01111 C 0.08529 -0.01342 0.09518 -0.01759 0.09518 -0.01759 C 0.09753 -0.01967 0.09987 -0.02222 0.10247 -0.02407 C 0.10417 -0.02546 0.10625 -0.02569 0.10794 -0.02731 C 0.12578 -0.0449 0.11198 -0.03726 0.12617 -0.04351 L 0.13177 -0.05 L 0.13177 -0.05 " pathEditMode="relative" ptsTypes="AAAAAAA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3000"/>
                                </p:stCondLst>
                                <p:childTnLst>
                                  <p:par>
                                    <p:cTn id="16" presetID="22" presetClass="entr" presetSubtype="8" fill="hold" grpId="0" nodeType="afterEffect">
                                      <p:stCondLst>
                                        <p:cond delay="0"/>
                                      </p:stCondLst>
                                      <p:iterate type="wd">
                                        <p:tmPct val="50000"/>
                                      </p:iterate>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5500"/>
                                </p:stCondLst>
                                <p:childTnLst>
                                  <p:par>
                                    <p:cTn id="28" presetID="22" presetClass="entr" presetSubtype="1"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65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par>
                              <p:cTn id="39" fill="hold">
                                <p:stCondLst>
                                  <p:cond delay="7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10000" decel="10000" fill="hold" nodeType="clickEffect">
                                      <p:stCondLst>
                                        <p:cond delay="0"/>
                                      </p:stCondLst>
                                      <p:childTnLst>
                                        <p:animMotion origin="layout" path="M 0.13294 -0.04583 C 0.13776 -0.05416 0.1431 -0.06157 0.14753 -0.0706 C 0.14961 -0.07476 0.1513 -0.07986 0.15247 -0.08518 C 0.15573 -0.09953 0.15716 -0.1125 0.15898 -0.12708 C 0.16354 -0.20902 0.15456 -0.08449 0.16549 -0.14884 C 0.16953 -0.17291 0.1707 -0.19814 0.17357 -0.22268 C 0.17396 -0.22523 0.17461 -0.22754 0.17526 -0.23009 C 0.17865 -0.24259 0.18034 -0.25764 0.18581 -0.26759 C 0.19948 -0.29236 0.2151 -0.28889 0.23229 -0.29375 C 0.28424 -0.3081 0.25286 -0.30439 0.29336 -0.30671 C 0.30078 -0.31111 0.3082 -0.31504 0.31536 -0.3199 C 0.31849 -0.32176 0.32174 -0.32384 0.32435 -0.32708 C 0.33268 -0.33726 0.34089 -0.34768 0.34805 -0.36041 C 0.35195 -0.36736 0.35404 -0.37685 0.35703 -0.38495 C 0.3599 -0.44189 0.35404 -0.33148 0.36107 -0.43564 C 0.36471 -0.49074 0.35924 -0.51203 0.37813 -0.57639 C 0.38268 -0.59166 0.39362 -0.59745 0.40182 -0.60671 C 0.41719 -0.62453 0.42917 -0.63958 0.44661 -0.64583 C 0.45117 -0.64745 0.45846 -0.64722 0.4638 -0.64722 " pathEditMode="relative" ptsTypes="AAAAAAAAAAAAAAAAAAA">
                                          <p:cBhvr>
                                            <p:cTn id="46" dur="5000" fill="hold"/>
                                            <p:tgtEl>
                                              <p:spTgt spid="6"/>
                                            </p:tgtEl>
                                            <p:attrNameLst>
                                              <p:attrName>ppt_x</p:attrName>
                                              <p:attrName>ppt_y</p:attrName>
                                            </p:attrNameLst>
                                          </p:cBhvr>
                                        </p:animMotion>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par>
                              <p:cTn id="55" fill="hold">
                                <p:stCondLst>
                                  <p:cond delay="6000"/>
                                </p:stCondLst>
                                <p:childTnLst>
                                  <p:par>
                                    <p:cTn id="56" presetID="22" presetClass="entr" presetSubtype="8" fill="hold" grpId="0" nodeType="afterEffect">
                                      <p:stCondLst>
                                        <p:cond delay="0"/>
                                      </p:stCondLst>
                                      <p:iterate type="wd">
                                        <p:tmPct val="50000"/>
                                      </p:iterate>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par>
                              <p:cTn id="59" fill="hold">
                                <p:stCondLst>
                                  <p:cond delay="7500"/>
                                </p:stCondLst>
                                <p:childTnLst>
                                  <p:par>
                                    <p:cTn id="60" presetID="22" presetClass="entr" presetSubtype="1"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par>
                              <p:cTn id="63" fill="hold">
                                <p:stCondLst>
                                  <p:cond delay="8000"/>
                                </p:stCondLst>
                                <p:childTnLst>
                                  <p:par>
                                    <p:cTn id="64" presetID="10" presetClass="entr" presetSubtype="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8500"/>
                                </p:stCondLst>
                                <p:childTnLst>
                                  <p:par>
                                    <p:cTn id="68" presetID="22" presetClass="entr" presetSubtype="1"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up)">
                                          <p:cBhvr>
                                            <p:cTn id="70" dur="500"/>
                                            <p:tgtEl>
                                              <p:spTgt spid="34"/>
                                            </p:tgtEl>
                                          </p:cBhvr>
                                        </p:animEffect>
                                      </p:childTnLst>
                                    </p:cTn>
                                  </p:par>
                                </p:childTnLst>
                              </p:cTn>
                            </p:par>
                            <p:par>
                              <p:cTn id="71" fill="hold">
                                <p:stCondLst>
                                  <p:cond delay="9000"/>
                                </p:stCondLst>
                                <p:childTnLst>
                                  <p:par>
                                    <p:cTn id="72" presetID="10"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childTnLst>
                              </p:cTn>
                            </p:par>
                            <p:par>
                              <p:cTn id="75" fill="hold">
                                <p:stCondLst>
                                  <p:cond delay="9500"/>
                                </p:stCondLst>
                                <p:childTnLst>
                                  <p:par>
                                    <p:cTn id="76" presetID="22" presetClass="entr" presetSubtype="1" fill="hold"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up)">
                                          <p:cBhvr>
                                            <p:cTn id="78" dur="500"/>
                                            <p:tgtEl>
                                              <p:spTgt spid="42"/>
                                            </p:tgtEl>
                                          </p:cBhvr>
                                        </p:animEffect>
                                      </p:childTnLst>
                                    </p:cTn>
                                  </p:par>
                                </p:childTnLst>
                              </p:cTn>
                            </p:par>
                            <p:par>
                              <p:cTn id="79" fill="hold">
                                <p:stCondLst>
                                  <p:cond delay="10000"/>
                                </p:stCondLst>
                                <p:childTnLst>
                                  <p:par>
                                    <p:cTn id="80" presetID="10" presetClass="entr" presetSubtype="0"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500"/>
                                </p:stCondLst>
                                <p:childTnLst>
                                  <p:par>
                                    <p:cTn id="84" presetID="22" presetClass="entr" presetSubtype="1"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up)">
                                          <p:cBhvr>
                                            <p:cTn id="86" dur="500"/>
                                            <p:tgtEl>
                                              <p:spTgt spid="37"/>
                                            </p:tgtEl>
                                          </p:cBhvr>
                                        </p:animEffect>
                                      </p:childTnLst>
                                    </p:cTn>
                                  </p:par>
                                </p:childTnLst>
                              </p:cTn>
                            </p:par>
                            <p:par>
                              <p:cTn id="87" fill="hold">
                                <p:stCondLst>
                                  <p:cond delay="11000"/>
                                </p:stCondLst>
                                <p:childTnLst>
                                  <p:par>
                                    <p:cTn id="88" presetID="10" presetClass="entr" presetSubtype="0"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0.46875 -0.65162 L 0.46875 -0.65162 C 0.47526 -0.65023 0.48177 -0.64953 0.48828 -0.64745 C 0.49935 -0.64351 0.51107 -0.63796 0.52083 -0.62708 C 0.52656 -0.6206 0.53164 -0.6125 0.53711 -0.60532 C 0.53984 -0.59606 0.54245 -0.5868 0.54531 -0.57777 C 0.54727 -0.57129 0.54987 -0.56551 0.55182 -0.55902 C 0.55339 -0.55347 0.55456 -0.54745 0.55586 -0.54166 C 0.55638 -0.52986 0.55573 -0.51805 0.55755 -0.50671 C 0.55964 -0.49351 0.56576 -0.48264 0.56732 -0.46921 C 0.56992 -0.4449 0.56888 -0.4199 0.56979 -0.39514 C 0.5694 -0.3493 0.56927 -0.30347 0.56888 -0.2574 C 0.56875 -0.24351 0.5681 -0.22939 0.5681 -0.21551 C 0.56784 -0.15787 0.5681 -0.10046 0.5681 -0.04282 L 0.56888 -0.05601 L 0.56888 -0.05601 " pathEditMode="relative" ptsTypes="AAAAAAAAAAAAAAAA">
                                          <p:cBhvr>
                                            <p:cTn id="94" dur="4000" fill="hold"/>
                                            <p:tgtEl>
                                              <p:spTgt spid="6"/>
                                            </p:tgtEl>
                                            <p:attrNameLst>
                                              <p:attrName>ppt_x</p:attrName>
                                              <p:attrName>ppt_y</p:attrName>
                                            </p:attrNameLst>
                                          </p:cBhvr>
                                        </p:animMotion>
                                      </p:childTnLst>
                                    </p:cTn>
                                  </p:par>
                                </p:childTnLst>
                              </p:cTn>
                            </p:par>
                            <p:par>
                              <p:cTn id="95" fill="hold">
                                <p:stCondLst>
                                  <p:cond delay="4000"/>
                                </p:stCondLst>
                                <p:childTnLst>
                                  <p:par>
                                    <p:cTn id="96" presetID="10" presetClass="entr" presetSubtype="0" fill="hold" grpId="0" nodeType="after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par>
                              <p:cTn id="99" fill="hold">
                                <p:stCondLst>
                                  <p:cond delay="4500"/>
                                </p:stCondLst>
                                <p:childTnLst>
                                  <p:par>
                                    <p:cTn id="100" presetID="10" presetClass="entr" presetSubtype="0" fill="hold" grpId="0" nodeType="after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childTnLst>
                              </p:cTn>
                            </p:par>
                            <p:par>
                              <p:cTn id="103" fill="hold">
                                <p:stCondLst>
                                  <p:cond delay="5000"/>
                                </p:stCondLst>
                                <p:childTnLst>
                                  <p:par>
                                    <p:cTn id="104" presetID="22" presetClass="entr" presetSubtype="8" fill="hold" grpId="0" nodeType="afterEffect">
                                      <p:stCondLst>
                                        <p:cond delay="0"/>
                                      </p:stCondLst>
                                      <p:iterate type="wd">
                                        <p:tmPct val="50000"/>
                                      </p:iterate>
                                      <p:childTnLst>
                                        <p:set>
                                          <p:cBhvr>
                                            <p:cTn id="105" dur="1" fill="hold">
                                              <p:stCondLst>
                                                <p:cond delay="0"/>
                                              </p:stCondLst>
                                            </p:cTn>
                                            <p:tgtEl>
                                              <p:spTgt spid="20"/>
                                            </p:tgtEl>
                                            <p:attrNameLst>
                                              <p:attrName>style.visibility</p:attrName>
                                            </p:attrNameLst>
                                          </p:cBhvr>
                                          <p:to>
                                            <p:strVal val="visible"/>
                                          </p:to>
                                        </p:set>
                                        <p:animEffect transition="in" filter="wipe(left)">
                                          <p:cBhvr>
                                            <p:cTn id="106" dur="500"/>
                                            <p:tgtEl>
                                              <p:spTgt spid="20"/>
                                            </p:tgtEl>
                                          </p:cBhvr>
                                        </p:animEffect>
                                      </p:childTnLst>
                                    </p:cTn>
                                  </p:par>
                                </p:childTnLst>
                              </p:cTn>
                            </p:par>
                            <p:par>
                              <p:cTn id="107" fill="hold">
                                <p:stCondLst>
                                  <p:cond delay="6000"/>
                                </p:stCondLst>
                                <p:childTnLst>
                                  <p:par>
                                    <p:cTn id="108" presetID="22" presetClass="entr" presetSubtype="1" fill="hold"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up)">
                                          <p:cBhvr>
                                            <p:cTn id="110" dur="500"/>
                                            <p:tgtEl>
                                              <p:spTgt spid="39"/>
                                            </p:tgtEl>
                                          </p:cBhvr>
                                        </p:animEffect>
                                      </p:childTnLst>
                                    </p:cTn>
                                  </p:par>
                                </p:childTnLst>
                              </p:cTn>
                            </p:par>
                            <p:par>
                              <p:cTn id="111" fill="hold">
                                <p:stCondLst>
                                  <p:cond delay="6500"/>
                                </p:stCondLst>
                                <p:childTnLst>
                                  <p:par>
                                    <p:cTn id="112" presetID="10" presetClass="entr" presetSubtype="0" fill="hold" grpId="0" nodeType="after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fade">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56823 -0.04884 L 0.56823 -0.04884 C 0.56875 -0.04213 0.56914 -0.03518 0.56979 -0.02847 C 0.57005 -0.02615 0.57005 -0.02361 0.57057 -0.02129 C 0.57096 -0.0199 0.57188 -0.01944 0.57227 -0.01828 C 0.57292 -0.01666 0.57318 -0.01435 0.57383 -0.0125 C 0.575 -0.00995 0.57682 -0.0081 0.57799 -0.00532 C 0.57904 -0.00277 0.57943 0.0007 0.58034 0.00348 C 0.58138 0.00602 0.58255 0.00811 0.58359 0.01065 C 0.58424 0.01343 0.5849 0.01644 0.58529 0.01922 C 0.58594 0.02385 0.58581 0.03125 0.58776 0.03519 C 0.58828 0.03635 0.58932 0.03635 0.5901 0.03681 C 0.59049 0.0382 0.59049 0.03982 0.59102 0.04098 C 0.59102 0.04098 0.59661 0.05116 0.59753 0.05255 C 0.59857 0.05463 0.59961 0.05672 0.60078 0.05857 C 0.60872 0.07107 0.60924 0.07246 0.61875 0.08449 C 0.61992 0.08611 0.62135 0.08774 0.62279 0.08889 C 0.62435 0.09005 0.6276 0.0919 0.6276 0.0919 C 0.64232 0.09121 0.65703 0.09167 0.67161 0.09028 C 0.67266 0.09028 0.67331 0.08843 0.67409 0.0875 C 0.67578 0.08519 0.67734 0.08264 0.67904 0.0801 C 0.67956 0.0794 0.67982 0.07755 0.6806 0.07732 C 0.6849 0.07524 0.69453 0.07385 0.69935 0.07292 C 0.70117 0.06297 0.69844 0.07385 0.70339 0.06713 C 0.70586 0.06389 0.70859 0.06042 0.71003 0.05556 C 0.71055 0.05371 0.71081 0.05139 0.71159 0.04977 C 0.71224 0.04838 0.71328 0.04792 0.71406 0.04676 C 0.7151 0.04537 0.71628 0.04422 0.71732 0.0426 C 0.72331 0.03311 0.71732 0.03959 0.72539 0.03241 C 0.72617 0.03056 0.72747 0.02639 0.72865 0.02524 C 0.72995 0.02385 0.73138 0.02315 0.73281 0.02223 C 0.73333 0.0213 0.73398 0.02037 0.73438 0.01922 C 0.73503 0.01806 0.73529 0.01621 0.73607 0.01505 C 0.73672 0.01366 0.73763 0.01297 0.73854 0.01204 C 0.74232 0.00186 0.73789 0.01482 0.74089 0.00047 C 0.74206 -0.00463 0.74401 -0.00509 0.74583 -0.00972 C 0.75221 -0.02685 0.7457 -0.01666 0.75234 -0.02569 C 0.7526 -0.02893 0.75299 -0.0324 0.75313 -0.03564 C 0.75456 -0.07708 0.7487 -0.06551 0.7556 -0.07777 C 0.75651 -0.08472 0.75586 -0.08171 0.75729 -0.08634 " pathEditMode="relative" ptsTypes="AAAAAAAAAAAAAAAAAAAAAAAAAAAAAAAAAAAAAAAA">
                                          <p:cBhvr>
                                            <p:cTn id="118" dur="3500" fill="hold"/>
                                            <p:tgtEl>
                                              <p:spTgt spid="6"/>
                                            </p:tgtEl>
                                            <p:attrNameLst>
                                              <p:attrName>ppt_x</p:attrName>
                                              <p:attrName>ppt_y</p:attrName>
                                            </p:attrNameLst>
                                          </p:cBhvr>
                                        </p:animMotion>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fade">
                                          <p:cBhvr>
                                            <p:cTn id="122" dur="500"/>
                                            <p:tgtEl>
                                              <p:spTgt spid="13"/>
                                            </p:tgtEl>
                                          </p:cBhvr>
                                        </p:animEffect>
                                      </p:childTnLst>
                                    </p:cTn>
                                  </p:par>
                                </p:childTnLst>
                              </p:cTn>
                            </p:par>
                            <p:par>
                              <p:cTn id="123" fill="hold">
                                <p:stCondLst>
                                  <p:cond delay="4000"/>
                                </p:stCondLst>
                                <p:childTnLst>
                                  <p:par>
                                    <p:cTn id="124" presetID="10" presetClass="entr" presetSubtype="0" fill="hold" grpId="0" nodeType="after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fade">
                                          <p:cBhvr>
                                            <p:cTn id="126" dur="500"/>
                                            <p:tgtEl>
                                              <p:spTgt spid="17"/>
                                            </p:tgtEl>
                                          </p:cBhvr>
                                        </p:animEffect>
                                      </p:childTnLst>
                                    </p:cTn>
                                  </p:par>
                                </p:childTnLst>
                              </p:cTn>
                            </p:par>
                            <p:par>
                              <p:cTn id="127" fill="hold">
                                <p:stCondLst>
                                  <p:cond delay="4500"/>
                                </p:stCondLst>
                                <p:childTnLst>
                                  <p:par>
                                    <p:cTn id="128" presetID="22" presetClass="entr" presetSubtype="8" fill="hold" grpId="0" nodeType="afterEffect">
                                      <p:stCondLst>
                                        <p:cond delay="0"/>
                                      </p:stCondLst>
                                      <p:iterate type="wd">
                                        <p:tmPct val="50000"/>
                                      </p:iterate>
                                      <p:childTnLst>
                                        <p:set>
                                          <p:cBhvr>
                                            <p:cTn id="129" dur="1" fill="hold">
                                              <p:stCondLst>
                                                <p:cond delay="0"/>
                                              </p:stCondLst>
                                            </p:cTn>
                                            <p:tgtEl>
                                              <p:spTgt spid="21"/>
                                            </p:tgtEl>
                                            <p:attrNameLst>
                                              <p:attrName>style.visibility</p:attrName>
                                            </p:attrNameLst>
                                          </p:cBhvr>
                                          <p:to>
                                            <p:strVal val="visible"/>
                                          </p:to>
                                        </p:set>
                                        <p:animEffect transition="in" filter="wipe(left)">
                                          <p:cBhvr>
                                            <p:cTn id="130" dur="500"/>
                                            <p:tgtEl>
                                              <p:spTgt spid="21"/>
                                            </p:tgtEl>
                                          </p:cBhvr>
                                        </p:animEffect>
                                      </p:childTnLst>
                                    </p:cTn>
                                  </p:par>
                                </p:childTnLst>
                              </p:cTn>
                            </p:par>
                            <p:par>
                              <p:cTn id="131" fill="hold">
                                <p:stCondLst>
                                  <p:cond delay="5250"/>
                                </p:stCondLst>
                                <p:childTnLst>
                                  <p:par>
                                    <p:cTn id="132" presetID="22" presetClass="entr" presetSubtype="1" fill="hold" nodeType="after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up)">
                                          <p:cBhvr>
                                            <p:cTn id="134" dur="500"/>
                                            <p:tgtEl>
                                              <p:spTgt spid="44"/>
                                            </p:tgtEl>
                                          </p:cBhvr>
                                        </p:animEffect>
                                      </p:childTnLst>
                                    </p:cTn>
                                  </p:par>
                                </p:childTnLst>
                              </p:cTn>
                            </p:par>
                            <p:par>
                              <p:cTn id="135" fill="hold">
                                <p:stCondLst>
                                  <p:cond delay="5750"/>
                                </p:stCondLst>
                                <p:childTnLst>
                                  <p:par>
                                    <p:cTn id="136" presetID="10" presetClass="entr" presetSubtype="0"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500"/>
                                            <p:tgtEl>
                                              <p:spTgt spid="45"/>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14:presetBounceEnd="40000">
                                      <p:stCondLst>
                                        <p:cond delay="0"/>
                                      </p:stCondLst>
                                      <p:childTnLst>
                                        <p:set>
                                          <p:cBhvr>
                                            <p:cTn id="142" dur="1" fill="hold">
                                              <p:stCondLst>
                                                <p:cond delay="0"/>
                                              </p:stCondLst>
                                            </p:cTn>
                                            <p:tgtEl>
                                              <p:spTgt spid="46"/>
                                            </p:tgtEl>
                                            <p:attrNameLst>
                                              <p:attrName>style.visibility</p:attrName>
                                            </p:attrNameLst>
                                          </p:cBhvr>
                                          <p:to>
                                            <p:strVal val="visible"/>
                                          </p:to>
                                        </p:set>
                                        <p:anim calcmode="lin" valueType="num" p14:bounceEnd="40000">
                                          <p:cBhvr additive="base">
                                            <p:cTn id="143" dur="500" fill="hold"/>
                                            <p:tgtEl>
                                              <p:spTgt spid="46"/>
                                            </p:tgtEl>
                                            <p:attrNameLst>
                                              <p:attrName>ppt_x</p:attrName>
                                            </p:attrNameLst>
                                          </p:cBhvr>
                                          <p:tavLst>
                                            <p:tav tm="0">
                                              <p:val>
                                                <p:strVal val="#ppt_x"/>
                                              </p:val>
                                            </p:tav>
                                            <p:tav tm="100000">
                                              <p:val>
                                                <p:strVal val="#ppt_x"/>
                                              </p:val>
                                            </p:tav>
                                          </p:tavLst>
                                        </p:anim>
                                        <p:anim calcmode="lin" valueType="num" p14:bounceEnd="40000">
                                          <p:cBhvr additive="base">
                                            <p:cTn id="144" dur="500" fill="hold"/>
                                            <p:tgtEl>
                                              <p:spTgt spid="46"/>
                                            </p:tgtEl>
                                            <p:attrNameLst>
                                              <p:attrName>ppt_y</p:attrName>
                                            </p:attrNameLst>
                                          </p:cBhvr>
                                          <p:tavLst>
                                            <p:tav tm="0">
                                              <p:val>
                                                <p:strVal val="1+#ppt_h/2"/>
                                              </p:val>
                                            </p:tav>
                                            <p:tav tm="100000">
                                              <p:val>
                                                <p:strVal val="#ppt_y"/>
                                              </p:val>
                                            </p:tav>
                                          </p:tavLst>
                                        </p:anim>
                                      </p:childTnLst>
                                    </p:cTn>
                                  </p:par>
                                </p:childTnLst>
                              </p:cTn>
                            </p:par>
                            <p:par>
                              <p:cTn id="145" fill="hold">
                                <p:stCondLst>
                                  <p:cond delay="500"/>
                                </p:stCondLst>
                                <p:childTnLst>
                                  <p:par>
                                    <p:cTn id="146" presetID="0" presetClass="path" presetSubtype="0" accel="100000" fill="hold" nodeType="afterEffect">
                                      <p:stCondLst>
                                        <p:cond delay="0"/>
                                      </p:stCondLst>
                                      <p:childTnLst>
                                        <p:animMotion origin="layout" path="M 0.75391 -0.09351 L 0.75391 -0.09351 C 0.75013 -0.17314 0.74714 -0.18449 0.75807 -0.27639 C 0.76016 -0.29398 0.76589 -0.30949 0.77031 -0.32569 C 0.77188 -0.33125 0.77305 -0.33819 0.77591 -0.34166 C 0.78294 -0.34976 0.79128 -0.35254 0.79883 -0.35902 C 0.80794 -0.36666 0.8168 -0.37546 0.82565 -0.38356 C 0.87487 -0.37916 0.9082 -0.37361 0.95781 -0.37916 C 0.97396 -0.38101 0.98984 -0.38703 1.00586 -0.39097 C 1.03919 -0.40856 1.03841 -0.42847 1.03841 -0.40393 " pathEditMode="relative" ptsTypes="AAAAAAAAAA">
                                          <p:cBhvr>
                                            <p:cTn id="147" dur="3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4" grpId="0"/>
          <p:bldP spid="26" grpId="0"/>
          <p:bldP spid="28" grpId="0"/>
          <p:bldP spid="33" grpId="0"/>
          <p:bldP spid="35" grpId="0"/>
          <p:bldP spid="38" grpId="0"/>
          <p:bldP spid="40" grpId="0"/>
          <p:bldP spid="43" grpId="0"/>
          <p:bldP spid="45"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201 0.00209 L 0.02201 0.00209 C 0.03776 0.00093 0.05378 0.00162 0.06953 -0.00139 C 0.07174 -0.00162 0.07305 -0.00601 0.075 -0.00787 C 0.07669 -0.00926 0.07865 -0.01018 0.08047 -0.01111 C 0.08529 -0.01342 0.09518 -0.01759 0.09518 -0.01759 C 0.09753 -0.01967 0.09987 -0.02222 0.10247 -0.02407 C 0.10417 -0.02546 0.10625 -0.02569 0.10794 -0.02731 C 0.12578 -0.0449 0.11198 -0.03726 0.12617 -0.04351 L 0.13177 -0.05 L 0.13177 -0.05 " pathEditMode="relative" ptsTypes="AAAAAAA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3000"/>
                                </p:stCondLst>
                                <p:childTnLst>
                                  <p:par>
                                    <p:cTn id="16" presetID="22" presetClass="entr" presetSubtype="8" fill="hold" grpId="0" nodeType="afterEffect">
                                      <p:stCondLst>
                                        <p:cond delay="0"/>
                                      </p:stCondLst>
                                      <p:iterate type="wd">
                                        <p:tmPct val="50000"/>
                                      </p:iterate>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5500"/>
                                </p:stCondLst>
                                <p:childTnLst>
                                  <p:par>
                                    <p:cTn id="28" presetID="22" presetClass="entr" presetSubtype="1"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65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par>
                              <p:cTn id="39" fill="hold">
                                <p:stCondLst>
                                  <p:cond delay="7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10000" decel="10000" fill="hold" nodeType="clickEffect">
                                      <p:stCondLst>
                                        <p:cond delay="0"/>
                                      </p:stCondLst>
                                      <p:childTnLst>
                                        <p:animMotion origin="layout" path="M 0.13294 -0.04583 C 0.13776 -0.05416 0.1431 -0.06157 0.14753 -0.0706 C 0.14961 -0.07476 0.1513 -0.07986 0.15247 -0.08518 C 0.15573 -0.09953 0.15716 -0.1125 0.15898 -0.12708 C 0.16354 -0.20902 0.15456 -0.08449 0.16549 -0.14884 C 0.16953 -0.17291 0.1707 -0.19814 0.17357 -0.22268 C 0.17396 -0.22523 0.17461 -0.22754 0.17526 -0.23009 C 0.17865 -0.24259 0.18034 -0.25764 0.18581 -0.26759 C 0.19948 -0.29236 0.2151 -0.28889 0.23229 -0.29375 C 0.28424 -0.3081 0.25286 -0.30439 0.29336 -0.30671 C 0.30078 -0.31111 0.3082 -0.31504 0.31536 -0.3199 C 0.31849 -0.32176 0.32174 -0.32384 0.32435 -0.32708 C 0.33268 -0.33726 0.34089 -0.34768 0.34805 -0.36041 C 0.35195 -0.36736 0.35404 -0.37685 0.35703 -0.38495 C 0.3599 -0.44189 0.35404 -0.33148 0.36107 -0.43564 C 0.36471 -0.49074 0.35924 -0.51203 0.37813 -0.57639 C 0.38268 -0.59166 0.39362 -0.59745 0.40182 -0.60671 C 0.41719 -0.62453 0.42917 -0.63958 0.44661 -0.64583 C 0.45117 -0.64745 0.45846 -0.64722 0.4638 -0.64722 " pathEditMode="relative" ptsTypes="AAAAAAAAAAAAAAAAAAA">
                                          <p:cBhvr>
                                            <p:cTn id="46" dur="5000" fill="hold"/>
                                            <p:tgtEl>
                                              <p:spTgt spid="6"/>
                                            </p:tgtEl>
                                            <p:attrNameLst>
                                              <p:attrName>ppt_x</p:attrName>
                                              <p:attrName>ppt_y</p:attrName>
                                            </p:attrNameLst>
                                          </p:cBhvr>
                                        </p:animMotion>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par>
                              <p:cTn id="55" fill="hold">
                                <p:stCondLst>
                                  <p:cond delay="6000"/>
                                </p:stCondLst>
                                <p:childTnLst>
                                  <p:par>
                                    <p:cTn id="56" presetID="22" presetClass="entr" presetSubtype="8" fill="hold" grpId="0" nodeType="afterEffect">
                                      <p:stCondLst>
                                        <p:cond delay="0"/>
                                      </p:stCondLst>
                                      <p:iterate type="wd">
                                        <p:tmPct val="50000"/>
                                      </p:iterate>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par>
                              <p:cTn id="59" fill="hold">
                                <p:stCondLst>
                                  <p:cond delay="7500"/>
                                </p:stCondLst>
                                <p:childTnLst>
                                  <p:par>
                                    <p:cTn id="60" presetID="22" presetClass="entr" presetSubtype="1"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par>
                              <p:cTn id="63" fill="hold">
                                <p:stCondLst>
                                  <p:cond delay="8000"/>
                                </p:stCondLst>
                                <p:childTnLst>
                                  <p:par>
                                    <p:cTn id="64" presetID="10" presetClass="entr" presetSubtype="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8500"/>
                                </p:stCondLst>
                                <p:childTnLst>
                                  <p:par>
                                    <p:cTn id="68" presetID="22" presetClass="entr" presetSubtype="1"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up)">
                                          <p:cBhvr>
                                            <p:cTn id="70" dur="500"/>
                                            <p:tgtEl>
                                              <p:spTgt spid="34"/>
                                            </p:tgtEl>
                                          </p:cBhvr>
                                        </p:animEffect>
                                      </p:childTnLst>
                                    </p:cTn>
                                  </p:par>
                                </p:childTnLst>
                              </p:cTn>
                            </p:par>
                            <p:par>
                              <p:cTn id="71" fill="hold">
                                <p:stCondLst>
                                  <p:cond delay="9000"/>
                                </p:stCondLst>
                                <p:childTnLst>
                                  <p:par>
                                    <p:cTn id="72" presetID="10"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childTnLst>
                              </p:cTn>
                            </p:par>
                            <p:par>
                              <p:cTn id="75" fill="hold">
                                <p:stCondLst>
                                  <p:cond delay="9500"/>
                                </p:stCondLst>
                                <p:childTnLst>
                                  <p:par>
                                    <p:cTn id="76" presetID="22" presetClass="entr" presetSubtype="1" fill="hold"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up)">
                                          <p:cBhvr>
                                            <p:cTn id="78" dur="500"/>
                                            <p:tgtEl>
                                              <p:spTgt spid="42"/>
                                            </p:tgtEl>
                                          </p:cBhvr>
                                        </p:animEffect>
                                      </p:childTnLst>
                                    </p:cTn>
                                  </p:par>
                                </p:childTnLst>
                              </p:cTn>
                            </p:par>
                            <p:par>
                              <p:cTn id="79" fill="hold">
                                <p:stCondLst>
                                  <p:cond delay="10000"/>
                                </p:stCondLst>
                                <p:childTnLst>
                                  <p:par>
                                    <p:cTn id="80" presetID="10" presetClass="entr" presetSubtype="0"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500"/>
                                </p:stCondLst>
                                <p:childTnLst>
                                  <p:par>
                                    <p:cTn id="84" presetID="22" presetClass="entr" presetSubtype="1"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up)">
                                          <p:cBhvr>
                                            <p:cTn id="86" dur="500"/>
                                            <p:tgtEl>
                                              <p:spTgt spid="37"/>
                                            </p:tgtEl>
                                          </p:cBhvr>
                                        </p:animEffect>
                                      </p:childTnLst>
                                    </p:cTn>
                                  </p:par>
                                </p:childTnLst>
                              </p:cTn>
                            </p:par>
                            <p:par>
                              <p:cTn id="87" fill="hold">
                                <p:stCondLst>
                                  <p:cond delay="11000"/>
                                </p:stCondLst>
                                <p:childTnLst>
                                  <p:par>
                                    <p:cTn id="88" presetID="10" presetClass="entr" presetSubtype="0"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0.46875 -0.65162 L 0.46875 -0.65162 C 0.47526 -0.65023 0.48177 -0.64953 0.48828 -0.64745 C 0.49935 -0.64351 0.51107 -0.63796 0.52083 -0.62708 C 0.52656 -0.6206 0.53164 -0.6125 0.53711 -0.60532 C 0.53984 -0.59606 0.54245 -0.5868 0.54531 -0.57777 C 0.54727 -0.57129 0.54987 -0.56551 0.55182 -0.55902 C 0.55339 -0.55347 0.55456 -0.54745 0.55586 -0.54166 C 0.55638 -0.52986 0.55573 -0.51805 0.55755 -0.50671 C 0.55964 -0.49351 0.56576 -0.48264 0.56732 -0.46921 C 0.56992 -0.4449 0.56888 -0.4199 0.56979 -0.39514 C 0.5694 -0.3493 0.56927 -0.30347 0.56888 -0.2574 C 0.56875 -0.24351 0.5681 -0.22939 0.5681 -0.21551 C 0.56784 -0.15787 0.5681 -0.10046 0.5681 -0.04282 L 0.56888 -0.05601 L 0.56888 -0.05601 " pathEditMode="relative" ptsTypes="AAAAAAAAAAAAAAAA">
                                          <p:cBhvr>
                                            <p:cTn id="94" dur="4000" fill="hold"/>
                                            <p:tgtEl>
                                              <p:spTgt spid="6"/>
                                            </p:tgtEl>
                                            <p:attrNameLst>
                                              <p:attrName>ppt_x</p:attrName>
                                              <p:attrName>ppt_y</p:attrName>
                                            </p:attrNameLst>
                                          </p:cBhvr>
                                        </p:animMotion>
                                      </p:childTnLst>
                                    </p:cTn>
                                  </p:par>
                                </p:childTnLst>
                              </p:cTn>
                            </p:par>
                            <p:par>
                              <p:cTn id="95" fill="hold">
                                <p:stCondLst>
                                  <p:cond delay="4000"/>
                                </p:stCondLst>
                                <p:childTnLst>
                                  <p:par>
                                    <p:cTn id="96" presetID="10" presetClass="entr" presetSubtype="0" fill="hold" grpId="0" nodeType="after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par>
                              <p:cTn id="99" fill="hold">
                                <p:stCondLst>
                                  <p:cond delay="4500"/>
                                </p:stCondLst>
                                <p:childTnLst>
                                  <p:par>
                                    <p:cTn id="100" presetID="10" presetClass="entr" presetSubtype="0" fill="hold" grpId="0" nodeType="after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childTnLst>
                              </p:cTn>
                            </p:par>
                            <p:par>
                              <p:cTn id="103" fill="hold">
                                <p:stCondLst>
                                  <p:cond delay="5000"/>
                                </p:stCondLst>
                                <p:childTnLst>
                                  <p:par>
                                    <p:cTn id="104" presetID="22" presetClass="entr" presetSubtype="8" fill="hold" grpId="0" nodeType="afterEffect">
                                      <p:stCondLst>
                                        <p:cond delay="0"/>
                                      </p:stCondLst>
                                      <p:iterate type="wd">
                                        <p:tmPct val="50000"/>
                                      </p:iterate>
                                      <p:childTnLst>
                                        <p:set>
                                          <p:cBhvr>
                                            <p:cTn id="105" dur="1" fill="hold">
                                              <p:stCondLst>
                                                <p:cond delay="0"/>
                                              </p:stCondLst>
                                            </p:cTn>
                                            <p:tgtEl>
                                              <p:spTgt spid="20"/>
                                            </p:tgtEl>
                                            <p:attrNameLst>
                                              <p:attrName>style.visibility</p:attrName>
                                            </p:attrNameLst>
                                          </p:cBhvr>
                                          <p:to>
                                            <p:strVal val="visible"/>
                                          </p:to>
                                        </p:set>
                                        <p:animEffect transition="in" filter="wipe(left)">
                                          <p:cBhvr>
                                            <p:cTn id="106" dur="500"/>
                                            <p:tgtEl>
                                              <p:spTgt spid="20"/>
                                            </p:tgtEl>
                                          </p:cBhvr>
                                        </p:animEffect>
                                      </p:childTnLst>
                                    </p:cTn>
                                  </p:par>
                                </p:childTnLst>
                              </p:cTn>
                            </p:par>
                            <p:par>
                              <p:cTn id="107" fill="hold">
                                <p:stCondLst>
                                  <p:cond delay="6000"/>
                                </p:stCondLst>
                                <p:childTnLst>
                                  <p:par>
                                    <p:cTn id="108" presetID="22" presetClass="entr" presetSubtype="1" fill="hold"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up)">
                                          <p:cBhvr>
                                            <p:cTn id="110" dur="500"/>
                                            <p:tgtEl>
                                              <p:spTgt spid="39"/>
                                            </p:tgtEl>
                                          </p:cBhvr>
                                        </p:animEffect>
                                      </p:childTnLst>
                                    </p:cTn>
                                  </p:par>
                                </p:childTnLst>
                              </p:cTn>
                            </p:par>
                            <p:par>
                              <p:cTn id="111" fill="hold">
                                <p:stCondLst>
                                  <p:cond delay="6500"/>
                                </p:stCondLst>
                                <p:childTnLst>
                                  <p:par>
                                    <p:cTn id="112" presetID="10" presetClass="entr" presetSubtype="0" fill="hold" grpId="0" nodeType="after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fade">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56823 -0.04884 L 0.56823 -0.04884 C 0.56875 -0.04213 0.56914 -0.03518 0.56979 -0.02847 C 0.57005 -0.02615 0.57005 -0.02361 0.57057 -0.02129 C 0.57096 -0.0199 0.57188 -0.01944 0.57227 -0.01828 C 0.57292 -0.01666 0.57318 -0.01435 0.57383 -0.0125 C 0.575 -0.00995 0.57682 -0.0081 0.57799 -0.00532 C 0.57904 -0.00277 0.57943 0.0007 0.58034 0.00348 C 0.58138 0.00602 0.58255 0.00811 0.58359 0.01065 C 0.58424 0.01343 0.5849 0.01644 0.58529 0.01922 C 0.58594 0.02385 0.58581 0.03125 0.58776 0.03519 C 0.58828 0.03635 0.58932 0.03635 0.5901 0.03681 C 0.59049 0.0382 0.59049 0.03982 0.59102 0.04098 C 0.59102 0.04098 0.59661 0.05116 0.59753 0.05255 C 0.59857 0.05463 0.59961 0.05672 0.60078 0.05857 C 0.60872 0.07107 0.60924 0.07246 0.61875 0.08449 C 0.61992 0.08611 0.62135 0.08774 0.62279 0.08889 C 0.62435 0.09005 0.6276 0.0919 0.6276 0.0919 C 0.64232 0.09121 0.65703 0.09167 0.67161 0.09028 C 0.67266 0.09028 0.67331 0.08843 0.67409 0.0875 C 0.67578 0.08519 0.67734 0.08264 0.67904 0.0801 C 0.67956 0.0794 0.67982 0.07755 0.6806 0.07732 C 0.6849 0.07524 0.69453 0.07385 0.69935 0.07292 C 0.70117 0.06297 0.69844 0.07385 0.70339 0.06713 C 0.70586 0.06389 0.70859 0.06042 0.71003 0.05556 C 0.71055 0.05371 0.71081 0.05139 0.71159 0.04977 C 0.71224 0.04838 0.71328 0.04792 0.71406 0.04676 C 0.7151 0.04537 0.71628 0.04422 0.71732 0.0426 C 0.72331 0.03311 0.71732 0.03959 0.72539 0.03241 C 0.72617 0.03056 0.72747 0.02639 0.72865 0.02524 C 0.72995 0.02385 0.73138 0.02315 0.73281 0.02223 C 0.73333 0.0213 0.73398 0.02037 0.73438 0.01922 C 0.73503 0.01806 0.73529 0.01621 0.73607 0.01505 C 0.73672 0.01366 0.73763 0.01297 0.73854 0.01204 C 0.74232 0.00186 0.73789 0.01482 0.74089 0.00047 C 0.74206 -0.00463 0.74401 -0.00509 0.74583 -0.00972 C 0.75221 -0.02685 0.7457 -0.01666 0.75234 -0.02569 C 0.7526 -0.02893 0.75299 -0.0324 0.75313 -0.03564 C 0.75456 -0.07708 0.7487 -0.06551 0.7556 -0.07777 C 0.75651 -0.08472 0.75586 -0.08171 0.75729 -0.08634 " pathEditMode="relative" ptsTypes="AAAAAAAAAAAAAAAAAAAAAAAAAAAAAAAAAAAAAAAA">
                                          <p:cBhvr>
                                            <p:cTn id="118" dur="3500" fill="hold"/>
                                            <p:tgtEl>
                                              <p:spTgt spid="6"/>
                                            </p:tgtEl>
                                            <p:attrNameLst>
                                              <p:attrName>ppt_x</p:attrName>
                                              <p:attrName>ppt_y</p:attrName>
                                            </p:attrNameLst>
                                          </p:cBhvr>
                                        </p:animMotion>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fade">
                                          <p:cBhvr>
                                            <p:cTn id="122" dur="500"/>
                                            <p:tgtEl>
                                              <p:spTgt spid="13"/>
                                            </p:tgtEl>
                                          </p:cBhvr>
                                        </p:animEffect>
                                      </p:childTnLst>
                                    </p:cTn>
                                  </p:par>
                                </p:childTnLst>
                              </p:cTn>
                            </p:par>
                            <p:par>
                              <p:cTn id="123" fill="hold">
                                <p:stCondLst>
                                  <p:cond delay="4000"/>
                                </p:stCondLst>
                                <p:childTnLst>
                                  <p:par>
                                    <p:cTn id="124" presetID="10" presetClass="entr" presetSubtype="0" fill="hold" grpId="0" nodeType="after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fade">
                                          <p:cBhvr>
                                            <p:cTn id="126" dur="500"/>
                                            <p:tgtEl>
                                              <p:spTgt spid="17"/>
                                            </p:tgtEl>
                                          </p:cBhvr>
                                        </p:animEffect>
                                      </p:childTnLst>
                                    </p:cTn>
                                  </p:par>
                                </p:childTnLst>
                              </p:cTn>
                            </p:par>
                            <p:par>
                              <p:cTn id="127" fill="hold">
                                <p:stCondLst>
                                  <p:cond delay="4500"/>
                                </p:stCondLst>
                                <p:childTnLst>
                                  <p:par>
                                    <p:cTn id="128" presetID="22" presetClass="entr" presetSubtype="8" fill="hold" grpId="0" nodeType="afterEffect">
                                      <p:stCondLst>
                                        <p:cond delay="0"/>
                                      </p:stCondLst>
                                      <p:iterate type="wd">
                                        <p:tmPct val="50000"/>
                                      </p:iterate>
                                      <p:childTnLst>
                                        <p:set>
                                          <p:cBhvr>
                                            <p:cTn id="129" dur="1" fill="hold">
                                              <p:stCondLst>
                                                <p:cond delay="0"/>
                                              </p:stCondLst>
                                            </p:cTn>
                                            <p:tgtEl>
                                              <p:spTgt spid="21"/>
                                            </p:tgtEl>
                                            <p:attrNameLst>
                                              <p:attrName>style.visibility</p:attrName>
                                            </p:attrNameLst>
                                          </p:cBhvr>
                                          <p:to>
                                            <p:strVal val="visible"/>
                                          </p:to>
                                        </p:set>
                                        <p:animEffect transition="in" filter="wipe(left)">
                                          <p:cBhvr>
                                            <p:cTn id="130" dur="500"/>
                                            <p:tgtEl>
                                              <p:spTgt spid="21"/>
                                            </p:tgtEl>
                                          </p:cBhvr>
                                        </p:animEffect>
                                      </p:childTnLst>
                                    </p:cTn>
                                  </p:par>
                                </p:childTnLst>
                              </p:cTn>
                            </p:par>
                            <p:par>
                              <p:cTn id="131" fill="hold">
                                <p:stCondLst>
                                  <p:cond delay="5250"/>
                                </p:stCondLst>
                                <p:childTnLst>
                                  <p:par>
                                    <p:cTn id="132" presetID="22" presetClass="entr" presetSubtype="1" fill="hold" nodeType="after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up)">
                                          <p:cBhvr>
                                            <p:cTn id="134" dur="500"/>
                                            <p:tgtEl>
                                              <p:spTgt spid="44"/>
                                            </p:tgtEl>
                                          </p:cBhvr>
                                        </p:animEffect>
                                      </p:childTnLst>
                                    </p:cTn>
                                  </p:par>
                                </p:childTnLst>
                              </p:cTn>
                            </p:par>
                            <p:par>
                              <p:cTn id="135" fill="hold">
                                <p:stCondLst>
                                  <p:cond delay="5750"/>
                                </p:stCondLst>
                                <p:childTnLst>
                                  <p:par>
                                    <p:cTn id="136" presetID="10" presetClass="entr" presetSubtype="0"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500"/>
                                            <p:tgtEl>
                                              <p:spTgt spid="45"/>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46"/>
                                            </p:tgtEl>
                                            <p:attrNameLst>
                                              <p:attrName>style.visibility</p:attrName>
                                            </p:attrNameLst>
                                          </p:cBhvr>
                                          <p:to>
                                            <p:strVal val="visible"/>
                                          </p:to>
                                        </p:set>
                                        <p:anim calcmode="lin" valueType="num">
                                          <p:cBhvr additive="base">
                                            <p:cTn id="143" dur="500" fill="hold"/>
                                            <p:tgtEl>
                                              <p:spTgt spid="46"/>
                                            </p:tgtEl>
                                            <p:attrNameLst>
                                              <p:attrName>ppt_x</p:attrName>
                                            </p:attrNameLst>
                                          </p:cBhvr>
                                          <p:tavLst>
                                            <p:tav tm="0">
                                              <p:val>
                                                <p:strVal val="#ppt_x"/>
                                              </p:val>
                                            </p:tav>
                                            <p:tav tm="100000">
                                              <p:val>
                                                <p:strVal val="#ppt_x"/>
                                              </p:val>
                                            </p:tav>
                                          </p:tavLst>
                                        </p:anim>
                                        <p:anim calcmode="lin" valueType="num">
                                          <p:cBhvr additive="base">
                                            <p:cTn id="144" dur="500" fill="hold"/>
                                            <p:tgtEl>
                                              <p:spTgt spid="46"/>
                                            </p:tgtEl>
                                            <p:attrNameLst>
                                              <p:attrName>ppt_y</p:attrName>
                                            </p:attrNameLst>
                                          </p:cBhvr>
                                          <p:tavLst>
                                            <p:tav tm="0">
                                              <p:val>
                                                <p:strVal val="1+#ppt_h/2"/>
                                              </p:val>
                                            </p:tav>
                                            <p:tav tm="100000">
                                              <p:val>
                                                <p:strVal val="#ppt_y"/>
                                              </p:val>
                                            </p:tav>
                                          </p:tavLst>
                                        </p:anim>
                                      </p:childTnLst>
                                    </p:cTn>
                                  </p:par>
                                </p:childTnLst>
                              </p:cTn>
                            </p:par>
                            <p:par>
                              <p:cTn id="145" fill="hold">
                                <p:stCondLst>
                                  <p:cond delay="500"/>
                                </p:stCondLst>
                                <p:childTnLst>
                                  <p:par>
                                    <p:cTn id="146" presetID="0" presetClass="path" presetSubtype="0" accel="100000" fill="hold" nodeType="afterEffect">
                                      <p:stCondLst>
                                        <p:cond delay="0"/>
                                      </p:stCondLst>
                                      <p:childTnLst>
                                        <p:animMotion origin="layout" path="M 0.75391 -0.09351 L 0.75391 -0.09351 C 0.75013 -0.17314 0.74714 -0.18449 0.75807 -0.27639 C 0.76016 -0.29398 0.76589 -0.30949 0.77031 -0.32569 C 0.77188 -0.33125 0.77305 -0.33819 0.77591 -0.34166 C 0.78294 -0.34976 0.79128 -0.35254 0.79883 -0.35902 C 0.80794 -0.36666 0.8168 -0.37546 0.82565 -0.38356 C 0.87487 -0.37916 0.9082 -0.37361 0.95781 -0.37916 C 0.97396 -0.38101 0.98984 -0.38703 1.00586 -0.39097 C 1.03919 -0.40856 1.03841 -0.42847 1.03841 -0.40393 " pathEditMode="relative" ptsTypes="AAAAAAAAAA">
                                          <p:cBhvr>
                                            <p:cTn id="147" dur="3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4" grpId="0"/>
          <p:bldP spid="26" grpId="0"/>
          <p:bldP spid="28" grpId="0"/>
          <p:bldP spid="33" grpId="0"/>
          <p:bldP spid="35" grpId="0"/>
          <p:bldP spid="38" grpId="0"/>
          <p:bldP spid="40" grpId="0"/>
          <p:bldP spid="43" grpId="0"/>
          <p:bldP spid="45" grpId="0"/>
          <p:bldP spid="4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C10C312-7513-967B-EFDC-23D809B4B1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00B4B1"/>
                </a:solidFill>
                <a:latin typeface="Mikado Bold" panose="02000000000000000000" pitchFamily="50" charset="0"/>
              </a:rPr>
              <a:t>Stop 4: </a:t>
            </a:r>
            <a:r>
              <a:rPr lang="en-US" sz="4400" dirty="0" err="1">
                <a:solidFill>
                  <a:srgbClr val="454F57"/>
                </a:solidFill>
                <a:latin typeface="Mikado Bold" panose="02000000000000000000" pitchFamily="50" charset="0"/>
              </a:rPr>
              <a:t>Suhur</a:t>
            </a:r>
            <a:r>
              <a:rPr lang="en-US" sz="4400" dirty="0">
                <a:solidFill>
                  <a:srgbClr val="454F57"/>
                </a:solidFill>
                <a:latin typeface="Mikado Bold" panose="02000000000000000000" pitchFamily="50" charset="0"/>
              </a:rPr>
              <a:t>	</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0" y="1825625"/>
            <a:ext cx="5430415" cy="2260641"/>
          </a:xfrm>
        </p:spPr>
        <p:txBody>
          <a:bodyPr>
            <a:normAutofit/>
          </a:bodyPr>
          <a:lstStyle/>
          <a:p>
            <a:pPr marL="0" indent="0">
              <a:lnSpc>
                <a:spcPct val="100000"/>
              </a:lnSpc>
              <a:spcBef>
                <a:spcPts val="1200"/>
              </a:spcBef>
              <a:spcAft>
                <a:spcPts val="600"/>
              </a:spcAft>
              <a:buNone/>
            </a:pPr>
            <a:r>
              <a:rPr lang="en-US" sz="2600" dirty="0">
                <a:solidFill>
                  <a:srgbClr val="454F57"/>
                </a:solidFill>
                <a:latin typeface="Mikado Medium" panose="02000000000000000000" pitchFamily="50" charset="0"/>
              </a:rPr>
              <a:t>The Messenger of Allah </a:t>
            </a:r>
            <a:r>
              <a:rPr lang="en-US" sz="2400" dirty="0">
                <a:solidFill>
                  <a:srgbClr val="454F57"/>
                </a:solidFill>
                <a:latin typeface="KFGQPC Arabic Symbols 01" panose="02000000000000000000" pitchFamily="2" charset="2"/>
              </a:rPr>
              <a:t>g</a:t>
            </a:r>
            <a:r>
              <a:rPr lang="en-US" sz="2600" dirty="0">
                <a:solidFill>
                  <a:srgbClr val="454F57"/>
                </a:solidFill>
                <a:latin typeface="Mikado Medium" panose="02000000000000000000" pitchFamily="50" charset="0"/>
              </a:rPr>
              <a:t> said:</a:t>
            </a:r>
          </a:p>
          <a:p>
            <a:pPr marL="0" indent="0">
              <a:lnSpc>
                <a:spcPct val="100000"/>
              </a:lnSpc>
              <a:spcBef>
                <a:spcPts val="1200"/>
              </a:spcBef>
              <a:spcAft>
                <a:spcPts val="600"/>
              </a:spcAft>
              <a:buNone/>
            </a:pPr>
            <a:r>
              <a:rPr lang="en-US" sz="2600" dirty="0">
                <a:solidFill>
                  <a:srgbClr val="00B4B1"/>
                </a:solidFill>
                <a:latin typeface="Mikado Medium" panose="02000000000000000000" pitchFamily="50" charset="0"/>
              </a:rPr>
              <a:t>“Eat </a:t>
            </a:r>
            <a:r>
              <a:rPr lang="en-US" sz="2600" dirty="0" err="1">
                <a:solidFill>
                  <a:srgbClr val="00B4B1"/>
                </a:solidFill>
                <a:latin typeface="Mikado Medium" panose="02000000000000000000" pitchFamily="50" charset="0"/>
              </a:rPr>
              <a:t>suhur</a:t>
            </a:r>
            <a:r>
              <a:rPr lang="en-US" sz="2600" dirty="0">
                <a:solidFill>
                  <a:srgbClr val="00B4B1"/>
                </a:solidFill>
                <a:latin typeface="Mikado Medium" panose="02000000000000000000" pitchFamily="50" charset="0"/>
              </a:rPr>
              <a:t>, for indeed there is blessing in it” (Bukhārī).</a:t>
            </a:r>
          </a:p>
          <a:p>
            <a:pPr marL="0" indent="0">
              <a:lnSpc>
                <a:spcPct val="100000"/>
              </a:lnSpc>
              <a:spcBef>
                <a:spcPts val="1200"/>
              </a:spcBef>
              <a:spcAft>
                <a:spcPts val="600"/>
              </a:spcAft>
              <a:buNone/>
            </a:pPr>
            <a:endParaRPr lang="en-US" sz="2600" dirty="0">
              <a:solidFill>
                <a:srgbClr val="454F57"/>
              </a:solidFill>
              <a:latin typeface="Mikado Medium" panose="02000000000000000000" pitchFamily="50" charset="0"/>
            </a:endParaRPr>
          </a:p>
        </p:txBody>
      </p:sp>
      <p:sp>
        <p:nvSpPr>
          <p:cNvPr id="5" name="TextBox 4">
            <a:extLst>
              <a:ext uri="{FF2B5EF4-FFF2-40B4-BE49-F238E27FC236}">
                <a16:creationId xmlns:a16="http://schemas.microsoft.com/office/drawing/2014/main" id="{53236061-D41A-918A-66C7-AA6AD9EF01BD}"/>
              </a:ext>
            </a:extLst>
          </p:cNvPr>
          <p:cNvSpPr txBox="1"/>
          <p:nvPr/>
        </p:nvSpPr>
        <p:spPr>
          <a:xfrm>
            <a:off x="9837274"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sp>
        <p:nvSpPr>
          <p:cNvPr id="8" name="Rectangle: Rounded Corners 7">
            <a:extLst>
              <a:ext uri="{FF2B5EF4-FFF2-40B4-BE49-F238E27FC236}">
                <a16:creationId xmlns:a16="http://schemas.microsoft.com/office/drawing/2014/main" id="{BDBE9D69-B33F-AEB8-C16F-AE92CD07E2E1}"/>
              </a:ext>
            </a:extLst>
          </p:cNvPr>
          <p:cNvSpPr/>
          <p:nvPr/>
        </p:nvSpPr>
        <p:spPr>
          <a:xfrm>
            <a:off x="5941197" y="1307038"/>
            <a:ext cx="3394234" cy="4870985"/>
          </a:xfrm>
          <a:prstGeom prst="roundRect">
            <a:avLst>
              <a:gd name="adj" fmla="val 11116"/>
            </a:avLst>
          </a:prstGeom>
          <a:solidFill>
            <a:srgbClr val="D5FFFE">
              <a:alpha val="35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7" name="Content Placeholder 2">
            <a:extLst>
              <a:ext uri="{FF2B5EF4-FFF2-40B4-BE49-F238E27FC236}">
                <a16:creationId xmlns:a16="http://schemas.microsoft.com/office/drawing/2014/main" id="{BFB5E503-8962-E77E-48D2-8415D7E66345}"/>
              </a:ext>
            </a:extLst>
          </p:cNvPr>
          <p:cNvSpPr txBox="1">
            <a:spLocks/>
          </p:cNvSpPr>
          <p:nvPr/>
        </p:nvSpPr>
        <p:spPr>
          <a:xfrm>
            <a:off x="838201" y="3692325"/>
            <a:ext cx="4787095" cy="2795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1200"/>
              </a:spcBef>
              <a:buNone/>
            </a:pPr>
            <a:r>
              <a:rPr lang="en-US" sz="2400" dirty="0" err="1">
                <a:solidFill>
                  <a:srgbClr val="454F57"/>
                </a:solidFill>
                <a:latin typeface="Mikado Medium" panose="02000000000000000000" pitchFamily="50" charset="0"/>
              </a:rPr>
              <a:t>Suhur</a:t>
            </a:r>
            <a:r>
              <a:rPr lang="en-US" sz="2400" dirty="0">
                <a:solidFill>
                  <a:srgbClr val="454F57"/>
                </a:solidFill>
                <a:latin typeface="Mikado Medium" panose="02000000000000000000" pitchFamily="50" charset="0"/>
              </a:rPr>
              <a:t> </a:t>
            </a:r>
            <a:r>
              <a:rPr lang="en-US" sz="2400" dirty="0">
                <a:solidFill>
                  <a:srgbClr val="454F57"/>
                </a:solidFill>
                <a:latin typeface="Mikado Regular" panose="02000000000000000000" pitchFamily="50" charset="0"/>
              </a:rPr>
              <a:t>is the Arabic word for the pre-dawn meal before starting the fast.</a:t>
            </a:r>
          </a:p>
          <a:p>
            <a:pPr marL="0" lvl="0" indent="0">
              <a:spcBef>
                <a:spcPts val="1200"/>
              </a:spcBef>
              <a:buNone/>
            </a:pPr>
            <a:r>
              <a:rPr lang="en-US" sz="2400" dirty="0">
                <a:solidFill>
                  <a:srgbClr val="454F57"/>
                </a:solidFill>
                <a:latin typeface="Mikado Regular" panose="02000000000000000000" pitchFamily="50" charset="0"/>
              </a:rPr>
              <a:t>It is important to always be mindful of what and how you are eating - even if it’s very </a:t>
            </a:r>
            <a:r>
              <a:rPr lang="en-US" sz="2400" dirty="0" err="1">
                <a:solidFill>
                  <a:srgbClr val="454F57"/>
                </a:solidFill>
                <a:latin typeface="Mikado Regular" panose="02000000000000000000" pitchFamily="50" charset="0"/>
              </a:rPr>
              <a:t>very</a:t>
            </a:r>
            <a:r>
              <a:rPr lang="en-US" sz="2400" dirty="0">
                <a:solidFill>
                  <a:srgbClr val="454F57"/>
                </a:solidFill>
                <a:latin typeface="Mikado Regular" panose="02000000000000000000" pitchFamily="50" charset="0"/>
              </a:rPr>
              <a:t> early in morning!</a:t>
            </a:r>
          </a:p>
        </p:txBody>
      </p:sp>
      <p:sp>
        <p:nvSpPr>
          <p:cNvPr id="13" name="Content Placeholder 2">
            <a:extLst>
              <a:ext uri="{FF2B5EF4-FFF2-40B4-BE49-F238E27FC236}">
                <a16:creationId xmlns:a16="http://schemas.microsoft.com/office/drawing/2014/main" id="{52ABCB8A-C4C5-94C4-B8DE-A30A19A3691C}"/>
              </a:ext>
            </a:extLst>
          </p:cNvPr>
          <p:cNvSpPr txBox="1">
            <a:spLocks/>
          </p:cNvSpPr>
          <p:nvPr/>
        </p:nvSpPr>
        <p:spPr>
          <a:xfrm>
            <a:off x="6225958" y="3566959"/>
            <a:ext cx="2652706" cy="1012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rgbClr val="00B4B1"/>
                </a:solidFill>
                <a:latin typeface="Mikado Medium" panose="02000000000000000000" pitchFamily="50" charset="0"/>
              </a:rPr>
              <a:t>Did You Know?</a:t>
            </a:r>
            <a:endParaRPr lang="en-GB" dirty="0">
              <a:solidFill>
                <a:srgbClr val="00B4B1"/>
              </a:solidFill>
            </a:endParaRPr>
          </a:p>
        </p:txBody>
      </p:sp>
      <p:sp>
        <p:nvSpPr>
          <p:cNvPr id="14" name="Content Placeholder 2">
            <a:extLst>
              <a:ext uri="{FF2B5EF4-FFF2-40B4-BE49-F238E27FC236}">
                <a16:creationId xmlns:a16="http://schemas.microsoft.com/office/drawing/2014/main" id="{E094D32D-603B-69A7-636C-545622BCB3C6}"/>
              </a:ext>
            </a:extLst>
          </p:cNvPr>
          <p:cNvSpPr txBox="1">
            <a:spLocks/>
          </p:cNvSpPr>
          <p:nvPr/>
        </p:nvSpPr>
        <p:spPr>
          <a:xfrm>
            <a:off x="6225957" y="4227790"/>
            <a:ext cx="2937468" cy="1887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200"/>
              </a:spcBef>
              <a:buNone/>
            </a:pPr>
            <a:r>
              <a:rPr lang="en-US" sz="2000" dirty="0">
                <a:latin typeface="Mikado Regular" panose="02000000000000000000" pitchFamily="50" charset="0"/>
              </a:rPr>
              <a:t>You can keep your breath fresh whilst fasting by using a miswak just like the Prophet Muhammad </a:t>
            </a:r>
            <a:r>
              <a:rPr lang="en-US" sz="2000" dirty="0">
                <a:latin typeface="KFGQPC Arabic Symbols 01" panose="02000000000000000000" pitchFamily="2" charset="2"/>
              </a:rPr>
              <a:t>g</a:t>
            </a:r>
            <a:r>
              <a:rPr lang="en-US" sz="2000" dirty="0">
                <a:latin typeface="Mikado Regular" panose="02000000000000000000" pitchFamily="50" charset="0"/>
              </a:rPr>
              <a:t>!</a:t>
            </a:r>
          </a:p>
        </p:txBody>
      </p:sp>
      <p:sp>
        <p:nvSpPr>
          <p:cNvPr id="17" name="Rectangle: Rounded Corners 16">
            <a:extLst>
              <a:ext uri="{FF2B5EF4-FFF2-40B4-BE49-F238E27FC236}">
                <a16:creationId xmlns:a16="http://schemas.microsoft.com/office/drawing/2014/main" id="{92AD294E-399C-8963-BA29-2F4565C309B1}"/>
              </a:ext>
            </a:extLst>
          </p:cNvPr>
          <p:cNvSpPr/>
          <p:nvPr/>
        </p:nvSpPr>
        <p:spPr>
          <a:xfrm>
            <a:off x="6200974" y="1573148"/>
            <a:ext cx="2865515" cy="1663395"/>
          </a:xfrm>
          <a:prstGeom prst="roundRect">
            <a:avLst>
              <a:gd name="adj" fmla="val 11116"/>
            </a:avLst>
          </a:prstGeom>
          <a:solidFill>
            <a:srgbClr val="E7F9FD"/>
          </a:solidFill>
          <a:ln w="19050">
            <a:solidFill>
              <a:srgbClr val="00B4B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00"/>
          </a:p>
        </p:txBody>
      </p:sp>
      <p:pic>
        <p:nvPicPr>
          <p:cNvPr id="16" name="Graphic 15">
            <a:extLst>
              <a:ext uri="{FF2B5EF4-FFF2-40B4-BE49-F238E27FC236}">
                <a16:creationId xmlns:a16="http://schemas.microsoft.com/office/drawing/2014/main" id="{E2667C6A-4143-CD8B-4F40-7B9A493C36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9818" y="1888070"/>
            <a:ext cx="2518846" cy="1348473"/>
          </a:xfrm>
          <a:prstGeom prst="rect">
            <a:avLst/>
          </a:prstGeom>
        </p:spPr>
      </p:pic>
    </p:spTree>
    <p:extLst>
      <p:ext uri="{BB962C8B-B14F-4D97-AF65-F5344CB8AC3E}">
        <p14:creationId xmlns:p14="http://schemas.microsoft.com/office/powerpoint/2010/main" val="228869653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6000"/>
                                </p:stCondLst>
                                <p:childTnLst>
                                  <p:par>
                                    <p:cTn id="13" presetID="22" presetClass="entr" presetSubtype="8" fill="hold" grpId="0" nodeType="afterEffect">
                                      <p:stCondLst>
                                        <p:cond delay="0"/>
                                      </p:stCondLst>
                                      <p:iterate type="wd">
                                        <p:tmPct val="5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9750"/>
                                </p:stCondLst>
                                <p:childTnLst>
                                  <p:par>
                                    <p:cTn id="17" presetID="22" presetClass="entr" presetSubtype="8" fill="hold" grpId="0" nodeType="afterEffect">
                                      <p:stCondLst>
                                        <p:cond delay="0"/>
                                      </p:stCondLst>
                                      <p:iterate type="wd">
                                        <p:tmPct val="50000"/>
                                      </p:iterate>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par>
                              <p:cTn id="20" fill="hold">
                                <p:stCondLst>
                                  <p:cond delay="16000"/>
                                </p:stCondLst>
                                <p:childTnLst>
                                  <p:par>
                                    <p:cTn id="21" presetID="2" presetClass="entr" presetSubtype="4" accel="20000" fill="hold" grpId="0" nodeType="afterEffect" p14:presetBounceEnd="4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6750"/>
                                </p:stCondLst>
                                <p:childTnLst>
                                  <p:par>
                                    <p:cTn id="26" presetID="2" presetClass="entr" presetSubtype="4" accel="20000" fill="hold" grpId="0" nodeType="afterEffect" p14:presetBounceEnd="4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accel="20000" fill="hold" nodeType="withEffect" p14:presetBounceEnd="40000">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14:bounceEnd="40000">
                                          <p:cBhvr additive="base">
                                            <p:cTn id="32"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17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18000"/>
                                </p:stCondLst>
                                <p:childTnLst>
                                  <p:par>
                                    <p:cTn id="39" presetID="22" presetClass="entr" presetSubtype="8" fill="hold" grpId="0" nodeType="afterEffect">
                                      <p:stCondLst>
                                        <p:cond delay="0"/>
                                      </p:stCondLst>
                                      <p:iterate type="wd">
                                        <p:tmPct val="50000"/>
                                      </p:iterate>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left)">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7" grpId="0" uiExpand="1" build="p"/>
          <p:bldP spid="13" grpId="0"/>
          <p:bldP spid="14" grpId="0" build="p"/>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6000"/>
                                </p:stCondLst>
                                <p:childTnLst>
                                  <p:par>
                                    <p:cTn id="13" presetID="22" presetClass="entr" presetSubtype="8" fill="hold" grpId="0" nodeType="afterEffect">
                                      <p:stCondLst>
                                        <p:cond delay="0"/>
                                      </p:stCondLst>
                                      <p:iterate type="wd">
                                        <p:tmPct val="5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9750"/>
                                </p:stCondLst>
                                <p:childTnLst>
                                  <p:par>
                                    <p:cTn id="17" presetID="22" presetClass="entr" presetSubtype="8" fill="hold" grpId="0" nodeType="afterEffect">
                                      <p:stCondLst>
                                        <p:cond delay="0"/>
                                      </p:stCondLst>
                                      <p:iterate type="wd">
                                        <p:tmPct val="50000"/>
                                      </p:iterate>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par>
                              <p:cTn id="20" fill="hold">
                                <p:stCondLst>
                                  <p:cond delay="16000"/>
                                </p:stCondLst>
                                <p:childTnLst>
                                  <p:par>
                                    <p:cTn id="21" presetID="2" presetClass="entr" presetSubtype="4" accel="2000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ppt_x"/>
                                              </p:val>
                                            </p:tav>
                                            <p:tav tm="100000">
                                              <p:val>
                                                <p:strVal val="#ppt_x"/>
                                              </p:val>
                                            </p:tav>
                                          </p:tavLst>
                                        </p:anim>
                                        <p:anim calcmode="lin" valueType="num">
                                          <p:cBhvr additive="base">
                                            <p:cTn id="24" dur="75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6750"/>
                                </p:stCondLst>
                                <p:childTnLst>
                                  <p:par>
                                    <p:cTn id="26" presetID="2" presetClass="entr" presetSubtype="4" accel="2000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accel="2000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50" fill="hold"/>
                                            <p:tgtEl>
                                              <p:spTgt spid="16"/>
                                            </p:tgtEl>
                                            <p:attrNameLst>
                                              <p:attrName>ppt_x</p:attrName>
                                            </p:attrNameLst>
                                          </p:cBhvr>
                                          <p:tavLst>
                                            <p:tav tm="0">
                                              <p:val>
                                                <p:strVal val="#ppt_x"/>
                                              </p:val>
                                            </p:tav>
                                            <p:tav tm="100000">
                                              <p:val>
                                                <p:strVal val="#ppt_x"/>
                                              </p:val>
                                            </p:tav>
                                          </p:tavLst>
                                        </p:anim>
                                        <p:anim calcmode="lin" valueType="num">
                                          <p:cBhvr additive="base">
                                            <p:cTn id="33" dur="75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17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18000"/>
                                </p:stCondLst>
                                <p:childTnLst>
                                  <p:par>
                                    <p:cTn id="39" presetID="22" presetClass="entr" presetSubtype="8" fill="hold" grpId="0" nodeType="afterEffect">
                                      <p:stCondLst>
                                        <p:cond delay="0"/>
                                      </p:stCondLst>
                                      <p:iterate type="wd">
                                        <p:tmPct val="50000"/>
                                      </p:iterate>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left)">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7" grpId="0" uiExpand="1" build="p"/>
          <p:bldP spid="13" grpId="0"/>
          <p:bldP spid="14" grpId="0" build="p"/>
          <p:bldP spid="1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2E6953C7-0CFF-2446-39F1-8C27AD8D819D}"/>
              </a:ext>
            </a:extLst>
          </p:cNvPr>
          <p:cNvSpPr/>
          <p:nvPr/>
        </p:nvSpPr>
        <p:spPr>
          <a:xfrm>
            <a:off x="9591248" y="1526379"/>
            <a:ext cx="2220866" cy="1590356"/>
          </a:xfrm>
          <a:prstGeom prst="roundRect">
            <a:avLst/>
          </a:prstGeom>
          <a:solidFill>
            <a:srgbClr val="D5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4B1"/>
              </a:solidFill>
            </a:endParaRPr>
          </a:p>
        </p:txBody>
      </p:sp>
      <p:pic>
        <p:nvPicPr>
          <p:cNvPr id="19" name="Graphic 18">
            <a:extLst>
              <a:ext uri="{FF2B5EF4-FFF2-40B4-BE49-F238E27FC236}">
                <a16:creationId xmlns:a16="http://schemas.microsoft.com/office/drawing/2014/main" id="{C3BCE935-2E81-E7CD-7145-60590B5D20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1911" y="5411866"/>
            <a:ext cx="1435557" cy="200978"/>
          </a:xfrm>
          <a:prstGeom prst="rect">
            <a:avLst/>
          </a:prstGeom>
        </p:spPr>
      </p:pic>
      <p:pic>
        <p:nvPicPr>
          <p:cNvPr id="10" name="Graphic 9">
            <a:extLst>
              <a:ext uri="{FF2B5EF4-FFF2-40B4-BE49-F238E27FC236}">
                <a16:creationId xmlns:a16="http://schemas.microsoft.com/office/drawing/2014/main" id="{8985EB03-33AA-01A4-90AA-1EEB165807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7421" y="2044882"/>
            <a:ext cx="1435554" cy="200978"/>
          </a:xfrm>
          <a:prstGeom prst="rect">
            <a:avLst/>
          </a:prstGeom>
        </p:spPr>
      </p:pic>
      <p:pic>
        <p:nvPicPr>
          <p:cNvPr id="15" name="Graphic 14">
            <a:extLst>
              <a:ext uri="{FF2B5EF4-FFF2-40B4-BE49-F238E27FC236}">
                <a16:creationId xmlns:a16="http://schemas.microsoft.com/office/drawing/2014/main" id="{74F972DA-6177-6DC3-060D-52BEC6F92E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0077" y="3116734"/>
            <a:ext cx="1435554" cy="200978"/>
          </a:xfrm>
          <a:prstGeom prst="rect">
            <a:avLst/>
          </a:prstGeom>
        </p:spPr>
      </p:pic>
      <p:pic>
        <p:nvPicPr>
          <p:cNvPr id="17" name="Graphic 16">
            <a:extLst>
              <a:ext uri="{FF2B5EF4-FFF2-40B4-BE49-F238E27FC236}">
                <a16:creationId xmlns:a16="http://schemas.microsoft.com/office/drawing/2014/main" id="{4DE5696F-8962-8683-7E73-04606DEF72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86498" y="4389565"/>
            <a:ext cx="1435557" cy="200978"/>
          </a:xfrm>
          <a:prstGeom prst="rect">
            <a:avLst/>
          </a:prstGeom>
        </p:spPr>
      </p:pic>
      <p:sp>
        <p:nvSpPr>
          <p:cNvPr id="2" name="Title 1">
            <a:extLst>
              <a:ext uri="{FF2B5EF4-FFF2-40B4-BE49-F238E27FC236}">
                <a16:creationId xmlns:a16="http://schemas.microsoft.com/office/drawing/2014/main" id="{9DAA5170-F2C0-7966-05AD-6DE154F8B08E}"/>
              </a:ext>
            </a:extLst>
          </p:cNvPr>
          <p:cNvSpPr>
            <a:spLocks noGrp="1"/>
          </p:cNvSpPr>
          <p:nvPr>
            <p:ph type="title"/>
          </p:nvPr>
        </p:nvSpPr>
        <p:spPr/>
        <p:txBody>
          <a:bodyPr/>
          <a:lstStyle/>
          <a:p>
            <a:r>
              <a:rPr lang="en-US" sz="4400" dirty="0">
                <a:solidFill>
                  <a:srgbClr val="00B4B1"/>
                </a:solidFill>
                <a:latin typeface="Mikado Bold" panose="02000000000000000000" pitchFamily="50" charset="0"/>
              </a:rPr>
              <a:t>[A] </a:t>
            </a:r>
            <a:r>
              <a:rPr lang="en-US" sz="4400" dirty="0">
                <a:solidFill>
                  <a:srgbClr val="454F57"/>
                </a:solidFill>
                <a:latin typeface="Mikado Bold" panose="02000000000000000000" pitchFamily="50" charset="0"/>
              </a:rPr>
              <a:t>Plan a healthy </a:t>
            </a:r>
            <a:r>
              <a:rPr lang="en-US" sz="4400" dirty="0" err="1">
                <a:solidFill>
                  <a:srgbClr val="454F57"/>
                </a:solidFill>
                <a:latin typeface="Mikado Bold" panose="02000000000000000000" pitchFamily="50" charset="0"/>
              </a:rPr>
              <a:t>Suhur</a:t>
            </a:r>
            <a:r>
              <a:rPr lang="en-US" sz="4400" dirty="0">
                <a:solidFill>
                  <a:srgbClr val="454F57"/>
                </a:solidFill>
                <a:latin typeface="Mikado Bold" panose="02000000000000000000" pitchFamily="50" charset="0"/>
              </a:rPr>
              <a:t> for your family</a:t>
            </a:r>
            <a:endParaRPr lang="en-GB" dirty="0">
              <a:solidFill>
                <a:srgbClr val="454F57"/>
              </a:solidFill>
            </a:endParaRPr>
          </a:p>
        </p:txBody>
      </p:sp>
      <p:sp>
        <p:nvSpPr>
          <p:cNvPr id="3" name="Content Placeholder 2">
            <a:extLst>
              <a:ext uri="{FF2B5EF4-FFF2-40B4-BE49-F238E27FC236}">
                <a16:creationId xmlns:a16="http://schemas.microsoft.com/office/drawing/2014/main" id="{CD2F5C6B-DA53-4097-546E-3644A5C33825}"/>
              </a:ext>
            </a:extLst>
          </p:cNvPr>
          <p:cNvSpPr>
            <a:spLocks noGrp="1"/>
          </p:cNvSpPr>
          <p:nvPr>
            <p:ph idx="1"/>
          </p:nvPr>
        </p:nvSpPr>
        <p:spPr>
          <a:xfrm>
            <a:off x="838200" y="1805929"/>
            <a:ext cx="4293923" cy="1947722"/>
          </a:xfrm>
        </p:spPr>
        <p:txBody>
          <a:bodyPr>
            <a:normAutofit/>
          </a:bodyPr>
          <a:lstStyle/>
          <a:p>
            <a:pPr marL="0" lvl="0" indent="0">
              <a:lnSpc>
                <a:spcPct val="110000"/>
              </a:lnSpc>
              <a:spcBef>
                <a:spcPts val="0"/>
              </a:spcBef>
              <a:spcAft>
                <a:spcPts val="1200"/>
              </a:spcAft>
              <a:buNone/>
            </a:pPr>
            <a:r>
              <a:rPr lang="en-US" sz="2400" dirty="0">
                <a:solidFill>
                  <a:srgbClr val="454F57"/>
                </a:solidFill>
                <a:latin typeface="Mikado Medium" panose="02000000000000000000" pitchFamily="50" charset="0"/>
              </a:rPr>
              <a:t>Today, you are a </a:t>
            </a:r>
            <a:r>
              <a:rPr lang="en-US" sz="2400" dirty="0" err="1">
                <a:solidFill>
                  <a:srgbClr val="454F57"/>
                </a:solidFill>
                <a:latin typeface="Mikado Medium" panose="02000000000000000000" pitchFamily="50" charset="0"/>
              </a:rPr>
              <a:t>gastronomer</a:t>
            </a:r>
            <a:r>
              <a:rPr lang="en-US" sz="2400" dirty="0">
                <a:solidFill>
                  <a:srgbClr val="454F57"/>
                </a:solidFill>
                <a:latin typeface="Mikado Medium" panose="02000000000000000000" pitchFamily="50" charset="0"/>
              </a:rPr>
              <a:t>.</a:t>
            </a:r>
          </a:p>
          <a:p>
            <a:pPr marL="0" lvl="0" indent="0">
              <a:lnSpc>
                <a:spcPct val="110000"/>
              </a:lnSpc>
              <a:spcBef>
                <a:spcPts val="0"/>
              </a:spcBef>
              <a:spcAft>
                <a:spcPts val="1200"/>
              </a:spcAft>
              <a:buNone/>
            </a:pPr>
            <a:r>
              <a:rPr lang="en-US" sz="2400" dirty="0">
                <a:solidFill>
                  <a:srgbClr val="454F57"/>
                </a:solidFill>
                <a:latin typeface="Mikado Medium" panose="02000000000000000000" pitchFamily="50" charset="0"/>
              </a:rPr>
              <a:t>Design your own ideal </a:t>
            </a:r>
            <a:r>
              <a:rPr lang="en-US" sz="2400" dirty="0" err="1">
                <a:solidFill>
                  <a:srgbClr val="454F57"/>
                </a:solidFill>
                <a:latin typeface="Mikado Medium" panose="02000000000000000000" pitchFamily="50" charset="0"/>
              </a:rPr>
              <a:t>Suhur</a:t>
            </a:r>
            <a:r>
              <a:rPr lang="en-US" sz="2400" dirty="0">
                <a:solidFill>
                  <a:srgbClr val="454F57"/>
                </a:solidFill>
                <a:latin typeface="Mikado Medium" panose="02000000000000000000" pitchFamily="50" charset="0"/>
              </a:rPr>
              <a:t> meals using the science of healthy eating.</a:t>
            </a:r>
          </a:p>
        </p:txBody>
      </p:sp>
      <p:sp>
        <p:nvSpPr>
          <p:cNvPr id="4" name="Rectangle: Rounded Corners 3">
            <a:extLst>
              <a:ext uri="{FF2B5EF4-FFF2-40B4-BE49-F238E27FC236}">
                <a16:creationId xmlns:a16="http://schemas.microsoft.com/office/drawing/2014/main" id="{69DA2CE9-4276-F6F6-9C6E-229F0E26A70A}"/>
              </a:ext>
            </a:extLst>
          </p:cNvPr>
          <p:cNvSpPr/>
          <p:nvPr/>
        </p:nvSpPr>
        <p:spPr>
          <a:xfrm>
            <a:off x="888692" y="4029690"/>
            <a:ext cx="3425463" cy="2234925"/>
          </a:xfrm>
          <a:prstGeom prst="roundRect">
            <a:avLst/>
          </a:prstGeom>
          <a:solidFill>
            <a:srgbClr val="00B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4B1"/>
              </a:solidFill>
            </a:endParaRPr>
          </a:p>
        </p:txBody>
      </p:sp>
      <p:sp>
        <p:nvSpPr>
          <p:cNvPr id="5" name="TextBox 4">
            <a:extLst>
              <a:ext uri="{FF2B5EF4-FFF2-40B4-BE49-F238E27FC236}">
                <a16:creationId xmlns:a16="http://schemas.microsoft.com/office/drawing/2014/main" id="{EADDF50B-EF7C-89EC-2B92-39C5E64FFF74}"/>
              </a:ext>
            </a:extLst>
          </p:cNvPr>
          <p:cNvSpPr txBox="1"/>
          <p:nvPr/>
        </p:nvSpPr>
        <p:spPr>
          <a:xfrm>
            <a:off x="9763668" y="1578164"/>
            <a:ext cx="1985385" cy="1346522"/>
          </a:xfrm>
          <a:prstGeom prst="rect">
            <a:avLst/>
          </a:prstGeom>
          <a:noFill/>
        </p:spPr>
        <p:txBody>
          <a:bodyPr wrap="square">
            <a:spAutoFit/>
          </a:bodyPr>
          <a:lstStyle/>
          <a:p>
            <a:pPr>
              <a:lnSpc>
                <a:spcPts val="3800"/>
              </a:lnSpc>
              <a:spcBef>
                <a:spcPts val="0"/>
              </a:spcBef>
            </a:pPr>
            <a:r>
              <a:rPr lang="en-US" sz="2000" dirty="0">
                <a:solidFill>
                  <a:srgbClr val="00B4B1"/>
                </a:solidFill>
                <a:latin typeface="Mikado Medium" panose="02000000000000000000" pitchFamily="50" charset="0"/>
              </a:rPr>
              <a:t>Gastronomy</a:t>
            </a:r>
          </a:p>
          <a:p>
            <a:pPr>
              <a:lnSpc>
                <a:spcPts val="2000"/>
              </a:lnSpc>
              <a:spcBef>
                <a:spcPts val="0"/>
              </a:spcBef>
            </a:pPr>
            <a:r>
              <a:rPr lang="en-US" sz="1600" dirty="0">
                <a:latin typeface="Mikado Regular" panose="02000000000000000000" pitchFamily="50" charset="0"/>
              </a:rPr>
              <a:t>The science of cooking and eating good food</a:t>
            </a:r>
          </a:p>
        </p:txBody>
      </p:sp>
      <p:pic>
        <p:nvPicPr>
          <p:cNvPr id="22" name="Graphic 21">
            <a:extLst>
              <a:ext uri="{FF2B5EF4-FFF2-40B4-BE49-F238E27FC236}">
                <a16:creationId xmlns:a16="http://schemas.microsoft.com/office/drawing/2014/main" id="{109CEF3B-9421-4581-65BF-7959C7C1BC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61028" y="1552376"/>
            <a:ext cx="5219688" cy="4623833"/>
          </a:xfrm>
          <a:prstGeom prst="rect">
            <a:avLst/>
          </a:prstGeom>
        </p:spPr>
      </p:pic>
      <p:sp>
        <p:nvSpPr>
          <p:cNvPr id="24" name="TextBox 23">
            <a:extLst>
              <a:ext uri="{FF2B5EF4-FFF2-40B4-BE49-F238E27FC236}">
                <a16:creationId xmlns:a16="http://schemas.microsoft.com/office/drawing/2014/main" id="{C5490D6E-1D14-52D7-0BD4-BCA0312E23D4}"/>
              </a:ext>
            </a:extLst>
          </p:cNvPr>
          <p:cNvSpPr txBox="1"/>
          <p:nvPr/>
        </p:nvSpPr>
        <p:spPr>
          <a:xfrm>
            <a:off x="5645108" y="1867667"/>
            <a:ext cx="2087457" cy="1072088"/>
          </a:xfrm>
          <a:prstGeom prst="rect">
            <a:avLst/>
          </a:prstGeom>
          <a:noFill/>
        </p:spPr>
        <p:txBody>
          <a:bodyPr wrap="square">
            <a:spAutoFit/>
          </a:bodyPr>
          <a:lstStyle/>
          <a:p>
            <a:pPr algn="ctr">
              <a:lnSpc>
                <a:spcPts val="3800"/>
              </a:lnSpc>
              <a:spcBef>
                <a:spcPts val="0"/>
              </a:spcBef>
            </a:pPr>
            <a:r>
              <a:rPr lang="en-US" sz="3200" dirty="0">
                <a:solidFill>
                  <a:srgbClr val="F6AE3C"/>
                </a:solidFill>
                <a:latin typeface="Mikado Medium" panose="02000000000000000000" pitchFamily="50" charset="0"/>
              </a:rPr>
              <a:t>5%</a:t>
            </a:r>
          </a:p>
          <a:p>
            <a:pPr algn="ctr">
              <a:spcBef>
                <a:spcPts val="0"/>
              </a:spcBef>
            </a:pPr>
            <a:r>
              <a:rPr lang="en-US" sz="1600" dirty="0">
                <a:solidFill>
                  <a:srgbClr val="454F57"/>
                </a:solidFill>
                <a:latin typeface="Mikado Regular" panose="02000000000000000000" pitchFamily="50" charset="0"/>
              </a:rPr>
              <a:t>products high on sugar and salt</a:t>
            </a:r>
          </a:p>
        </p:txBody>
      </p:sp>
      <p:sp>
        <p:nvSpPr>
          <p:cNvPr id="25" name="TextBox 24">
            <a:extLst>
              <a:ext uri="{FF2B5EF4-FFF2-40B4-BE49-F238E27FC236}">
                <a16:creationId xmlns:a16="http://schemas.microsoft.com/office/drawing/2014/main" id="{1E97B895-5408-6F35-29C8-9A0A036EA710}"/>
              </a:ext>
            </a:extLst>
          </p:cNvPr>
          <p:cNvSpPr txBox="1"/>
          <p:nvPr/>
        </p:nvSpPr>
        <p:spPr>
          <a:xfrm>
            <a:off x="5195184" y="2957602"/>
            <a:ext cx="2087457" cy="1072088"/>
          </a:xfrm>
          <a:prstGeom prst="rect">
            <a:avLst/>
          </a:prstGeom>
          <a:noFill/>
        </p:spPr>
        <p:txBody>
          <a:bodyPr wrap="square">
            <a:spAutoFit/>
          </a:bodyPr>
          <a:lstStyle/>
          <a:p>
            <a:pPr algn="ctr">
              <a:lnSpc>
                <a:spcPts val="3800"/>
              </a:lnSpc>
              <a:spcBef>
                <a:spcPts val="0"/>
              </a:spcBef>
            </a:pPr>
            <a:r>
              <a:rPr lang="en-US" sz="3200" dirty="0">
                <a:solidFill>
                  <a:srgbClr val="F9C5A2"/>
                </a:solidFill>
                <a:latin typeface="Mikado Medium" panose="02000000000000000000" pitchFamily="50" charset="0"/>
              </a:rPr>
              <a:t>20%</a:t>
            </a:r>
          </a:p>
          <a:p>
            <a:pPr algn="ctr">
              <a:spcBef>
                <a:spcPts val="0"/>
              </a:spcBef>
            </a:pPr>
            <a:r>
              <a:rPr lang="en-US" sz="1600" dirty="0">
                <a:solidFill>
                  <a:srgbClr val="454F57"/>
                </a:solidFill>
                <a:latin typeface="Mikado Regular" panose="02000000000000000000" pitchFamily="50" charset="0"/>
              </a:rPr>
              <a:t>meat, chicken,</a:t>
            </a:r>
          </a:p>
          <a:p>
            <a:pPr algn="ctr">
              <a:spcBef>
                <a:spcPts val="0"/>
              </a:spcBef>
            </a:pPr>
            <a:r>
              <a:rPr lang="en-US" sz="1600" dirty="0">
                <a:solidFill>
                  <a:srgbClr val="454F57"/>
                </a:solidFill>
                <a:latin typeface="Mikado Regular" panose="02000000000000000000" pitchFamily="50" charset="0"/>
              </a:rPr>
              <a:t>eggs, dairy products</a:t>
            </a:r>
          </a:p>
        </p:txBody>
      </p:sp>
      <p:sp>
        <p:nvSpPr>
          <p:cNvPr id="26" name="TextBox 25">
            <a:extLst>
              <a:ext uri="{FF2B5EF4-FFF2-40B4-BE49-F238E27FC236}">
                <a16:creationId xmlns:a16="http://schemas.microsoft.com/office/drawing/2014/main" id="{2702744B-D6C6-D4BC-FCD8-94321C7C09B7}"/>
              </a:ext>
            </a:extLst>
          </p:cNvPr>
          <p:cNvSpPr txBox="1"/>
          <p:nvPr/>
        </p:nvSpPr>
        <p:spPr>
          <a:xfrm>
            <a:off x="4722483" y="4247554"/>
            <a:ext cx="2087457" cy="825867"/>
          </a:xfrm>
          <a:prstGeom prst="rect">
            <a:avLst/>
          </a:prstGeom>
          <a:noFill/>
        </p:spPr>
        <p:txBody>
          <a:bodyPr wrap="square">
            <a:spAutoFit/>
          </a:bodyPr>
          <a:lstStyle/>
          <a:p>
            <a:pPr algn="ctr">
              <a:lnSpc>
                <a:spcPts val="3800"/>
              </a:lnSpc>
              <a:spcBef>
                <a:spcPts val="0"/>
              </a:spcBef>
            </a:pPr>
            <a:r>
              <a:rPr lang="en-US" sz="3200" dirty="0">
                <a:solidFill>
                  <a:srgbClr val="D05840"/>
                </a:solidFill>
                <a:latin typeface="Mikado Medium" panose="02000000000000000000" pitchFamily="50" charset="0"/>
              </a:rPr>
              <a:t>35%</a:t>
            </a:r>
          </a:p>
          <a:p>
            <a:pPr algn="ctr">
              <a:spcBef>
                <a:spcPts val="0"/>
              </a:spcBef>
            </a:pPr>
            <a:r>
              <a:rPr lang="en-US" sz="1600" dirty="0">
                <a:solidFill>
                  <a:srgbClr val="454F57"/>
                </a:solidFill>
                <a:latin typeface="Mikado Regular" panose="02000000000000000000" pitchFamily="50" charset="0"/>
              </a:rPr>
              <a:t>fruits, vegetables</a:t>
            </a:r>
          </a:p>
        </p:txBody>
      </p:sp>
      <p:sp>
        <p:nvSpPr>
          <p:cNvPr id="27" name="TextBox 26">
            <a:extLst>
              <a:ext uri="{FF2B5EF4-FFF2-40B4-BE49-F238E27FC236}">
                <a16:creationId xmlns:a16="http://schemas.microsoft.com/office/drawing/2014/main" id="{9A16D528-8946-1EBD-E9EA-E5931C5ACA2D}"/>
              </a:ext>
            </a:extLst>
          </p:cNvPr>
          <p:cNvSpPr txBox="1"/>
          <p:nvPr/>
        </p:nvSpPr>
        <p:spPr>
          <a:xfrm>
            <a:off x="4314155" y="5242433"/>
            <a:ext cx="2087457" cy="1072088"/>
          </a:xfrm>
          <a:prstGeom prst="rect">
            <a:avLst/>
          </a:prstGeom>
          <a:noFill/>
        </p:spPr>
        <p:txBody>
          <a:bodyPr wrap="square">
            <a:spAutoFit/>
          </a:bodyPr>
          <a:lstStyle/>
          <a:p>
            <a:pPr algn="ctr">
              <a:lnSpc>
                <a:spcPts val="3800"/>
              </a:lnSpc>
              <a:spcBef>
                <a:spcPts val="0"/>
              </a:spcBef>
            </a:pPr>
            <a:r>
              <a:rPr lang="en-US" sz="3200" dirty="0">
                <a:solidFill>
                  <a:srgbClr val="6F8B78"/>
                </a:solidFill>
                <a:latin typeface="Mikado Medium" panose="02000000000000000000" pitchFamily="50" charset="0"/>
              </a:rPr>
              <a:t>40%</a:t>
            </a:r>
          </a:p>
          <a:p>
            <a:pPr algn="ctr">
              <a:spcBef>
                <a:spcPts val="0"/>
              </a:spcBef>
            </a:pPr>
            <a:r>
              <a:rPr lang="en-US" sz="1600" dirty="0">
                <a:solidFill>
                  <a:srgbClr val="454F57"/>
                </a:solidFill>
                <a:latin typeface="Mikado Regular" panose="02000000000000000000" pitchFamily="50" charset="0"/>
              </a:rPr>
              <a:t>Bread, pastas and cereals</a:t>
            </a:r>
          </a:p>
        </p:txBody>
      </p:sp>
      <p:sp>
        <p:nvSpPr>
          <p:cNvPr id="28" name="Content Placeholder 2">
            <a:extLst>
              <a:ext uri="{FF2B5EF4-FFF2-40B4-BE49-F238E27FC236}">
                <a16:creationId xmlns:a16="http://schemas.microsoft.com/office/drawing/2014/main" id="{E3B751CD-4348-DA2F-1EA8-6B4C9C30367E}"/>
              </a:ext>
            </a:extLst>
          </p:cNvPr>
          <p:cNvSpPr txBox="1">
            <a:spLocks/>
          </p:cNvSpPr>
          <p:nvPr/>
        </p:nvSpPr>
        <p:spPr>
          <a:xfrm>
            <a:off x="1183006" y="4262494"/>
            <a:ext cx="3031642" cy="188605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1200"/>
              </a:spcAft>
              <a:buFont typeface="Arial" panose="020B0604020202020204" pitchFamily="34" charset="0"/>
              <a:buNone/>
            </a:pPr>
            <a:r>
              <a:rPr lang="en-US" sz="2600" dirty="0">
                <a:solidFill>
                  <a:schemeClr val="bg1"/>
                </a:solidFill>
                <a:latin typeface="Mikado Medium" panose="02000000000000000000" pitchFamily="50" charset="0"/>
              </a:rPr>
              <a:t>Challenge</a:t>
            </a:r>
          </a:p>
          <a:p>
            <a:pPr marL="0" indent="0">
              <a:lnSpc>
                <a:spcPct val="110000"/>
              </a:lnSpc>
              <a:spcBef>
                <a:spcPts val="0"/>
              </a:spcBef>
              <a:spcAft>
                <a:spcPts val="1200"/>
              </a:spcAft>
              <a:buFont typeface="Arial" panose="020B0604020202020204" pitchFamily="34" charset="0"/>
              <a:buNone/>
            </a:pPr>
            <a:r>
              <a:rPr lang="en-US" sz="2400" dirty="0">
                <a:solidFill>
                  <a:schemeClr val="bg1"/>
                </a:solidFill>
                <a:latin typeface="Mikado Regular" panose="02000000000000000000" pitchFamily="50" charset="0"/>
              </a:rPr>
              <a:t>Can you try to include any Sunnah foods in your meal plan?</a:t>
            </a:r>
          </a:p>
        </p:txBody>
      </p:sp>
    </p:spTree>
    <p:extLst>
      <p:ext uri="{BB962C8B-B14F-4D97-AF65-F5344CB8AC3E}">
        <p14:creationId xmlns:p14="http://schemas.microsoft.com/office/powerpoint/2010/main" val="8705402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5500"/>
                                </p:stCondLst>
                                <p:childTnLst>
                                  <p:par>
                                    <p:cTn id="13" presetID="2" presetClass="entr" presetSubtype="2" accel="20000" fill="hold" grpId="0" nodeType="afterEffect" p14:presetBounceEnd="4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40000">
                                          <p:cBhvr additive="base">
                                            <p:cTn id="15" dur="500" fill="hold"/>
                                            <p:tgtEl>
                                              <p:spTgt spid="29"/>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600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800"/>
                                            <p:tgtEl>
                                              <p:spTgt spid="5">
                                                <p:txEl>
                                                  <p:pRg st="0" end="0"/>
                                                </p:txEl>
                                              </p:spTgt>
                                            </p:tgtEl>
                                          </p:cBhvr>
                                        </p:animEffect>
                                      </p:childTnLst>
                                    </p:cTn>
                                  </p:par>
                                </p:childTnLst>
                              </p:cTn>
                            </p:par>
                            <p:par>
                              <p:cTn id="21" fill="hold">
                                <p:stCondLst>
                                  <p:cond delay="6800"/>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800"/>
                                            <p:tgtEl>
                                              <p:spTgt spid="5">
                                                <p:txEl>
                                                  <p:pRg st="1" end="1"/>
                                                </p:txEl>
                                              </p:spTgt>
                                            </p:tgtEl>
                                          </p:cBhvr>
                                        </p:animEffect>
                                      </p:childTnLst>
                                    </p:cTn>
                                  </p:par>
                                </p:childTnLst>
                              </p:cTn>
                            </p:par>
                            <p:par>
                              <p:cTn id="25" fill="hold">
                                <p:stCondLst>
                                  <p:cond delay="10400"/>
                                </p:stCondLst>
                                <p:childTnLst>
                                  <p:par>
                                    <p:cTn id="26" presetID="2" presetClass="entr" presetSubtype="4" accel="40000" fill="hold" nodeType="afterEffect" p14:presetBounceEnd="4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40000">
                                          <p:cBhvr additive="base">
                                            <p:cTn id="28" dur="5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par>
                              <p:cTn id="30" fill="hold">
                                <p:stCondLst>
                                  <p:cond delay="10900"/>
                                </p:stCondLst>
                                <p:childTnLst>
                                  <p:par>
                                    <p:cTn id="31" presetID="22" presetClass="entr" presetSubtype="2"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1000"/>
                                            <p:tgtEl>
                                              <p:spTgt spid="10"/>
                                            </p:tgtEl>
                                          </p:cBhvr>
                                        </p:animEffect>
                                      </p:childTnLst>
                                    </p:cTn>
                                  </p:par>
                                </p:childTnLst>
                              </p:cTn>
                            </p:par>
                            <p:par>
                              <p:cTn id="34" fill="hold">
                                <p:stCondLst>
                                  <p:cond delay="11900"/>
                                </p:stCondLst>
                                <p:childTnLst>
                                  <p:par>
                                    <p:cTn id="35" presetID="22" presetClass="entr" presetSubtype="8" fill="hold" grpId="0" nodeType="after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wipe(left)">
                                          <p:cBhvr>
                                            <p:cTn id="37" dur="500"/>
                                            <p:tgtEl>
                                              <p:spTgt spid="24">
                                                <p:txEl>
                                                  <p:pRg st="0" end="0"/>
                                                </p:txEl>
                                              </p:spTgt>
                                            </p:tgtEl>
                                          </p:cBhvr>
                                        </p:animEffect>
                                      </p:childTnLst>
                                    </p:cTn>
                                  </p:par>
                                </p:childTnLst>
                              </p:cTn>
                            </p:par>
                            <p:par>
                              <p:cTn id="38" fill="hold">
                                <p:stCondLst>
                                  <p:cond delay="12400"/>
                                </p:stCondLst>
                                <p:childTnLst>
                                  <p:par>
                                    <p:cTn id="39" presetID="22" presetClass="entr" presetSubtype="8" fill="hold" grpId="0" nodeType="after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wipe(left)">
                                          <p:cBhvr>
                                            <p:cTn id="41" dur="500"/>
                                            <p:tgtEl>
                                              <p:spTgt spid="24">
                                                <p:txEl>
                                                  <p:pRg st="1" end="1"/>
                                                </p:txEl>
                                              </p:spTgt>
                                            </p:tgtEl>
                                          </p:cBhvr>
                                        </p:animEffect>
                                      </p:childTnLst>
                                    </p:cTn>
                                  </p:par>
                                </p:childTnLst>
                              </p:cTn>
                            </p:par>
                            <p:par>
                              <p:cTn id="42" fill="hold">
                                <p:stCondLst>
                                  <p:cond delay="12900"/>
                                </p:stCondLst>
                                <p:childTnLst>
                                  <p:par>
                                    <p:cTn id="43" presetID="22" presetClass="entr" presetSubtype="2"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right)">
                                          <p:cBhvr>
                                            <p:cTn id="45" dur="1000"/>
                                            <p:tgtEl>
                                              <p:spTgt spid="15"/>
                                            </p:tgtEl>
                                          </p:cBhvr>
                                        </p:animEffect>
                                      </p:childTnLst>
                                    </p:cTn>
                                  </p:par>
                                </p:childTnLst>
                              </p:cTn>
                            </p:par>
                            <p:par>
                              <p:cTn id="46" fill="hold">
                                <p:stCondLst>
                                  <p:cond delay="13900"/>
                                </p:stCondLst>
                                <p:childTnLst>
                                  <p:par>
                                    <p:cTn id="47" presetID="22" presetClass="entr" presetSubtype="8" fill="hold" grpId="0" nodeType="after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left)">
                                          <p:cBhvr>
                                            <p:cTn id="49" dur="500"/>
                                            <p:tgtEl>
                                              <p:spTgt spid="25">
                                                <p:txEl>
                                                  <p:pRg st="0" end="0"/>
                                                </p:txEl>
                                              </p:spTgt>
                                            </p:tgtEl>
                                          </p:cBhvr>
                                        </p:animEffect>
                                      </p:childTnLst>
                                    </p:cTn>
                                  </p:par>
                                </p:childTnLst>
                              </p:cTn>
                            </p:par>
                            <p:par>
                              <p:cTn id="50" fill="hold">
                                <p:stCondLst>
                                  <p:cond delay="14400"/>
                                </p:stCondLst>
                                <p:childTnLst>
                                  <p:par>
                                    <p:cTn id="51" presetID="22" presetClass="entr" presetSubtype="8" fill="hold" grpId="0" nodeType="afterEffect">
                                      <p:stCondLst>
                                        <p:cond delay="0"/>
                                      </p:stCondLst>
                                      <p:childTnLst>
                                        <p:set>
                                          <p:cBhvr>
                                            <p:cTn id="52" dur="1" fill="hold">
                                              <p:stCondLst>
                                                <p:cond delay="0"/>
                                              </p:stCondLst>
                                            </p:cTn>
                                            <p:tgtEl>
                                              <p:spTgt spid="25">
                                                <p:txEl>
                                                  <p:pRg st="1" end="1"/>
                                                </p:txEl>
                                              </p:spTgt>
                                            </p:tgtEl>
                                            <p:attrNameLst>
                                              <p:attrName>style.visibility</p:attrName>
                                            </p:attrNameLst>
                                          </p:cBhvr>
                                          <p:to>
                                            <p:strVal val="visible"/>
                                          </p:to>
                                        </p:set>
                                        <p:animEffect transition="in" filter="wipe(left)">
                                          <p:cBhvr>
                                            <p:cTn id="53" dur="500"/>
                                            <p:tgtEl>
                                              <p:spTgt spid="25">
                                                <p:txEl>
                                                  <p:pRg st="1" end="1"/>
                                                </p:txEl>
                                              </p:spTgt>
                                            </p:tgtEl>
                                          </p:cBhvr>
                                        </p:animEffect>
                                      </p:childTnLst>
                                    </p:cTn>
                                  </p:par>
                                </p:childTnLst>
                              </p:cTn>
                            </p:par>
                            <p:par>
                              <p:cTn id="54" fill="hold">
                                <p:stCondLst>
                                  <p:cond delay="14900"/>
                                </p:stCondLst>
                                <p:childTnLst>
                                  <p:par>
                                    <p:cTn id="55" presetID="22" presetClass="entr" presetSubtype="8" fill="hold" grpId="0" nodeType="afterEffect">
                                      <p:stCondLst>
                                        <p:cond delay="0"/>
                                      </p:stCondLst>
                                      <p:childTnLst>
                                        <p:set>
                                          <p:cBhvr>
                                            <p:cTn id="56" dur="1" fill="hold">
                                              <p:stCondLst>
                                                <p:cond delay="0"/>
                                              </p:stCondLst>
                                            </p:cTn>
                                            <p:tgtEl>
                                              <p:spTgt spid="25">
                                                <p:txEl>
                                                  <p:pRg st="2" end="2"/>
                                                </p:txEl>
                                              </p:spTgt>
                                            </p:tgtEl>
                                            <p:attrNameLst>
                                              <p:attrName>style.visibility</p:attrName>
                                            </p:attrNameLst>
                                          </p:cBhvr>
                                          <p:to>
                                            <p:strVal val="visible"/>
                                          </p:to>
                                        </p:set>
                                        <p:animEffect transition="in" filter="wipe(left)">
                                          <p:cBhvr>
                                            <p:cTn id="57" dur="500"/>
                                            <p:tgtEl>
                                              <p:spTgt spid="25">
                                                <p:txEl>
                                                  <p:pRg st="2" end="2"/>
                                                </p:txEl>
                                              </p:spTgt>
                                            </p:tgtEl>
                                          </p:cBhvr>
                                        </p:animEffect>
                                      </p:childTnLst>
                                    </p:cTn>
                                  </p:par>
                                </p:childTnLst>
                              </p:cTn>
                            </p:par>
                            <p:par>
                              <p:cTn id="58" fill="hold">
                                <p:stCondLst>
                                  <p:cond delay="15400"/>
                                </p:stCondLst>
                                <p:childTnLst>
                                  <p:par>
                                    <p:cTn id="59" presetID="22" presetClass="entr" presetSubtype="2"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right)">
                                          <p:cBhvr>
                                            <p:cTn id="61" dur="500"/>
                                            <p:tgtEl>
                                              <p:spTgt spid="17"/>
                                            </p:tgtEl>
                                          </p:cBhvr>
                                        </p:animEffect>
                                      </p:childTnLst>
                                    </p:cTn>
                                  </p:par>
                                </p:childTnLst>
                              </p:cTn>
                            </p:par>
                            <p:par>
                              <p:cTn id="62" fill="hold">
                                <p:stCondLst>
                                  <p:cond delay="15900"/>
                                </p:stCondLst>
                                <p:childTnLst>
                                  <p:par>
                                    <p:cTn id="63" presetID="22" presetClass="entr" presetSubtype="8" fill="hold" grpId="0" nodeType="afterEffect">
                                      <p:stCondLst>
                                        <p:cond delay="0"/>
                                      </p:stCondLst>
                                      <p:childTnLst>
                                        <p:set>
                                          <p:cBhvr>
                                            <p:cTn id="64" dur="1" fill="hold">
                                              <p:stCondLst>
                                                <p:cond delay="0"/>
                                              </p:stCondLst>
                                            </p:cTn>
                                            <p:tgtEl>
                                              <p:spTgt spid="26">
                                                <p:txEl>
                                                  <p:pRg st="0" end="0"/>
                                                </p:txEl>
                                              </p:spTgt>
                                            </p:tgtEl>
                                            <p:attrNameLst>
                                              <p:attrName>style.visibility</p:attrName>
                                            </p:attrNameLst>
                                          </p:cBhvr>
                                          <p:to>
                                            <p:strVal val="visible"/>
                                          </p:to>
                                        </p:set>
                                        <p:animEffect transition="in" filter="wipe(left)">
                                          <p:cBhvr>
                                            <p:cTn id="65" dur="500"/>
                                            <p:tgtEl>
                                              <p:spTgt spid="26">
                                                <p:txEl>
                                                  <p:pRg st="0" end="0"/>
                                                </p:txEl>
                                              </p:spTgt>
                                            </p:tgtEl>
                                          </p:cBhvr>
                                        </p:animEffect>
                                      </p:childTnLst>
                                    </p:cTn>
                                  </p:par>
                                </p:childTnLst>
                              </p:cTn>
                            </p:par>
                            <p:par>
                              <p:cTn id="66" fill="hold">
                                <p:stCondLst>
                                  <p:cond delay="16400"/>
                                </p:stCondLst>
                                <p:childTnLst>
                                  <p:par>
                                    <p:cTn id="67" presetID="22" presetClass="entr" presetSubtype="8" fill="hold" grpId="0" nodeType="afterEffect">
                                      <p:stCondLst>
                                        <p:cond delay="0"/>
                                      </p:stCondLst>
                                      <p:childTnLst>
                                        <p:set>
                                          <p:cBhvr>
                                            <p:cTn id="68" dur="1" fill="hold">
                                              <p:stCondLst>
                                                <p:cond delay="0"/>
                                              </p:stCondLst>
                                            </p:cTn>
                                            <p:tgtEl>
                                              <p:spTgt spid="26">
                                                <p:txEl>
                                                  <p:pRg st="1" end="1"/>
                                                </p:txEl>
                                              </p:spTgt>
                                            </p:tgtEl>
                                            <p:attrNameLst>
                                              <p:attrName>style.visibility</p:attrName>
                                            </p:attrNameLst>
                                          </p:cBhvr>
                                          <p:to>
                                            <p:strVal val="visible"/>
                                          </p:to>
                                        </p:set>
                                        <p:animEffect transition="in" filter="wipe(left)">
                                          <p:cBhvr>
                                            <p:cTn id="69" dur="500"/>
                                            <p:tgtEl>
                                              <p:spTgt spid="26">
                                                <p:txEl>
                                                  <p:pRg st="1" end="1"/>
                                                </p:txEl>
                                              </p:spTgt>
                                            </p:tgtEl>
                                          </p:cBhvr>
                                        </p:animEffect>
                                      </p:childTnLst>
                                    </p:cTn>
                                  </p:par>
                                </p:childTnLst>
                              </p:cTn>
                            </p:par>
                            <p:par>
                              <p:cTn id="70" fill="hold">
                                <p:stCondLst>
                                  <p:cond delay="16900"/>
                                </p:stCondLst>
                                <p:childTnLst>
                                  <p:par>
                                    <p:cTn id="71" presetID="22" presetClass="entr" presetSubtype="2"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right)">
                                          <p:cBhvr>
                                            <p:cTn id="73" dur="1000"/>
                                            <p:tgtEl>
                                              <p:spTgt spid="19"/>
                                            </p:tgtEl>
                                          </p:cBhvr>
                                        </p:animEffect>
                                      </p:childTnLst>
                                    </p:cTn>
                                  </p:par>
                                </p:childTnLst>
                              </p:cTn>
                            </p:par>
                            <p:par>
                              <p:cTn id="74" fill="hold">
                                <p:stCondLst>
                                  <p:cond delay="17900"/>
                                </p:stCondLst>
                                <p:childTnLst>
                                  <p:par>
                                    <p:cTn id="75" presetID="22" presetClass="entr" presetSubtype="8" fill="hold" grpId="0" nodeType="afterEffect">
                                      <p:stCondLst>
                                        <p:cond delay="0"/>
                                      </p:stCondLst>
                                      <p:childTnLst>
                                        <p:set>
                                          <p:cBhvr>
                                            <p:cTn id="76" dur="1" fill="hold">
                                              <p:stCondLst>
                                                <p:cond delay="0"/>
                                              </p:stCondLst>
                                            </p:cTn>
                                            <p:tgtEl>
                                              <p:spTgt spid="27">
                                                <p:txEl>
                                                  <p:pRg st="0" end="0"/>
                                                </p:txEl>
                                              </p:spTgt>
                                            </p:tgtEl>
                                            <p:attrNameLst>
                                              <p:attrName>style.visibility</p:attrName>
                                            </p:attrNameLst>
                                          </p:cBhvr>
                                          <p:to>
                                            <p:strVal val="visible"/>
                                          </p:to>
                                        </p:set>
                                        <p:animEffect transition="in" filter="wipe(left)">
                                          <p:cBhvr>
                                            <p:cTn id="77" dur="500"/>
                                            <p:tgtEl>
                                              <p:spTgt spid="27">
                                                <p:txEl>
                                                  <p:pRg st="0" end="0"/>
                                                </p:txEl>
                                              </p:spTgt>
                                            </p:tgtEl>
                                          </p:cBhvr>
                                        </p:animEffect>
                                      </p:childTnLst>
                                    </p:cTn>
                                  </p:par>
                                </p:childTnLst>
                              </p:cTn>
                            </p:par>
                            <p:par>
                              <p:cTn id="78" fill="hold">
                                <p:stCondLst>
                                  <p:cond delay="18400"/>
                                </p:stCondLst>
                                <p:childTnLst>
                                  <p:par>
                                    <p:cTn id="79" presetID="22" presetClass="entr" presetSubtype="8" fill="hold" grpId="0" nodeType="afterEffect">
                                      <p:stCondLst>
                                        <p:cond delay="0"/>
                                      </p:stCondLst>
                                      <p:childTnLst>
                                        <p:set>
                                          <p:cBhvr>
                                            <p:cTn id="80" dur="1" fill="hold">
                                              <p:stCondLst>
                                                <p:cond delay="0"/>
                                              </p:stCondLst>
                                            </p:cTn>
                                            <p:tgtEl>
                                              <p:spTgt spid="27">
                                                <p:txEl>
                                                  <p:pRg st="1" end="1"/>
                                                </p:txEl>
                                              </p:spTgt>
                                            </p:tgtEl>
                                            <p:attrNameLst>
                                              <p:attrName>style.visibility</p:attrName>
                                            </p:attrNameLst>
                                          </p:cBhvr>
                                          <p:to>
                                            <p:strVal val="visible"/>
                                          </p:to>
                                        </p:set>
                                        <p:animEffect transition="in" filter="wipe(left)">
                                          <p:cBhvr>
                                            <p:cTn id="81" dur="500"/>
                                            <p:tgtEl>
                                              <p:spTgt spid="27">
                                                <p:txEl>
                                                  <p:pRg st="1" end="1"/>
                                                </p:txEl>
                                              </p:spTgt>
                                            </p:tgtEl>
                                          </p:cBhvr>
                                        </p:animEffect>
                                      </p:childTnLst>
                                    </p:cTn>
                                  </p:par>
                                </p:childTnLst>
                              </p:cTn>
                            </p:par>
                            <p:par>
                              <p:cTn id="82" fill="hold">
                                <p:stCondLst>
                                  <p:cond delay="18900"/>
                                </p:stCondLst>
                                <p:childTnLst>
                                  <p:par>
                                    <p:cTn id="83" presetID="2" presetClass="entr" presetSubtype="4" accel="40000" fill="hold" grpId="0" nodeType="afterEffect" p14:presetBounceEnd="40000">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14:bounceEnd="40000">
                                          <p:cBhvr additive="base">
                                            <p:cTn id="85"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6" dur="500" fill="hold"/>
                                            <p:tgtEl>
                                              <p:spTgt spid="4"/>
                                            </p:tgtEl>
                                            <p:attrNameLst>
                                              <p:attrName>ppt_y</p:attrName>
                                            </p:attrNameLst>
                                          </p:cBhvr>
                                          <p:tavLst>
                                            <p:tav tm="0">
                                              <p:val>
                                                <p:strVal val="1+#ppt_h/2"/>
                                              </p:val>
                                            </p:tav>
                                            <p:tav tm="100000">
                                              <p:val>
                                                <p:strVal val="#ppt_y"/>
                                              </p:val>
                                            </p:tav>
                                          </p:tavLst>
                                        </p:anim>
                                      </p:childTnLst>
                                    </p:cTn>
                                  </p:par>
                                </p:childTnLst>
                              </p:cTn>
                            </p:par>
                            <p:par>
                              <p:cTn id="87" fill="hold">
                                <p:stCondLst>
                                  <p:cond delay="19400"/>
                                </p:stCondLst>
                                <p:childTnLst>
                                  <p:par>
                                    <p:cTn id="88" presetID="22" presetClass="entr" presetSubtype="8" fill="hold" grpId="0" nodeType="afterEffect">
                                      <p:stCondLst>
                                        <p:cond delay="0"/>
                                      </p:stCondLst>
                                      <p:childTnLst>
                                        <p:set>
                                          <p:cBhvr>
                                            <p:cTn id="89" dur="1" fill="hold">
                                              <p:stCondLst>
                                                <p:cond delay="0"/>
                                              </p:stCondLst>
                                            </p:cTn>
                                            <p:tgtEl>
                                              <p:spTgt spid="28">
                                                <p:txEl>
                                                  <p:pRg st="0" end="0"/>
                                                </p:txEl>
                                              </p:spTgt>
                                            </p:tgtEl>
                                            <p:attrNameLst>
                                              <p:attrName>style.visibility</p:attrName>
                                            </p:attrNameLst>
                                          </p:cBhvr>
                                          <p:to>
                                            <p:strVal val="visible"/>
                                          </p:to>
                                        </p:set>
                                        <p:animEffect transition="in" filter="wipe(left)">
                                          <p:cBhvr>
                                            <p:cTn id="90" dur="500"/>
                                            <p:tgtEl>
                                              <p:spTgt spid="28">
                                                <p:txEl>
                                                  <p:pRg st="0" end="0"/>
                                                </p:txEl>
                                              </p:spTgt>
                                            </p:tgtEl>
                                          </p:cBhvr>
                                        </p:animEffect>
                                      </p:childTnLst>
                                    </p:cTn>
                                  </p:par>
                                </p:childTnLst>
                              </p:cTn>
                            </p:par>
                            <p:par>
                              <p:cTn id="91" fill="hold">
                                <p:stCondLst>
                                  <p:cond delay="19900"/>
                                </p:stCondLst>
                                <p:childTnLst>
                                  <p:par>
                                    <p:cTn id="92" presetID="22" presetClass="entr" presetSubtype="8" fill="hold" grpId="0" nodeType="afterEffect">
                                      <p:stCondLst>
                                        <p:cond delay="0"/>
                                      </p:stCondLst>
                                      <p:childTnLst>
                                        <p:set>
                                          <p:cBhvr>
                                            <p:cTn id="93" dur="1" fill="hold">
                                              <p:stCondLst>
                                                <p:cond delay="0"/>
                                              </p:stCondLst>
                                            </p:cTn>
                                            <p:tgtEl>
                                              <p:spTgt spid="28">
                                                <p:txEl>
                                                  <p:pRg st="1" end="1"/>
                                                </p:txEl>
                                              </p:spTgt>
                                            </p:tgtEl>
                                            <p:attrNameLst>
                                              <p:attrName>style.visibility</p:attrName>
                                            </p:attrNameLst>
                                          </p:cBhvr>
                                          <p:to>
                                            <p:strVal val="visible"/>
                                          </p:to>
                                        </p:set>
                                        <p:animEffect transition="in" filter="wipe(left)">
                                          <p:cBhvr>
                                            <p:cTn id="94" dur="10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build="p"/>
          <p:bldP spid="4" grpId="0" animBg="1"/>
          <p:bldP spid="5" grpId="0" uiExpand="1" build="p"/>
          <p:bldP spid="24" grpId="0" uiExpand="1" build="p"/>
          <p:bldP spid="25" grpId="0" uiExpand="1" build="p"/>
          <p:bldP spid="26" grpId="0" uiExpand="1" build="p"/>
          <p:bldP spid="27" grpId="0" uiExpand="1" build="p"/>
          <p:bldP spid="28"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5500"/>
                                </p:stCondLst>
                                <p:childTnLst>
                                  <p:par>
                                    <p:cTn id="13" presetID="2" presetClass="entr" presetSubtype="2" accel="2000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600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800"/>
                                            <p:tgtEl>
                                              <p:spTgt spid="5">
                                                <p:txEl>
                                                  <p:pRg st="0" end="0"/>
                                                </p:txEl>
                                              </p:spTgt>
                                            </p:tgtEl>
                                          </p:cBhvr>
                                        </p:animEffect>
                                      </p:childTnLst>
                                    </p:cTn>
                                  </p:par>
                                </p:childTnLst>
                              </p:cTn>
                            </p:par>
                            <p:par>
                              <p:cTn id="21" fill="hold">
                                <p:stCondLst>
                                  <p:cond delay="6800"/>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800"/>
                                            <p:tgtEl>
                                              <p:spTgt spid="5">
                                                <p:txEl>
                                                  <p:pRg st="1" end="1"/>
                                                </p:txEl>
                                              </p:spTgt>
                                            </p:tgtEl>
                                          </p:cBhvr>
                                        </p:animEffect>
                                      </p:childTnLst>
                                    </p:cTn>
                                  </p:par>
                                </p:childTnLst>
                              </p:cTn>
                            </p:par>
                            <p:par>
                              <p:cTn id="25" fill="hold">
                                <p:stCondLst>
                                  <p:cond delay="10400"/>
                                </p:stCondLst>
                                <p:childTnLst>
                                  <p:par>
                                    <p:cTn id="26" presetID="2" presetClass="entr" presetSubtype="4" accel="4000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par>
                              <p:cTn id="30" fill="hold">
                                <p:stCondLst>
                                  <p:cond delay="10900"/>
                                </p:stCondLst>
                                <p:childTnLst>
                                  <p:par>
                                    <p:cTn id="31" presetID="22" presetClass="entr" presetSubtype="2"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1000"/>
                                            <p:tgtEl>
                                              <p:spTgt spid="10"/>
                                            </p:tgtEl>
                                          </p:cBhvr>
                                        </p:animEffect>
                                      </p:childTnLst>
                                    </p:cTn>
                                  </p:par>
                                </p:childTnLst>
                              </p:cTn>
                            </p:par>
                            <p:par>
                              <p:cTn id="34" fill="hold">
                                <p:stCondLst>
                                  <p:cond delay="11900"/>
                                </p:stCondLst>
                                <p:childTnLst>
                                  <p:par>
                                    <p:cTn id="35" presetID="22" presetClass="entr" presetSubtype="8" fill="hold" grpId="0" nodeType="after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wipe(left)">
                                          <p:cBhvr>
                                            <p:cTn id="37" dur="500"/>
                                            <p:tgtEl>
                                              <p:spTgt spid="24">
                                                <p:txEl>
                                                  <p:pRg st="0" end="0"/>
                                                </p:txEl>
                                              </p:spTgt>
                                            </p:tgtEl>
                                          </p:cBhvr>
                                        </p:animEffect>
                                      </p:childTnLst>
                                    </p:cTn>
                                  </p:par>
                                </p:childTnLst>
                              </p:cTn>
                            </p:par>
                            <p:par>
                              <p:cTn id="38" fill="hold">
                                <p:stCondLst>
                                  <p:cond delay="12400"/>
                                </p:stCondLst>
                                <p:childTnLst>
                                  <p:par>
                                    <p:cTn id="39" presetID="22" presetClass="entr" presetSubtype="8" fill="hold" grpId="0" nodeType="after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wipe(left)">
                                          <p:cBhvr>
                                            <p:cTn id="41" dur="500"/>
                                            <p:tgtEl>
                                              <p:spTgt spid="24">
                                                <p:txEl>
                                                  <p:pRg st="1" end="1"/>
                                                </p:txEl>
                                              </p:spTgt>
                                            </p:tgtEl>
                                          </p:cBhvr>
                                        </p:animEffect>
                                      </p:childTnLst>
                                    </p:cTn>
                                  </p:par>
                                </p:childTnLst>
                              </p:cTn>
                            </p:par>
                            <p:par>
                              <p:cTn id="42" fill="hold">
                                <p:stCondLst>
                                  <p:cond delay="12900"/>
                                </p:stCondLst>
                                <p:childTnLst>
                                  <p:par>
                                    <p:cTn id="43" presetID="22" presetClass="entr" presetSubtype="2"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right)">
                                          <p:cBhvr>
                                            <p:cTn id="45" dur="1000"/>
                                            <p:tgtEl>
                                              <p:spTgt spid="15"/>
                                            </p:tgtEl>
                                          </p:cBhvr>
                                        </p:animEffect>
                                      </p:childTnLst>
                                    </p:cTn>
                                  </p:par>
                                </p:childTnLst>
                              </p:cTn>
                            </p:par>
                            <p:par>
                              <p:cTn id="46" fill="hold">
                                <p:stCondLst>
                                  <p:cond delay="13900"/>
                                </p:stCondLst>
                                <p:childTnLst>
                                  <p:par>
                                    <p:cTn id="47" presetID="22" presetClass="entr" presetSubtype="8" fill="hold" grpId="0" nodeType="after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left)">
                                          <p:cBhvr>
                                            <p:cTn id="49" dur="500"/>
                                            <p:tgtEl>
                                              <p:spTgt spid="25">
                                                <p:txEl>
                                                  <p:pRg st="0" end="0"/>
                                                </p:txEl>
                                              </p:spTgt>
                                            </p:tgtEl>
                                          </p:cBhvr>
                                        </p:animEffect>
                                      </p:childTnLst>
                                    </p:cTn>
                                  </p:par>
                                </p:childTnLst>
                              </p:cTn>
                            </p:par>
                            <p:par>
                              <p:cTn id="50" fill="hold">
                                <p:stCondLst>
                                  <p:cond delay="14400"/>
                                </p:stCondLst>
                                <p:childTnLst>
                                  <p:par>
                                    <p:cTn id="51" presetID="22" presetClass="entr" presetSubtype="8" fill="hold" grpId="0" nodeType="afterEffect">
                                      <p:stCondLst>
                                        <p:cond delay="0"/>
                                      </p:stCondLst>
                                      <p:childTnLst>
                                        <p:set>
                                          <p:cBhvr>
                                            <p:cTn id="52" dur="1" fill="hold">
                                              <p:stCondLst>
                                                <p:cond delay="0"/>
                                              </p:stCondLst>
                                            </p:cTn>
                                            <p:tgtEl>
                                              <p:spTgt spid="25">
                                                <p:txEl>
                                                  <p:pRg st="1" end="1"/>
                                                </p:txEl>
                                              </p:spTgt>
                                            </p:tgtEl>
                                            <p:attrNameLst>
                                              <p:attrName>style.visibility</p:attrName>
                                            </p:attrNameLst>
                                          </p:cBhvr>
                                          <p:to>
                                            <p:strVal val="visible"/>
                                          </p:to>
                                        </p:set>
                                        <p:animEffect transition="in" filter="wipe(left)">
                                          <p:cBhvr>
                                            <p:cTn id="53" dur="500"/>
                                            <p:tgtEl>
                                              <p:spTgt spid="25">
                                                <p:txEl>
                                                  <p:pRg st="1" end="1"/>
                                                </p:txEl>
                                              </p:spTgt>
                                            </p:tgtEl>
                                          </p:cBhvr>
                                        </p:animEffect>
                                      </p:childTnLst>
                                    </p:cTn>
                                  </p:par>
                                </p:childTnLst>
                              </p:cTn>
                            </p:par>
                            <p:par>
                              <p:cTn id="54" fill="hold">
                                <p:stCondLst>
                                  <p:cond delay="14900"/>
                                </p:stCondLst>
                                <p:childTnLst>
                                  <p:par>
                                    <p:cTn id="55" presetID="22" presetClass="entr" presetSubtype="8" fill="hold" grpId="0" nodeType="afterEffect">
                                      <p:stCondLst>
                                        <p:cond delay="0"/>
                                      </p:stCondLst>
                                      <p:childTnLst>
                                        <p:set>
                                          <p:cBhvr>
                                            <p:cTn id="56" dur="1" fill="hold">
                                              <p:stCondLst>
                                                <p:cond delay="0"/>
                                              </p:stCondLst>
                                            </p:cTn>
                                            <p:tgtEl>
                                              <p:spTgt spid="25">
                                                <p:txEl>
                                                  <p:pRg st="2" end="2"/>
                                                </p:txEl>
                                              </p:spTgt>
                                            </p:tgtEl>
                                            <p:attrNameLst>
                                              <p:attrName>style.visibility</p:attrName>
                                            </p:attrNameLst>
                                          </p:cBhvr>
                                          <p:to>
                                            <p:strVal val="visible"/>
                                          </p:to>
                                        </p:set>
                                        <p:animEffect transition="in" filter="wipe(left)">
                                          <p:cBhvr>
                                            <p:cTn id="57" dur="500"/>
                                            <p:tgtEl>
                                              <p:spTgt spid="25">
                                                <p:txEl>
                                                  <p:pRg st="2" end="2"/>
                                                </p:txEl>
                                              </p:spTgt>
                                            </p:tgtEl>
                                          </p:cBhvr>
                                        </p:animEffect>
                                      </p:childTnLst>
                                    </p:cTn>
                                  </p:par>
                                </p:childTnLst>
                              </p:cTn>
                            </p:par>
                            <p:par>
                              <p:cTn id="58" fill="hold">
                                <p:stCondLst>
                                  <p:cond delay="15400"/>
                                </p:stCondLst>
                                <p:childTnLst>
                                  <p:par>
                                    <p:cTn id="59" presetID="22" presetClass="entr" presetSubtype="2"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right)">
                                          <p:cBhvr>
                                            <p:cTn id="61" dur="500"/>
                                            <p:tgtEl>
                                              <p:spTgt spid="17"/>
                                            </p:tgtEl>
                                          </p:cBhvr>
                                        </p:animEffect>
                                      </p:childTnLst>
                                    </p:cTn>
                                  </p:par>
                                </p:childTnLst>
                              </p:cTn>
                            </p:par>
                            <p:par>
                              <p:cTn id="62" fill="hold">
                                <p:stCondLst>
                                  <p:cond delay="15900"/>
                                </p:stCondLst>
                                <p:childTnLst>
                                  <p:par>
                                    <p:cTn id="63" presetID="22" presetClass="entr" presetSubtype="8" fill="hold" grpId="0" nodeType="afterEffect">
                                      <p:stCondLst>
                                        <p:cond delay="0"/>
                                      </p:stCondLst>
                                      <p:childTnLst>
                                        <p:set>
                                          <p:cBhvr>
                                            <p:cTn id="64" dur="1" fill="hold">
                                              <p:stCondLst>
                                                <p:cond delay="0"/>
                                              </p:stCondLst>
                                            </p:cTn>
                                            <p:tgtEl>
                                              <p:spTgt spid="26">
                                                <p:txEl>
                                                  <p:pRg st="0" end="0"/>
                                                </p:txEl>
                                              </p:spTgt>
                                            </p:tgtEl>
                                            <p:attrNameLst>
                                              <p:attrName>style.visibility</p:attrName>
                                            </p:attrNameLst>
                                          </p:cBhvr>
                                          <p:to>
                                            <p:strVal val="visible"/>
                                          </p:to>
                                        </p:set>
                                        <p:animEffect transition="in" filter="wipe(left)">
                                          <p:cBhvr>
                                            <p:cTn id="65" dur="500"/>
                                            <p:tgtEl>
                                              <p:spTgt spid="26">
                                                <p:txEl>
                                                  <p:pRg st="0" end="0"/>
                                                </p:txEl>
                                              </p:spTgt>
                                            </p:tgtEl>
                                          </p:cBhvr>
                                        </p:animEffect>
                                      </p:childTnLst>
                                    </p:cTn>
                                  </p:par>
                                </p:childTnLst>
                              </p:cTn>
                            </p:par>
                            <p:par>
                              <p:cTn id="66" fill="hold">
                                <p:stCondLst>
                                  <p:cond delay="16400"/>
                                </p:stCondLst>
                                <p:childTnLst>
                                  <p:par>
                                    <p:cTn id="67" presetID="22" presetClass="entr" presetSubtype="8" fill="hold" grpId="0" nodeType="afterEffect">
                                      <p:stCondLst>
                                        <p:cond delay="0"/>
                                      </p:stCondLst>
                                      <p:childTnLst>
                                        <p:set>
                                          <p:cBhvr>
                                            <p:cTn id="68" dur="1" fill="hold">
                                              <p:stCondLst>
                                                <p:cond delay="0"/>
                                              </p:stCondLst>
                                            </p:cTn>
                                            <p:tgtEl>
                                              <p:spTgt spid="26">
                                                <p:txEl>
                                                  <p:pRg st="1" end="1"/>
                                                </p:txEl>
                                              </p:spTgt>
                                            </p:tgtEl>
                                            <p:attrNameLst>
                                              <p:attrName>style.visibility</p:attrName>
                                            </p:attrNameLst>
                                          </p:cBhvr>
                                          <p:to>
                                            <p:strVal val="visible"/>
                                          </p:to>
                                        </p:set>
                                        <p:animEffect transition="in" filter="wipe(left)">
                                          <p:cBhvr>
                                            <p:cTn id="69" dur="500"/>
                                            <p:tgtEl>
                                              <p:spTgt spid="26">
                                                <p:txEl>
                                                  <p:pRg st="1" end="1"/>
                                                </p:txEl>
                                              </p:spTgt>
                                            </p:tgtEl>
                                          </p:cBhvr>
                                        </p:animEffect>
                                      </p:childTnLst>
                                    </p:cTn>
                                  </p:par>
                                </p:childTnLst>
                              </p:cTn>
                            </p:par>
                            <p:par>
                              <p:cTn id="70" fill="hold">
                                <p:stCondLst>
                                  <p:cond delay="16900"/>
                                </p:stCondLst>
                                <p:childTnLst>
                                  <p:par>
                                    <p:cTn id="71" presetID="22" presetClass="entr" presetSubtype="2"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right)">
                                          <p:cBhvr>
                                            <p:cTn id="73" dur="1000"/>
                                            <p:tgtEl>
                                              <p:spTgt spid="19"/>
                                            </p:tgtEl>
                                          </p:cBhvr>
                                        </p:animEffect>
                                      </p:childTnLst>
                                    </p:cTn>
                                  </p:par>
                                </p:childTnLst>
                              </p:cTn>
                            </p:par>
                            <p:par>
                              <p:cTn id="74" fill="hold">
                                <p:stCondLst>
                                  <p:cond delay="17900"/>
                                </p:stCondLst>
                                <p:childTnLst>
                                  <p:par>
                                    <p:cTn id="75" presetID="22" presetClass="entr" presetSubtype="8" fill="hold" grpId="0" nodeType="afterEffect">
                                      <p:stCondLst>
                                        <p:cond delay="0"/>
                                      </p:stCondLst>
                                      <p:childTnLst>
                                        <p:set>
                                          <p:cBhvr>
                                            <p:cTn id="76" dur="1" fill="hold">
                                              <p:stCondLst>
                                                <p:cond delay="0"/>
                                              </p:stCondLst>
                                            </p:cTn>
                                            <p:tgtEl>
                                              <p:spTgt spid="27">
                                                <p:txEl>
                                                  <p:pRg st="0" end="0"/>
                                                </p:txEl>
                                              </p:spTgt>
                                            </p:tgtEl>
                                            <p:attrNameLst>
                                              <p:attrName>style.visibility</p:attrName>
                                            </p:attrNameLst>
                                          </p:cBhvr>
                                          <p:to>
                                            <p:strVal val="visible"/>
                                          </p:to>
                                        </p:set>
                                        <p:animEffect transition="in" filter="wipe(left)">
                                          <p:cBhvr>
                                            <p:cTn id="77" dur="500"/>
                                            <p:tgtEl>
                                              <p:spTgt spid="27">
                                                <p:txEl>
                                                  <p:pRg st="0" end="0"/>
                                                </p:txEl>
                                              </p:spTgt>
                                            </p:tgtEl>
                                          </p:cBhvr>
                                        </p:animEffect>
                                      </p:childTnLst>
                                    </p:cTn>
                                  </p:par>
                                </p:childTnLst>
                              </p:cTn>
                            </p:par>
                            <p:par>
                              <p:cTn id="78" fill="hold">
                                <p:stCondLst>
                                  <p:cond delay="18400"/>
                                </p:stCondLst>
                                <p:childTnLst>
                                  <p:par>
                                    <p:cTn id="79" presetID="22" presetClass="entr" presetSubtype="8" fill="hold" grpId="0" nodeType="afterEffect">
                                      <p:stCondLst>
                                        <p:cond delay="0"/>
                                      </p:stCondLst>
                                      <p:childTnLst>
                                        <p:set>
                                          <p:cBhvr>
                                            <p:cTn id="80" dur="1" fill="hold">
                                              <p:stCondLst>
                                                <p:cond delay="0"/>
                                              </p:stCondLst>
                                            </p:cTn>
                                            <p:tgtEl>
                                              <p:spTgt spid="27">
                                                <p:txEl>
                                                  <p:pRg st="1" end="1"/>
                                                </p:txEl>
                                              </p:spTgt>
                                            </p:tgtEl>
                                            <p:attrNameLst>
                                              <p:attrName>style.visibility</p:attrName>
                                            </p:attrNameLst>
                                          </p:cBhvr>
                                          <p:to>
                                            <p:strVal val="visible"/>
                                          </p:to>
                                        </p:set>
                                        <p:animEffect transition="in" filter="wipe(left)">
                                          <p:cBhvr>
                                            <p:cTn id="81" dur="500"/>
                                            <p:tgtEl>
                                              <p:spTgt spid="27">
                                                <p:txEl>
                                                  <p:pRg st="1" end="1"/>
                                                </p:txEl>
                                              </p:spTgt>
                                            </p:tgtEl>
                                          </p:cBhvr>
                                        </p:animEffect>
                                      </p:childTnLst>
                                    </p:cTn>
                                  </p:par>
                                </p:childTnLst>
                              </p:cTn>
                            </p:par>
                            <p:par>
                              <p:cTn id="82" fill="hold">
                                <p:stCondLst>
                                  <p:cond delay="18900"/>
                                </p:stCondLst>
                                <p:childTnLst>
                                  <p:par>
                                    <p:cTn id="83" presetID="2" presetClass="entr" presetSubtype="4" accel="40000" fill="hold" grpId="0" nodeType="after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additive="base">
                                            <p:cTn id="85" dur="500" fill="hold"/>
                                            <p:tgtEl>
                                              <p:spTgt spid="4"/>
                                            </p:tgtEl>
                                            <p:attrNameLst>
                                              <p:attrName>ppt_x</p:attrName>
                                            </p:attrNameLst>
                                          </p:cBhvr>
                                          <p:tavLst>
                                            <p:tav tm="0">
                                              <p:val>
                                                <p:strVal val="#ppt_x"/>
                                              </p:val>
                                            </p:tav>
                                            <p:tav tm="100000">
                                              <p:val>
                                                <p:strVal val="#ppt_x"/>
                                              </p:val>
                                            </p:tav>
                                          </p:tavLst>
                                        </p:anim>
                                        <p:anim calcmode="lin" valueType="num">
                                          <p:cBhvr additive="base">
                                            <p:cTn id="86" dur="500" fill="hold"/>
                                            <p:tgtEl>
                                              <p:spTgt spid="4"/>
                                            </p:tgtEl>
                                            <p:attrNameLst>
                                              <p:attrName>ppt_y</p:attrName>
                                            </p:attrNameLst>
                                          </p:cBhvr>
                                          <p:tavLst>
                                            <p:tav tm="0">
                                              <p:val>
                                                <p:strVal val="1+#ppt_h/2"/>
                                              </p:val>
                                            </p:tav>
                                            <p:tav tm="100000">
                                              <p:val>
                                                <p:strVal val="#ppt_y"/>
                                              </p:val>
                                            </p:tav>
                                          </p:tavLst>
                                        </p:anim>
                                      </p:childTnLst>
                                    </p:cTn>
                                  </p:par>
                                </p:childTnLst>
                              </p:cTn>
                            </p:par>
                            <p:par>
                              <p:cTn id="87" fill="hold">
                                <p:stCondLst>
                                  <p:cond delay="19400"/>
                                </p:stCondLst>
                                <p:childTnLst>
                                  <p:par>
                                    <p:cTn id="88" presetID="22" presetClass="entr" presetSubtype="8" fill="hold" grpId="0" nodeType="afterEffect">
                                      <p:stCondLst>
                                        <p:cond delay="0"/>
                                      </p:stCondLst>
                                      <p:childTnLst>
                                        <p:set>
                                          <p:cBhvr>
                                            <p:cTn id="89" dur="1" fill="hold">
                                              <p:stCondLst>
                                                <p:cond delay="0"/>
                                              </p:stCondLst>
                                            </p:cTn>
                                            <p:tgtEl>
                                              <p:spTgt spid="28">
                                                <p:txEl>
                                                  <p:pRg st="0" end="0"/>
                                                </p:txEl>
                                              </p:spTgt>
                                            </p:tgtEl>
                                            <p:attrNameLst>
                                              <p:attrName>style.visibility</p:attrName>
                                            </p:attrNameLst>
                                          </p:cBhvr>
                                          <p:to>
                                            <p:strVal val="visible"/>
                                          </p:to>
                                        </p:set>
                                        <p:animEffect transition="in" filter="wipe(left)">
                                          <p:cBhvr>
                                            <p:cTn id="90" dur="500"/>
                                            <p:tgtEl>
                                              <p:spTgt spid="28">
                                                <p:txEl>
                                                  <p:pRg st="0" end="0"/>
                                                </p:txEl>
                                              </p:spTgt>
                                            </p:tgtEl>
                                          </p:cBhvr>
                                        </p:animEffect>
                                      </p:childTnLst>
                                    </p:cTn>
                                  </p:par>
                                </p:childTnLst>
                              </p:cTn>
                            </p:par>
                            <p:par>
                              <p:cTn id="91" fill="hold">
                                <p:stCondLst>
                                  <p:cond delay="19900"/>
                                </p:stCondLst>
                                <p:childTnLst>
                                  <p:par>
                                    <p:cTn id="92" presetID="22" presetClass="entr" presetSubtype="8" fill="hold" grpId="0" nodeType="afterEffect">
                                      <p:stCondLst>
                                        <p:cond delay="0"/>
                                      </p:stCondLst>
                                      <p:childTnLst>
                                        <p:set>
                                          <p:cBhvr>
                                            <p:cTn id="93" dur="1" fill="hold">
                                              <p:stCondLst>
                                                <p:cond delay="0"/>
                                              </p:stCondLst>
                                            </p:cTn>
                                            <p:tgtEl>
                                              <p:spTgt spid="28">
                                                <p:txEl>
                                                  <p:pRg st="1" end="1"/>
                                                </p:txEl>
                                              </p:spTgt>
                                            </p:tgtEl>
                                            <p:attrNameLst>
                                              <p:attrName>style.visibility</p:attrName>
                                            </p:attrNameLst>
                                          </p:cBhvr>
                                          <p:to>
                                            <p:strVal val="visible"/>
                                          </p:to>
                                        </p:set>
                                        <p:animEffect transition="in" filter="wipe(left)">
                                          <p:cBhvr>
                                            <p:cTn id="94" dur="10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build="p"/>
          <p:bldP spid="4" grpId="0" animBg="1"/>
          <p:bldP spid="5" grpId="0" uiExpand="1" build="p"/>
          <p:bldP spid="24" grpId="0" uiExpand="1" build="p"/>
          <p:bldP spid="25" grpId="0" uiExpand="1" build="p"/>
          <p:bldP spid="26" grpId="0" uiExpand="1" build="p"/>
          <p:bldP spid="27" grpId="0" uiExpand="1" build="p"/>
          <p:bldP spid="28" grpId="0" uiExpand="1" build="p"/>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4B8D7D7-6414-3339-8536-BD9C6AC3E6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sp>
        <p:nvSpPr>
          <p:cNvPr id="6" name="Rectangle: Rounded Corners 5">
            <a:extLst>
              <a:ext uri="{FF2B5EF4-FFF2-40B4-BE49-F238E27FC236}">
                <a16:creationId xmlns:a16="http://schemas.microsoft.com/office/drawing/2014/main" id="{25B29D08-21EB-29A7-1649-62E75C8B8DCB}"/>
              </a:ext>
            </a:extLst>
          </p:cNvPr>
          <p:cNvSpPr/>
          <p:nvPr/>
        </p:nvSpPr>
        <p:spPr>
          <a:xfrm>
            <a:off x="8828954" y="629917"/>
            <a:ext cx="2882103" cy="1325564"/>
          </a:xfrm>
          <a:prstGeom prst="roundRect">
            <a:avLst/>
          </a:prstGeom>
          <a:solidFill>
            <a:srgbClr val="D5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4B1"/>
              </a:solidFill>
            </a:endParaRPr>
          </a:p>
        </p:txBody>
      </p:sp>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00B4B1"/>
                </a:solidFill>
                <a:latin typeface="Mikado Bold" panose="02000000000000000000" pitchFamily="50" charset="0"/>
              </a:rPr>
              <a:t>Stop 5: </a:t>
            </a:r>
            <a:r>
              <a:rPr lang="en-US" sz="4400" dirty="0">
                <a:solidFill>
                  <a:srgbClr val="454F57"/>
                </a:solidFill>
                <a:latin typeface="Mikado Bold" panose="02000000000000000000" pitchFamily="50" charset="0"/>
              </a:rPr>
              <a:t>During the Day	</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9097054" y="935115"/>
            <a:ext cx="3011376" cy="1748432"/>
          </a:xfrm>
        </p:spPr>
        <p:txBody>
          <a:bodyPr>
            <a:normAutofit/>
          </a:bodyPr>
          <a:lstStyle/>
          <a:p>
            <a:pPr marL="0" indent="0">
              <a:lnSpc>
                <a:spcPct val="100000"/>
              </a:lnSpc>
              <a:spcBef>
                <a:spcPts val="0"/>
              </a:spcBef>
              <a:spcAft>
                <a:spcPts val="600"/>
              </a:spcAft>
              <a:buNone/>
            </a:pPr>
            <a:r>
              <a:rPr lang="en-US" sz="2000" dirty="0">
                <a:solidFill>
                  <a:srgbClr val="00B4B1"/>
                </a:solidFill>
                <a:latin typeface="Mikado Medium" panose="02000000000000000000" pitchFamily="50" charset="0"/>
              </a:rPr>
              <a:t>Fill your days with </a:t>
            </a:r>
          </a:p>
          <a:p>
            <a:pPr marL="0" indent="0">
              <a:lnSpc>
                <a:spcPct val="100000"/>
              </a:lnSpc>
              <a:spcBef>
                <a:spcPts val="0"/>
              </a:spcBef>
              <a:spcAft>
                <a:spcPts val="600"/>
              </a:spcAft>
              <a:buNone/>
            </a:pPr>
            <a:r>
              <a:rPr lang="en-US" sz="2000" dirty="0">
                <a:solidFill>
                  <a:srgbClr val="00B4B1"/>
                </a:solidFill>
                <a:latin typeface="Mikado Medium" panose="02000000000000000000" pitchFamily="50" charset="0"/>
              </a:rPr>
              <a:t>the best of actions!</a:t>
            </a:r>
          </a:p>
        </p:txBody>
      </p:sp>
      <p:sp>
        <p:nvSpPr>
          <p:cNvPr id="5" name="TextBox 4">
            <a:extLst>
              <a:ext uri="{FF2B5EF4-FFF2-40B4-BE49-F238E27FC236}">
                <a16:creationId xmlns:a16="http://schemas.microsoft.com/office/drawing/2014/main" id="{53236061-D41A-918A-66C7-AA6AD9EF01BD}"/>
              </a:ext>
            </a:extLst>
          </p:cNvPr>
          <p:cNvSpPr txBox="1"/>
          <p:nvPr/>
        </p:nvSpPr>
        <p:spPr>
          <a:xfrm>
            <a:off x="9820472"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sp>
        <p:nvSpPr>
          <p:cNvPr id="7" name="Content Placeholder 2">
            <a:extLst>
              <a:ext uri="{FF2B5EF4-FFF2-40B4-BE49-F238E27FC236}">
                <a16:creationId xmlns:a16="http://schemas.microsoft.com/office/drawing/2014/main" id="{BFB5E503-8962-E77E-48D2-8415D7E66345}"/>
              </a:ext>
            </a:extLst>
          </p:cNvPr>
          <p:cNvSpPr txBox="1">
            <a:spLocks/>
          </p:cNvSpPr>
          <p:nvPr/>
        </p:nvSpPr>
        <p:spPr>
          <a:xfrm>
            <a:off x="838200" y="1539256"/>
            <a:ext cx="6256282" cy="5676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1200"/>
              </a:spcBef>
              <a:buNone/>
            </a:pPr>
            <a:r>
              <a:rPr lang="en-US" sz="2600" dirty="0">
                <a:solidFill>
                  <a:srgbClr val="00B4B1"/>
                </a:solidFill>
                <a:latin typeface="Mikado Medium" panose="02000000000000000000" pitchFamily="50" charset="0"/>
              </a:rPr>
              <a:t>[A] </a:t>
            </a:r>
            <a:r>
              <a:rPr lang="en-US" sz="2600" dirty="0">
                <a:solidFill>
                  <a:srgbClr val="454F57"/>
                </a:solidFill>
                <a:latin typeface="Mikado Medium" panose="02000000000000000000" pitchFamily="50" charset="0"/>
              </a:rPr>
              <a:t>How should we spend our Ramadan? </a:t>
            </a:r>
          </a:p>
        </p:txBody>
      </p:sp>
      <p:graphicFrame>
        <p:nvGraphicFramePr>
          <p:cNvPr id="9" name="Diagram 8">
            <a:extLst>
              <a:ext uri="{FF2B5EF4-FFF2-40B4-BE49-F238E27FC236}">
                <a16:creationId xmlns:a16="http://schemas.microsoft.com/office/drawing/2014/main" id="{58EC5C70-11C5-1CF6-6F40-45847162A819}"/>
              </a:ext>
            </a:extLst>
          </p:cNvPr>
          <p:cNvGraphicFramePr/>
          <p:nvPr>
            <p:extLst>
              <p:ext uri="{D42A27DB-BD31-4B8C-83A1-F6EECF244321}">
                <p14:modId xmlns:p14="http://schemas.microsoft.com/office/powerpoint/2010/main" val="425247284"/>
              </p:ext>
            </p:extLst>
          </p:nvPr>
        </p:nvGraphicFramePr>
        <p:xfrm>
          <a:off x="650083" y="2431982"/>
          <a:ext cx="3820318" cy="35808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Diagram 11">
            <a:extLst>
              <a:ext uri="{FF2B5EF4-FFF2-40B4-BE49-F238E27FC236}">
                <a16:creationId xmlns:a16="http://schemas.microsoft.com/office/drawing/2014/main" id="{EBCE6F0B-3950-05A0-040A-A6AD55F3C53C}"/>
              </a:ext>
            </a:extLst>
          </p:cNvPr>
          <p:cNvGraphicFramePr/>
          <p:nvPr>
            <p:extLst>
              <p:ext uri="{D42A27DB-BD31-4B8C-83A1-F6EECF244321}">
                <p14:modId xmlns:p14="http://schemas.microsoft.com/office/powerpoint/2010/main" val="71762881"/>
              </p:ext>
            </p:extLst>
          </p:nvPr>
        </p:nvGraphicFramePr>
        <p:xfrm>
          <a:off x="5323770" y="2431981"/>
          <a:ext cx="4004958" cy="358089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8183463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5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2750"/>
                                </p:stCondLst>
                                <p:childTnLst>
                                  <p:par>
                                    <p:cTn id="9" presetID="2" presetClass="entr" presetSubtype="2" accel="20000" fill="hold" grpId="0" nodeType="afterEffect" p14:presetBounceEnd="4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325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par>
                              <p:cTn id="17" fill="hold">
                                <p:stCondLst>
                                  <p:cond delay="450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9">
                                                <p:graphicEl>
                                                  <a:dgm id="{51F21FD0-2043-4C3D-A835-E7C5567706AA}"/>
                                                </p:graphicEl>
                                              </p:spTgt>
                                            </p:tgtEl>
                                            <p:attrNameLst>
                                              <p:attrName>style.visibility</p:attrName>
                                            </p:attrNameLst>
                                          </p:cBhvr>
                                          <p:to>
                                            <p:strVal val="visible"/>
                                          </p:to>
                                        </p:set>
                                        <p:animEffect transition="in" filter="fade">
                                          <p:cBhvr>
                                            <p:cTn id="24" dur="500"/>
                                            <p:tgtEl>
                                              <p:spTgt spid="9">
                                                <p:graphicEl>
                                                  <a:dgm id="{51F21FD0-2043-4C3D-A835-E7C5567706AA}"/>
                                                </p:graphicEl>
                                              </p:spTgt>
                                            </p:tgtEl>
                                          </p:cBhvr>
                                        </p:animEffect>
                                      </p:childTnLst>
                                    </p:cTn>
                                  </p:par>
                                </p:childTnLst>
                              </p:cTn>
                            </p:par>
                            <p:par>
                              <p:cTn id="25" fill="hold">
                                <p:stCondLst>
                                  <p:cond delay="6500"/>
                                </p:stCondLst>
                                <p:childTnLst>
                                  <p:par>
                                    <p:cTn id="26" presetID="10" presetClass="entr" presetSubtype="0" fill="hold" grpId="0" nodeType="afterEffect">
                                      <p:stCondLst>
                                        <p:cond delay="0"/>
                                      </p:stCondLst>
                                      <p:childTnLst>
                                        <p:set>
                                          <p:cBhvr>
                                            <p:cTn id="27" dur="1" fill="hold">
                                              <p:stCondLst>
                                                <p:cond delay="0"/>
                                              </p:stCondLst>
                                            </p:cTn>
                                            <p:tgtEl>
                                              <p:spTgt spid="9">
                                                <p:graphicEl>
                                                  <a:dgm id="{37D62DAD-72AC-45FB-AEAD-25319CA90289}"/>
                                                </p:graphicEl>
                                              </p:spTgt>
                                            </p:tgtEl>
                                            <p:attrNameLst>
                                              <p:attrName>style.visibility</p:attrName>
                                            </p:attrNameLst>
                                          </p:cBhvr>
                                          <p:to>
                                            <p:strVal val="visible"/>
                                          </p:to>
                                        </p:set>
                                        <p:animEffect transition="in" filter="fade">
                                          <p:cBhvr>
                                            <p:cTn id="28" dur="500"/>
                                            <p:tgtEl>
                                              <p:spTgt spid="9">
                                                <p:graphicEl>
                                                  <a:dgm id="{37D62DAD-72AC-45FB-AEAD-25319CA90289}"/>
                                                </p:graphicEl>
                                              </p:spTgt>
                                            </p:tgtEl>
                                          </p:cBhvr>
                                        </p:animEffect>
                                      </p:childTnLst>
                                    </p:cTn>
                                  </p:par>
                                </p:childTnLst>
                              </p:cTn>
                            </p:par>
                            <p:par>
                              <p:cTn id="29" fill="hold">
                                <p:stCondLst>
                                  <p:cond delay="7000"/>
                                </p:stCondLst>
                                <p:childTnLst>
                                  <p:par>
                                    <p:cTn id="30" presetID="10" presetClass="entr" presetSubtype="0" fill="hold" grpId="0" nodeType="afterEffect">
                                      <p:stCondLst>
                                        <p:cond delay="0"/>
                                      </p:stCondLst>
                                      <p:childTnLst>
                                        <p:set>
                                          <p:cBhvr>
                                            <p:cTn id="31" dur="1" fill="hold">
                                              <p:stCondLst>
                                                <p:cond delay="0"/>
                                              </p:stCondLst>
                                            </p:cTn>
                                            <p:tgtEl>
                                              <p:spTgt spid="9">
                                                <p:graphicEl>
                                                  <a:dgm id="{DC35F5DE-B9F7-4075-9B4B-1343EA0C0BFE}"/>
                                                </p:graphicEl>
                                              </p:spTgt>
                                            </p:tgtEl>
                                            <p:attrNameLst>
                                              <p:attrName>style.visibility</p:attrName>
                                            </p:attrNameLst>
                                          </p:cBhvr>
                                          <p:to>
                                            <p:strVal val="visible"/>
                                          </p:to>
                                        </p:set>
                                        <p:animEffect transition="in" filter="fade">
                                          <p:cBhvr>
                                            <p:cTn id="32" dur="500"/>
                                            <p:tgtEl>
                                              <p:spTgt spid="9">
                                                <p:graphicEl>
                                                  <a:dgm id="{DC35F5DE-B9F7-4075-9B4B-1343EA0C0BFE}"/>
                                                </p:graphicEl>
                                              </p:spTgt>
                                            </p:tgtEl>
                                          </p:cBhvr>
                                        </p:animEffect>
                                      </p:childTnLst>
                                    </p:cTn>
                                  </p:par>
                                </p:childTnLst>
                              </p:cTn>
                            </p:par>
                            <p:par>
                              <p:cTn id="33" fill="hold">
                                <p:stCondLst>
                                  <p:cond delay="7500"/>
                                </p:stCondLst>
                                <p:childTnLst>
                                  <p:par>
                                    <p:cTn id="34" presetID="10" presetClass="entr" presetSubtype="0" fill="hold" grpId="0" nodeType="afterEffect">
                                      <p:stCondLst>
                                        <p:cond delay="0"/>
                                      </p:stCondLst>
                                      <p:childTnLst>
                                        <p:set>
                                          <p:cBhvr>
                                            <p:cTn id="35" dur="1" fill="hold">
                                              <p:stCondLst>
                                                <p:cond delay="0"/>
                                              </p:stCondLst>
                                            </p:cTn>
                                            <p:tgtEl>
                                              <p:spTgt spid="9">
                                                <p:graphicEl>
                                                  <a:dgm id="{20477811-8FAB-45A6-9BAC-EF4077D03F66}"/>
                                                </p:graphicEl>
                                              </p:spTgt>
                                            </p:tgtEl>
                                            <p:attrNameLst>
                                              <p:attrName>style.visibility</p:attrName>
                                            </p:attrNameLst>
                                          </p:cBhvr>
                                          <p:to>
                                            <p:strVal val="visible"/>
                                          </p:to>
                                        </p:set>
                                        <p:animEffect transition="in" filter="fade">
                                          <p:cBhvr>
                                            <p:cTn id="36" dur="500"/>
                                            <p:tgtEl>
                                              <p:spTgt spid="9">
                                                <p:graphicEl>
                                                  <a:dgm id="{20477811-8FAB-45A6-9BAC-EF4077D03F66}"/>
                                                </p:graphicEl>
                                              </p:spTgt>
                                            </p:tgtEl>
                                          </p:cBhvr>
                                        </p:animEffect>
                                      </p:child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9">
                                                <p:graphicEl>
                                                  <a:dgm id="{99D5C7F4-AD4B-44A8-814F-488FC48C2F61}"/>
                                                </p:graphicEl>
                                              </p:spTgt>
                                            </p:tgtEl>
                                            <p:attrNameLst>
                                              <p:attrName>style.visibility</p:attrName>
                                            </p:attrNameLst>
                                          </p:cBhvr>
                                          <p:to>
                                            <p:strVal val="visible"/>
                                          </p:to>
                                        </p:set>
                                        <p:animEffect transition="in" filter="fade">
                                          <p:cBhvr>
                                            <p:cTn id="40" dur="500"/>
                                            <p:tgtEl>
                                              <p:spTgt spid="9">
                                                <p:graphicEl>
                                                  <a:dgm id="{99D5C7F4-AD4B-44A8-814F-488FC48C2F61}"/>
                                                </p:graphicEl>
                                              </p:spTgt>
                                            </p:tgtEl>
                                          </p:cBhvr>
                                        </p:animEffect>
                                      </p:childTnLst>
                                    </p:cTn>
                                  </p:par>
                                </p:childTnLst>
                              </p:cTn>
                            </p:par>
                            <p:par>
                              <p:cTn id="41" fill="hold">
                                <p:stCondLst>
                                  <p:cond delay="8500"/>
                                </p:stCondLst>
                                <p:childTnLst>
                                  <p:par>
                                    <p:cTn id="42" presetID="10" presetClass="entr" presetSubtype="0" fill="hold" grpId="0" nodeType="afterEffect">
                                      <p:stCondLst>
                                        <p:cond delay="0"/>
                                      </p:stCondLst>
                                      <p:childTnLst>
                                        <p:set>
                                          <p:cBhvr>
                                            <p:cTn id="43" dur="1" fill="hold">
                                              <p:stCondLst>
                                                <p:cond delay="0"/>
                                              </p:stCondLst>
                                            </p:cTn>
                                            <p:tgtEl>
                                              <p:spTgt spid="9">
                                                <p:graphicEl>
                                                  <a:dgm id="{79915B95-2A45-4578-AA4B-B61552A78199}"/>
                                                </p:graphicEl>
                                              </p:spTgt>
                                            </p:tgtEl>
                                            <p:attrNameLst>
                                              <p:attrName>style.visibility</p:attrName>
                                            </p:attrNameLst>
                                          </p:cBhvr>
                                          <p:to>
                                            <p:strVal val="visible"/>
                                          </p:to>
                                        </p:set>
                                        <p:animEffect transition="in" filter="fade">
                                          <p:cBhvr>
                                            <p:cTn id="44" dur="500"/>
                                            <p:tgtEl>
                                              <p:spTgt spid="9">
                                                <p:graphicEl>
                                                  <a:dgm id="{79915B95-2A45-4578-AA4B-B61552A78199}"/>
                                                </p:graphicEl>
                                              </p:spTgt>
                                            </p:tgtEl>
                                          </p:cBhvr>
                                        </p:animEffect>
                                      </p:childTnLst>
                                    </p:cTn>
                                  </p:par>
                                </p:childTnLst>
                              </p:cTn>
                            </p:par>
                            <p:par>
                              <p:cTn id="45" fill="hold">
                                <p:stCondLst>
                                  <p:cond delay="9000"/>
                                </p:stCondLst>
                                <p:childTnLst>
                                  <p:par>
                                    <p:cTn id="46" presetID="10" presetClass="entr" presetSubtype="0" fill="hold" grpId="0" nodeType="afterEffect">
                                      <p:stCondLst>
                                        <p:cond delay="0"/>
                                      </p:stCondLst>
                                      <p:childTnLst>
                                        <p:set>
                                          <p:cBhvr>
                                            <p:cTn id="47" dur="1" fill="hold">
                                              <p:stCondLst>
                                                <p:cond delay="0"/>
                                              </p:stCondLst>
                                            </p:cTn>
                                            <p:tgtEl>
                                              <p:spTgt spid="9">
                                                <p:graphicEl>
                                                  <a:dgm id="{2832E5FA-96CA-46E2-92A0-4431765FE836}"/>
                                                </p:graphicEl>
                                              </p:spTgt>
                                            </p:tgtEl>
                                            <p:attrNameLst>
                                              <p:attrName>style.visibility</p:attrName>
                                            </p:attrNameLst>
                                          </p:cBhvr>
                                          <p:to>
                                            <p:strVal val="visible"/>
                                          </p:to>
                                        </p:set>
                                        <p:animEffect transition="in" filter="fade">
                                          <p:cBhvr>
                                            <p:cTn id="48" dur="500"/>
                                            <p:tgtEl>
                                              <p:spTgt spid="9">
                                                <p:graphicEl>
                                                  <a:dgm id="{2832E5FA-96CA-46E2-92A0-4431765FE836}"/>
                                                </p:graphicEl>
                                              </p:spTgt>
                                            </p:tgtEl>
                                          </p:cBhvr>
                                        </p:animEffect>
                                      </p:childTnLst>
                                    </p:cTn>
                                  </p:par>
                                </p:childTnLst>
                              </p:cTn>
                            </p:par>
                            <p:par>
                              <p:cTn id="49" fill="hold">
                                <p:stCondLst>
                                  <p:cond delay="9500"/>
                                </p:stCondLst>
                                <p:childTnLst>
                                  <p:par>
                                    <p:cTn id="50" presetID="10" presetClass="entr" presetSubtype="0" fill="hold" grpId="0" nodeType="afterEffect">
                                      <p:stCondLst>
                                        <p:cond delay="0"/>
                                      </p:stCondLst>
                                      <p:childTnLst>
                                        <p:set>
                                          <p:cBhvr>
                                            <p:cTn id="51" dur="1" fill="hold">
                                              <p:stCondLst>
                                                <p:cond delay="0"/>
                                              </p:stCondLst>
                                            </p:cTn>
                                            <p:tgtEl>
                                              <p:spTgt spid="9">
                                                <p:graphicEl>
                                                  <a:dgm id="{B2134C1D-B86D-4B42-BB30-45A745F39F50}"/>
                                                </p:graphicEl>
                                              </p:spTgt>
                                            </p:tgtEl>
                                            <p:attrNameLst>
                                              <p:attrName>style.visibility</p:attrName>
                                            </p:attrNameLst>
                                          </p:cBhvr>
                                          <p:to>
                                            <p:strVal val="visible"/>
                                          </p:to>
                                        </p:set>
                                        <p:animEffect transition="in" filter="fade">
                                          <p:cBhvr>
                                            <p:cTn id="52" dur="500"/>
                                            <p:tgtEl>
                                              <p:spTgt spid="9">
                                                <p:graphicEl>
                                                  <a:dgm id="{B2134C1D-B86D-4B42-BB30-45A745F39F50}"/>
                                                </p:graphicEl>
                                              </p:spTgt>
                                            </p:tgtEl>
                                          </p:cBhvr>
                                        </p:animEffect>
                                      </p:childTnLst>
                                    </p:cTn>
                                  </p:par>
                                </p:childTnLst>
                              </p:cTn>
                            </p:par>
                            <p:par>
                              <p:cTn id="53" fill="hold">
                                <p:stCondLst>
                                  <p:cond delay="10000"/>
                                </p:stCondLst>
                                <p:childTnLst>
                                  <p:par>
                                    <p:cTn id="54" presetID="10" presetClass="entr" presetSubtype="0" fill="hold" grpId="0" nodeType="afterEffect">
                                      <p:stCondLst>
                                        <p:cond delay="0"/>
                                      </p:stCondLst>
                                      <p:childTnLst>
                                        <p:set>
                                          <p:cBhvr>
                                            <p:cTn id="55" dur="1" fill="hold">
                                              <p:stCondLst>
                                                <p:cond delay="0"/>
                                              </p:stCondLst>
                                            </p:cTn>
                                            <p:tgtEl>
                                              <p:spTgt spid="9">
                                                <p:graphicEl>
                                                  <a:dgm id="{6B82AFA5-EBAE-47CA-A98B-282A90BE9DC8}"/>
                                                </p:graphicEl>
                                              </p:spTgt>
                                            </p:tgtEl>
                                            <p:attrNameLst>
                                              <p:attrName>style.visibility</p:attrName>
                                            </p:attrNameLst>
                                          </p:cBhvr>
                                          <p:to>
                                            <p:strVal val="visible"/>
                                          </p:to>
                                        </p:set>
                                        <p:animEffect transition="in" filter="fade">
                                          <p:cBhvr>
                                            <p:cTn id="56" dur="500"/>
                                            <p:tgtEl>
                                              <p:spTgt spid="9">
                                                <p:graphicEl>
                                                  <a:dgm id="{6B82AFA5-EBAE-47CA-A98B-282A90BE9DC8}"/>
                                                </p:graphicEl>
                                              </p:spTgt>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9">
                                                <p:graphicEl>
                                                  <a:dgm id="{FABD5C49-E679-4E88-8F6C-A92A4B9C223B}"/>
                                                </p:graphicEl>
                                              </p:spTgt>
                                            </p:tgtEl>
                                            <p:attrNameLst>
                                              <p:attrName>style.visibility</p:attrName>
                                            </p:attrNameLst>
                                          </p:cBhvr>
                                          <p:to>
                                            <p:strVal val="visible"/>
                                          </p:to>
                                        </p:set>
                                        <p:animEffect transition="in" filter="fade">
                                          <p:cBhvr>
                                            <p:cTn id="60" dur="500"/>
                                            <p:tgtEl>
                                              <p:spTgt spid="9">
                                                <p:graphicEl>
                                                  <a:dgm id="{FABD5C49-E679-4E88-8F6C-A92A4B9C223B}"/>
                                                </p:graphicEl>
                                              </p:spTgt>
                                            </p:tgtEl>
                                          </p:cBhvr>
                                        </p:animEffect>
                                      </p:childTnLst>
                                    </p:cTn>
                                  </p:par>
                                </p:childTnLst>
                              </p:cTn>
                            </p:par>
                            <p:par>
                              <p:cTn id="61" fill="hold">
                                <p:stCondLst>
                                  <p:cond delay="11000"/>
                                </p:stCondLst>
                                <p:childTnLst>
                                  <p:par>
                                    <p:cTn id="62" presetID="10" presetClass="entr" presetSubtype="0" fill="hold" grpId="0" nodeType="afterEffect">
                                      <p:stCondLst>
                                        <p:cond delay="0"/>
                                      </p:stCondLst>
                                      <p:childTnLst>
                                        <p:set>
                                          <p:cBhvr>
                                            <p:cTn id="63" dur="1" fill="hold">
                                              <p:stCondLst>
                                                <p:cond delay="0"/>
                                              </p:stCondLst>
                                            </p:cTn>
                                            <p:tgtEl>
                                              <p:spTgt spid="9">
                                                <p:graphicEl>
                                                  <a:dgm id="{D61704F1-BA93-43C8-8888-8A0B75C3E17F}"/>
                                                </p:graphicEl>
                                              </p:spTgt>
                                            </p:tgtEl>
                                            <p:attrNameLst>
                                              <p:attrName>style.visibility</p:attrName>
                                            </p:attrNameLst>
                                          </p:cBhvr>
                                          <p:to>
                                            <p:strVal val="visible"/>
                                          </p:to>
                                        </p:set>
                                        <p:animEffect transition="in" filter="fade">
                                          <p:cBhvr>
                                            <p:cTn id="64" dur="500"/>
                                            <p:tgtEl>
                                              <p:spTgt spid="9">
                                                <p:graphicEl>
                                                  <a:dgm id="{D61704F1-BA93-43C8-8888-8A0B75C3E17F}"/>
                                                </p:graphicEl>
                                              </p:spTgt>
                                            </p:tgtEl>
                                          </p:cBhvr>
                                        </p:animEffect>
                                      </p:childTnLst>
                                    </p:cTn>
                                  </p:par>
                                </p:childTnLst>
                              </p:cTn>
                            </p:par>
                            <p:par>
                              <p:cTn id="65" fill="hold">
                                <p:stCondLst>
                                  <p:cond delay="11500"/>
                                </p:stCondLst>
                                <p:childTnLst>
                                  <p:par>
                                    <p:cTn id="66" presetID="10" presetClass="entr" presetSubtype="0" fill="hold" grpId="0" nodeType="afterEffect">
                                      <p:stCondLst>
                                        <p:cond delay="0"/>
                                      </p:stCondLst>
                                      <p:childTnLst>
                                        <p:set>
                                          <p:cBhvr>
                                            <p:cTn id="67" dur="1" fill="hold">
                                              <p:stCondLst>
                                                <p:cond delay="0"/>
                                              </p:stCondLst>
                                            </p:cTn>
                                            <p:tgtEl>
                                              <p:spTgt spid="12">
                                                <p:graphicEl>
                                                  <a:dgm id="{51F21FD0-2043-4C3D-A835-E7C5567706AA}"/>
                                                </p:graphicEl>
                                              </p:spTgt>
                                            </p:tgtEl>
                                            <p:attrNameLst>
                                              <p:attrName>style.visibility</p:attrName>
                                            </p:attrNameLst>
                                          </p:cBhvr>
                                          <p:to>
                                            <p:strVal val="visible"/>
                                          </p:to>
                                        </p:set>
                                        <p:animEffect transition="in" filter="fade">
                                          <p:cBhvr>
                                            <p:cTn id="68" dur="500"/>
                                            <p:tgtEl>
                                              <p:spTgt spid="12">
                                                <p:graphicEl>
                                                  <a:dgm id="{51F21FD0-2043-4C3D-A835-E7C5567706AA}"/>
                                                </p:graphicEl>
                                              </p:spTgt>
                                            </p:tgtEl>
                                          </p:cBhvr>
                                        </p:animEffect>
                                      </p:childTnLst>
                                    </p:cTn>
                                  </p:par>
                                </p:childTnLst>
                              </p:cTn>
                            </p:par>
                            <p:par>
                              <p:cTn id="69" fill="hold">
                                <p:stCondLst>
                                  <p:cond delay="12000"/>
                                </p:stCondLst>
                                <p:childTnLst>
                                  <p:par>
                                    <p:cTn id="70" presetID="10" presetClass="entr" presetSubtype="0" fill="hold" grpId="0" nodeType="afterEffect">
                                      <p:stCondLst>
                                        <p:cond delay="0"/>
                                      </p:stCondLst>
                                      <p:childTnLst>
                                        <p:set>
                                          <p:cBhvr>
                                            <p:cTn id="71" dur="1" fill="hold">
                                              <p:stCondLst>
                                                <p:cond delay="0"/>
                                              </p:stCondLst>
                                            </p:cTn>
                                            <p:tgtEl>
                                              <p:spTgt spid="12">
                                                <p:graphicEl>
                                                  <a:dgm id="{37D62DAD-72AC-45FB-AEAD-25319CA90289}"/>
                                                </p:graphicEl>
                                              </p:spTgt>
                                            </p:tgtEl>
                                            <p:attrNameLst>
                                              <p:attrName>style.visibility</p:attrName>
                                            </p:attrNameLst>
                                          </p:cBhvr>
                                          <p:to>
                                            <p:strVal val="visible"/>
                                          </p:to>
                                        </p:set>
                                        <p:animEffect transition="in" filter="fade">
                                          <p:cBhvr>
                                            <p:cTn id="72" dur="500"/>
                                            <p:tgtEl>
                                              <p:spTgt spid="12">
                                                <p:graphicEl>
                                                  <a:dgm id="{37D62DAD-72AC-45FB-AEAD-25319CA90289}"/>
                                                </p:graphicEl>
                                              </p:spTgt>
                                            </p:tgtEl>
                                          </p:cBhvr>
                                        </p:animEffect>
                                      </p:childTnLst>
                                    </p:cTn>
                                  </p:par>
                                </p:childTnLst>
                              </p:cTn>
                            </p:par>
                            <p:par>
                              <p:cTn id="73" fill="hold">
                                <p:stCondLst>
                                  <p:cond delay="12500"/>
                                </p:stCondLst>
                                <p:childTnLst>
                                  <p:par>
                                    <p:cTn id="74" presetID="10" presetClass="entr" presetSubtype="0" fill="hold" grpId="0" nodeType="afterEffect">
                                      <p:stCondLst>
                                        <p:cond delay="0"/>
                                      </p:stCondLst>
                                      <p:childTnLst>
                                        <p:set>
                                          <p:cBhvr>
                                            <p:cTn id="75" dur="1" fill="hold">
                                              <p:stCondLst>
                                                <p:cond delay="0"/>
                                              </p:stCondLst>
                                            </p:cTn>
                                            <p:tgtEl>
                                              <p:spTgt spid="12">
                                                <p:graphicEl>
                                                  <a:dgm id="{DC35F5DE-B9F7-4075-9B4B-1343EA0C0BFE}"/>
                                                </p:graphicEl>
                                              </p:spTgt>
                                            </p:tgtEl>
                                            <p:attrNameLst>
                                              <p:attrName>style.visibility</p:attrName>
                                            </p:attrNameLst>
                                          </p:cBhvr>
                                          <p:to>
                                            <p:strVal val="visible"/>
                                          </p:to>
                                        </p:set>
                                        <p:animEffect transition="in" filter="fade">
                                          <p:cBhvr>
                                            <p:cTn id="76" dur="500"/>
                                            <p:tgtEl>
                                              <p:spTgt spid="12">
                                                <p:graphicEl>
                                                  <a:dgm id="{DC35F5DE-B9F7-4075-9B4B-1343EA0C0BFE}"/>
                                                </p:graphicEl>
                                              </p:spTgt>
                                            </p:tgtEl>
                                          </p:cBhvr>
                                        </p:animEffect>
                                      </p:childTnLst>
                                    </p:cTn>
                                  </p:par>
                                </p:childTnLst>
                              </p:cTn>
                            </p:par>
                            <p:par>
                              <p:cTn id="77" fill="hold">
                                <p:stCondLst>
                                  <p:cond delay="13000"/>
                                </p:stCondLst>
                                <p:childTnLst>
                                  <p:par>
                                    <p:cTn id="78" presetID="10" presetClass="entr" presetSubtype="0" fill="hold" grpId="0" nodeType="afterEffect">
                                      <p:stCondLst>
                                        <p:cond delay="0"/>
                                      </p:stCondLst>
                                      <p:childTnLst>
                                        <p:set>
                                          <p:cBhvr>
                                            <p:cTn id="79" dur="1" fill="hold">
                                              <p:stCondLst>
                                                <p:cond delay="0"/>
                                              </p:stCondLst>
                                            </p:cTn>
                                            <p:tgtEl>
                                              <p:spTgt spid="12">
                                                <p:graphicEl>
                                                  <a:dgm id="{20477811-8FAB-45A6-9BAC-EF4077D03F66}"/>
                                                </p:graphicEl>
                                              </p:spTgt>
                                            </p:tgtEl>
                                            <p:attrNameLst>
                                              <p:attrName>style.visibility</p:attrName>
                                            </p:attrNameLst>
                                          </p:cBhvr>
                                          <p:to>
                                            <p:strVal val="visible"/>
                                          </p:to>
                                        </p:set>
                                        <p:animEffect transition="in" filter="fade">
                                          <p:cBhvr>
                                            <p:cTn id="80" dur="500"/>
                                            <p:tgtEl>
                                              <p:spTgt spid="12">
                                                <p:graphicEl>
                                                  <a:dgm id="{20477811-8FAB-45A6-9BAC-EF4077D03F66}"/>
                                                </p:graphicEl>
                                              </p:spTgt>
                                            </p:tgtEl>
                                          </p:cBhvr>
                                        </p:animEffect>
                                      </p:childTnLst>
                                    </p:cTn>
                                  </p:par>
                                </p:childTnLst>
                              </p:cTn>
                            </p:par>
                            <p:par>
                              <p:cTn id="81" fill="hold">
                                <p:stCondLst>
                                  <p:cond delay="13500"/>
                                </p:stCondLst>
                                <p:childTnLst>
                                  <p:par>
                                    <p:cTn id="82" presetID="10" presetClass="entr" presetSubtype="0" fill="hold" grpId="0" nodeType="afterEffect">
                                      <p:stCondLst>
                                        <p:cond delay="0"/>
                                      </p:stCondLst>
                                      <p:childTnLst>
                                        <p:set>
                                          <p:cBhvr>
                                            <p:cTn id="83" dur="1" fill="hold">
                                              <p:stCondLst>
                                                <p:cond delay="0"/>
                                              </p:stCondLst>
                                            </p:cTn>
                                            <p:tgtEl>
                                              <p:spTgt spid="12">
                                                <p:graphicEl>
                                                  <a:dgm id="{99D5C7F4-AD4B-44A8-814F-488FC48C2F61}"/>
                                                </p:graphicEl>
                                              </p:spTgt>
                                            </p:tgtEl>
                                            <p:attrNameLst>
                                              <p:attrName>style.visibility</p:attrName>
                                            </p:attrNameLst>
                                          </p:cBhvr>
                                          <p:to>
                                            <p:strVal val="visible"/>
                                          </p:to>
                                        </p:set>
                                        <p:animEffect transition="in" filter="fade">
                                          <p:cBhvr>
                                            <p:cTn id="84" dur="500"/>
                                            <p:tgtEl>
                                              <p:spTgt spid="12">
                                                <p:graphicEl>
                                                  <a:dgm id="{99D5C7F4-AD4B-44A8-814F-488FC48C2F61}"/>
                                                </p:graphicEl>
                                              </p:spTgt>
                                            </p:tgtEl>
                                          </p:cBhvr>
                                        </p:animEffect>
                                      </p:childTnLst>
                                    </p:cTn>
                                  </p:par>
                                </p:childTnLst>
                              </p:cTn>
                            </p:par>
                            <p:par>
                              <p:cTn id="85" fill="hold">
                                <p:stCondLst>
                                  <p:cond delay="14000"/>
                                </p:stCondLst>
                                <p:childTnLst>
                                  <p:par>
                                    <p:cTn id="86" presetID="10" presetClass="entr" presetSubtype="0" fill="hold" grpId="0" nodeType="afterEffect">
                                      <p:stCondLst>
                                        <p:cond delay="0"/>
                                      </p:stCondLst>
                                      <p:childTnLst>
                                        <p:set>
                                          <p:cBhvr>
                                            <p:cTn id="87" dur="1" fill="hold">
                                              <p:stCondLst>
                                                <p:cond delay="0"/>
                                              </p:stCondLst>
                                            </p:cTn>
                                            <p:tgtEl>
                                              <p:spTgt spid="12">
                                                <p:graphicEl>
                                                  <a:dgm id="{79915B95-2A45-4578-AA4B-B61552A78199}"/>
                                                </p:graphicEl>
                                              </p:spTgt>
                                            </p:tgtEl>
                                            <p:attrNameLst>
                                              <p:attrName>style.visibility</p:attrName>
                                            </p:attrNameLst>
                                          </p:cBhvr>
                                          <p:to>
                                            <p:strVal val="visible"/>
                                          </p:to>
                                        </p:set>
                                        <p:animEffect transition="in" filter="fade">
                                          <p:cBhvr>
                                            <p:cTn id="88" dur="500"/>
                                            <p:tgtEl>
                                              <p:spTgt spid="12">
                                                <p:graphicEl>
                                                  <a:dgm id="{79915B95-2A45-4578-AA4B-B61552A78199}"/>
                                                </p:graphicEl>
                                              </p:spTgt>
                                            </p:tgtEl>
                                          </p:cBhvr>
                                        </p:animEffect>
                                      </p:childTnLst>
                                    </p:cTn>
                                  </p:par>
                                </p:childTnLst>
                              </p:cTn>
                            </p:par>
                            <p:par>
                              <p:cTn id="89" fill="hold">
                                <p:stCondLst>
                                  <p:cond delay="14500"/>
                                </p:stCondLst>
                                <p:childTnLst>
                                  <p:par>
                                    <p:cTn id="90" presetID="10" presetClass="entr" presetSubtype="0" fill="hold" grpId="0" nodeType="afterEffect">
                                      <p:stCondLst>
                                        <p:cond delay="0"/>
                                      </p:stCondLst>
                                      <p:childTnLst>
                                        <p:set>
                                          <p:cBhvr>
                                            <p:cTn id="91" dur="1" fill="hold">
                                              <p:stCondLst>
                                                <p:cond delay="0"/>
                                              </p:stCondLst>
                                            </p:cTn>
                                            <p:tgtEl>
                                              <p:spTgt spid="12">
                                                <p:graphicEl>
                                                  <a:dgm id="{2832E5FA-96CA-46E2-92A0-4431765FE836}"/>
                                                </p:graphicEl>
                                              </p:spTgt>
                                            </p:tgtEl>
                                            <p:attrNameLst>
                                              <p:attrName>style.visibility</p:attrName>
                                            </p:attrNameLst>
                                          </p:cBhvr>
                                          <p:to>
                                            <p:strVal val="visible"/>
                                          </p:to>
                                        </p:set>
                                        <p:animEffect transition="in" filter="fade">
                                          <p:cBhvr>
                                            <p:cTn id="92" dur="500"/>
                                            <p:tgtEl>
                                              <p:spTgt spid="12">
                                                <p:graphicEl>
                                                  <a:dgm id="{2832E5FA-96CA-46E2-92A0-4431765FE836}"/>
                                                </p:graphicEl>
                                              </p:spTgt>
                                            </p:tgtEl>
                                          </p:cBhvr>
                                        </p:animEffect>
                                      </p:childTnLst>
                                    </p:cTn>
                                  </p:par>
                                </p:childTnLst>
                              </p:cTn>
                            </p:par>
                            <p:par>
                              <p:cTn id="93" fill="hold">
                                <p:stCondLst>
                                  <p:cond delay="15000"/>
                                </p:stCondLst>
                                <p:childTnLst>
                                  <p:par>
                                    <p:cTn id="94" presetID="10" presetClass="entr" presetSubtype="0" fill="hold" grpId="0" nodeType="afterEffect">
                                      <p:stCondLst>
                                        <p:cond delay="0"/>
                                      </p:stCondLst>
                                      <p:childTnLst>
                                        <p:set>
                                          <p:cBhvr>
                                            <p:cTn id="95" dur="1" fill="hold">
                                              <p:stCondLst>
                                                <p:cond delay="0"/>
                                              </p:stCondLst>
                                            </p:cTn>
                                            <p:tgtEl>
                                              <p:spTgt spid="12">
                                                <p:graphicEl>
                                                  <a:dgm id="{B2134C1D-B86D-4B42-BB30-45A745F39F50}"/>
                                                </p:graphicEl>
                                              </p:spTgt>
                                            </p:tgtEl>
                                            <p:attrNameLst>
                                              <p:attrName>style.visibility</p:attrName>
                                            </p:attrNameLst>
                                          </p:cBhvr>
                                          <p:to>
                                            <p:strVal val="visible"/>
                                          </p:to>
                                        </p:set>
                                        <p:animEffect transition="in" filter="fade">
                                          <p:cBhvr>
                                            <p:cTn id="96" dur="500"/>
                                            <p:tgtEl>
                                              <p:spTgt spid="12">
                                                <p:graphicEl>
                                                  <a:dgm id="{B2134C1D-B86D-4B42-BB30-45A745F39F50}"/>
                                                </p:graphicEl>
                                              </p:spTgt>
                                            </p:tgtEl>
                                          </p:cBhvr>
                                        </p:animEffect>
                                      </p:childTnLst>
                                    </p:cTn>
                                  </p:par>
                                </p:childTnLst>
                              </p:cTn>
                            </p:par>
                            <p:par>
                              <p:cTn id="97" fill="hold">
                                <p:stCondLst>
                                  <p:cond delay="15500"/>
                                </p:stCondLst>
                                <p:childTnLst>
                                  <p:par>
                                    <p:cTn id="98" presetID="10" presetClass="entr" presetSubtype="0" fill="hold" grpId="0" nodeType="afterEffect">
                                      <p:stCondLst>
                                        <p:cond delay="0"/>
                                      </p:stCondLst>
                                      <p:childTnLst>
                                        <p:set>
                                          <p:cBhvr>
                                            <p:cTn id="99" dur="1" fill="hold">
                                              <p:stCondLst>
                                                <p:cond delay="0"/>
                                              </p:stCondLst>
                                            </p:cTn>
                                            <p:tgtEl>
                                              <p:spTgt spid="12">
                                                <p:graphicEl>
                                                  <a:dgm id="{6B82AFA5-EBAE-47CA-A98B-282A90BE9DC8}"/>
                                                </p:graphicEl>
                                              </p:spTgt>
                                            </p:tgtEl>
                                            <p:attrNameLst>
                                              <p:attrName>style.visibility</p:attrName>
                                            </p:attrNameLst>
                                          </p:cBhvr>
                                          <p:to>
                                            <p:strVal val="visible"/>
                                          </p:to>
                                        </p:set>
                                        <p:animEffect transition="in" filter="fade">
                                          <p:cBhvr>
                                            <p:cTn id="100" dur="500"/>
                                            <p:tgtEl>
                                              <p:spTgt spid="12">
                                                <p:graphicEl>
                                                  <a:dgm id="{6B82AFA5-EBAE-47CA-A98B-282A90BE9DC8}"/>
                                                </p:graphicEl>
                                              </p:spTgt>
                                            </p:tgtEl>
                                          </p:cBhvr>
                                        </p:animEffect>
                                      </p:childTnLst>
                                    </p:cTn>
                                  </p:par>
                                </p:childTnLst>
                              </p:cTn>
                            </p:par>
                            <p:par>
                              <p:cTn id="101" fill="hold">
                                <p:stCondLst>
                                  <p:cond delay="16000"/>
                                </p:stCondLst>
                                <p:childTnLst>
                                  <p:par>
                                    <p:cTn id="102" presetID="10" presetClass="entr" presetSubtype="0" fill="hold" grpId="0" nodeType="afterEffect">
                                      <p:stCondLst>
                                        <p:cond delay="0"/>
                                      </p:stCondLst>
                                      <p:childTnLst>
                                        <p:set>
                                          <p:cBhvr>
                                            <p:cTn id="103" dur="1" fill="hold">
                                              <p:stCondLst>
                                                <p:cond delay="0"/>
                                              </p:stCondLst>
                                            </p:cTn>
                                            <p:tgtEl>
                                              <p:spTgt spid="12">
                                                <p:graphicEl>
                                                  <a:dgm id="{FABD5C49-E679-4E88-8F6C-A92A4B9C223B}"/>
                                                </p:graphicEl>
                                              </p:spTgt>
                                            </p:tgtEl>
                                            <p:attrNameLst>
                                              <p:attrName>style.visibility</p:attrName>
                                            </p:attrNameLst>
                                          </p:cBhvr>
                                          <p:to>
                                            <p:strVal val="visible"/>
                                          </p:to>
                                        </p:set>
                                        <p:animEffect transition="in" filter="fade">
                                          <p:cBhvr>
                                            <p:cTn id="104" dur="500"/>
                                            <p:tgtEl>
                                              <p:spTgt spid="12">
                                                <p:graphicEl>
                                                  <a:dgm id="{FABD5C49-E679-4E88-8F6C-A92A4B9C223B}"/>
                                                </p:graphicEl>
                                              </p:spTgt>
                                            </p:tgtEl>
                                          </p:cBhvr>
                                        </p:animEffect>
                                      </p:childTnLst>
                                    </p:cTn>
                                  </p:par>
                                </p:childTnLst>
                              </p:cTn>
                            </p:par>
                            <p:par>
                              <p:cTn id="105" fill="hold">
                                <p:stCondLst>
                                  <p:cond delay="16500"/>
                                </p:stCondLst>
                                <p:childTnLst>
                                  <p:par>
                                    <p:cTn id="106" presetID="10" presetClass="entr" presetSubtype="0" fill="hold" grpId="0" nodeType="afterEffect">
                                      <p:stCondLst>
                                        <p:cond delay="0"/>
                                      </p:stCondLst>
                                      <p:childTnLst>
                                        <p:set>
                                          <p:cBhvr>
                                            <p:cTn id="107" dur="1" fill="hold">
                                              <p:stCondLst>
                                                <p:cond delay="0"/>
                                              </p:stCondLst>
                                            </p:cTn>
                                            <p:tgtEl>
                                              <p:spTgt spid="12">
                                                <p:graphicEl>
                                                  <a:dgm id="{D61704F1-BA93-43C8-8888-8A0B75C3E17F}"/>
                                                </p:graphicEl>
                                              </p:spTgt>
                                            </p:tgtEl>
                                            <p:attrNameLst>
                                              <p:attrName>style.visibility</p:attrName>
                                            </p:attrNameLst>
                                          </p:cBhvr>
                                          <p:to>
                                            <p:strVal val="visible"/>
                                          </p:to>
                                        </p:set>
                                        <p:animEffect transition="in" filter="fade">
                                          <p:cBhvr>
                                            <p:cTn id="108" dur="500"/>
                                            <p:tgtEl>
                                              <p:spTgt spid="12">
                                                <p:graphicEl>
                                                  <a:dgm id="{D61704F1-BA93-43C8-8888-8A0B75C3E1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P spid="7" grpId="0" build="p"/>
          <p:bldGraphic spid="9" grpId="0" uiExpand="1">
            <p:bldSub>
              <a:bldDgm bld="one"/>
            </p:bldSub>
          </p:bldGraphic>
          <p:bldGraphic spid="12" grpId="0" uiExpand="1">
            <p:bldSub>
              <a:bldDgm bld="one"/>
            </p:bldSub>
          </p:bldGraphic>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5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2750"/>
                                </p:stCondLst>
                                <p:childTnLst>
                                  <p:par>
                                    <p:cTn id="9" presetID="2" presetClass="entr" presetSubtype="2" accel="2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325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par>
                              <p:cTn id="17" fill="hold">
                                <p:stCondLst>
                                  <p:cond delay="450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9">
                                                <p:graphicEl>
                                                  <a:dgm id="{51F21FD0-2043-4C3D-A835-E7C5567706AA}"/>
                                                </p:graphicEl>
                                              </p:spTgt>
                                            </p:tgtEl>
                                            <p:attrNameLst>
                                              <p:attrName>style.visibility</p:attrName>
                                            </p:attrNameLst>
                                          </p:cBhvr>
                                          <p:to>
                                            <p:strVal val="visible"/>
                                          </p:to>
                                        </p:set>
                                        <p:animEffect transition="in" filter="fade">
                                          <p:cBhvr>
                                            <p:cTn id="24" dur="500"/>
                                            <p:tgtEl>
                                              <p:spTgt spid="9">
                                                <p:graphicEl>
                                                  <a:dgm id="{51F21FD0-2043-4C3D-A835-E7C5567706AA}"/>
                                                </p:graphicEl>
                                              </p:spTgt>
                                            </p:tgtEl>
                                          </p:cBhvr>
                                        </p:animEffect>
                                      </p:childTnLst>
                                    </p:cTn>
                                  </p:par>
                                </p:childTnLst>
                              </p:cTn>
                            </p:par>
                            <p:par>
                              <p:cTn id="25" fill="hold">
                                <p:stCondLst>
                                  <p:cond delay="6500"/>
                                </p:stCondLst>
                                <p:childTnLst>
                                  <p:par>
                                    <p:cTn id="26" presetID="10" presetClass="entr" presetSubtype="0" fill="hold" grpId="0" nodeType="afterEffect">
                                      <p:stCondLst>
                                        <p:cond delay="0"/>
                                      </p:stCondLst>
                                      <p:childTnLst>
                                        <p:set>
                                          <p:cBhvr>
                                            <p:cTn id="27" dur="1" fill="hold">
                                              <p:stCondLst>
                                                <p:cond delay="0"/>
                                              </p:stCondLst>
                                            </p:cTn>
                                            <p:tgtEl>
                                              <p:spTgt spid="9">
                                                <p:graphicEl>
                                                  <a:dgm id="{37D62DAD-72AC-45FB-AEAD-25319CA90289}"/>
                                                </p:graphicEl>
                                              </p:spTgt>
                                            </p:tgtEl>
                                            <p:attrNameLst>
                                              <p:attrName>style.visibility</p:attrName>
                                            </p:attrNameLst>
                                          </p:cBhvr>
                                          <p:to>
                                            <p:strVal val="visible"/>
                                          </p:to>
                                        </p:set>
                                        <p:animEffect transition="in" filter="fade">
                                          <p:cBhvr>
                                            <p:cTn id="28" dur="500"/>
                                            <p:tgtEl>
                                              <p:spTgt spid="9">
                                                <p:graphicEl>
                                                  <a:dgm id="{37D62DAD-72AC-45FB-AEAD-25319CA90289}"/>
                                                </p:graphicEl>
                                              </p:spTgt>
                                            </p:tgtEl>
                                          </p:cBhvr>
                                        </p:animEffect>
                                      </p:childTnLst>
                                    </p:cTn>
                                  </p:par>
                                </p:childTnLst>
                              </p:cTn>
                            </p:par>
                            <p:par>
                              <p:cTn id="29" fill="hold">
                                <p:stCondLst>
                                  <p:cond delay="7000"/>
                                </p:stCondLst>
                                <p:childTnLst>
                                  <p:par>
                                    <p:cTn id="30" presetID="10" presetClass="entr" presetSubtype="0" fill="hold" grpId="0" nodeType="afterEffect">
                                      <p:stCondLst>
                                        <p:cond delay="0"/>
                                      </p:stCondLst>
                                      <p:childTnLst>
                                        <p:set>
                                          <p:cBhvr>
                                            <p:cTn id="31" dur="1" fill="hold">
                                              <p:stCondLst>
                                                <p:cond delay="0"/>
                                              </p:stCondLst>
                                            </p:cTn>
                                            <p:tgtEl>
                                              <p:spTgt spid="9">
                                                <p:graphicEl>
                                                  <a:dgm id="{DC35F5DE-B9F7-4075-9B4B-1343EA0C0BFE}"/>
                                                </p:graphicEl>
                                              </p:spTgt>
                                            </p:tgtEl>
                                            <p:attrNameLst>
                                              <p:attrName>style.visibility</p:attrName>
                                            </p:attrNameLst>
                                          </p:cBhvr>
                                          <p:to>
                                            <p:strVal val="visible"/>
                                          </p:to>
                                        </p:set>
                                        <p:animEffect transition="in" filter="fade">
                                          <p:cBhvr>
                                            <p:cTn id="32" dur="500"/>
                                            <p:tgtEl>
                                              <p:spTgt spid="9">
                                                <p:graphicEl>
                                                  <a:dgm id="{DC35F5DE-B9F7-4075-9B4B-1343EA0C0BFE}"/>
                                                </p:graphicEl>
                                              </p:spTgt>
                                            </p:tgtEl>
                                          </p:cBhvr>
                                        </p:animEffect>
                                      </p:childTnLst>
                                    </p:cTn>
                                  </p:par>
                                </p:childTnLst>
                              </p:cTn>
                            </p:par>
                            <p:par>
                              <p:cTn id="33" fill="hold">
                                <p:stCondLst>
                                  <p:cond delay="7500"/>
                                </p:stCondLst>
                                <p:childTnLst>
                                  <p:par>
                                    <p:cTn id="34" presetID="10" presetClass="entr" presetSubtype="0" fill="hold" grpId="0" nodeType="afterEffect">
                                      <p:stCondLst>
                                        <p:cond delay="0"/>
                                      </p:stCondLst>
                                      <p:childTnLst>
                                        <p:set>
                                          <p:cBhvr>
                                            <p:cTn id="35" dur="1" fill="hold">
                                              <p:stCondLst>
                                                <p:cond delay="0"/>
                                              </p:stCondLst>
                                            </p:cTn>
                                            <p:tgtEl>
                                              <p:spTgt spid="9">
                                                <p:graphicEl>
                                                  <a:dgm id="{20477811-8FAB-45A6-9BAC-EF4077D03F66}"/>
                                                </p:graphicEl>
                                              </p:spTgt>
                                            </p:tgtEl>
                                            <p:attrNameLst>
                                              <p:attrName>style.visibility</p:attrName>
                                            </p:attrNameLst>
                                          </p:cBhvr>
                                          <p:to>
                                            <p:strVal val="visible"/>
                                          </p:to>
                                        </p:set>
                                        <p:animEffect transition="in" filter="fade">
                                          <p:cBhvr>
                                            <p:cTn id="36" dur="500"/>
                                            <p:tgtEl>
                                              <p:spTgt spid="9">
                                                <p:graphicEl>
                                                  <a:dgm id="{20477811-8FAB-45A6-9BAC-EF4077D03F66}"/>
                                                </p:graphicEl>
                                              </p:spTgt>
                                            </p:tgtEl>
                                          </p:cBhvr>
                                        </p:animEffect>
                                      </p:child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9">
                                                <p:graphicEl>
                                                  <a:dgm id="{99D5C7F4-AD4B-44A8-814F-488FC48C2F61}"/>
                                                </p:graphicEl>
                                              </p:spTgt>
                                            </p:tgtEl>
                                            <p:attrNameLst>
                                              <p:attrName>style.visibility</p:attrName>
                                            </p:attrNameLst>
                                          </p:cBhvr>
                                          <p:to>
                                            <p:strVal val="visible"/>
                                          </p:to>
                                        </p:set>
                                        <p:animEffect transition="in" filter="fade">
                                          <p:cBhvr>
                                            <p:cTn id="40" dur="500"/>
                                            <p:tgtEl>
                                              <p:spTgt spid="9">
                                                <p:graphicEl>
                                                  <a:dgm id="{99D5C7F4-AD4B-44A8-814F-488FC48C2F61}"/>
                                                </p:graphicEl>
                                              </p:spTgt>
                                            </p:tgtEl>
                                          </p:cBhvr>
                                        </p:animEffect>
                                      </p:childTnLst>
                                    </p:cTn>
                                  </p:par>
                                </p:childTnLst>
                              </p:cTn>
                            </p:par>
                            <p:par>
                              <p:cTn id="41" fill="hold">
                                <p:stCondLst>
                                  <p:cond delay="8500"/>
                                </p:stCondLst>
                                <p:childTnLst>
                                  <p:par>
                                    <p:cTn id="42" presetID="10" presetClass="entr" presetSubtype="0" fill="hold" grpId="0" nodeType="afterEffect">
                                      <p:stCondLst>
                                        <p:cond delay="0"/>
                                      </p:stCondLst>
                                      <p:childTnLst>
                                        <p:set>
                                          <p:cBhvr>
                                            <p:cTn id="43" dur="1" fill="hold">
                                              <p:stCondLst>
                                                <p:cond delay="0"/>
                                              </p:stCondLst>
                                            </p:cTn>
                                            <p:tgtEl>
                                              <p:spTgt spid="9">
                                                <p:graphicEl>
                                                  <a:dgm id="{79915B95-2A45-4578-AA4B-B61552A78199}"/>
                                                </p:graphicEl>
                                              </p:spTgt>
                                            </p:tgtEl>
                                            <p:attrNameLst>
                                              <p:attrName>style.visibility</p:attrName>
                                            </p:attrNameLst>
                                          </p:cBhvr>
                                          <p:to>
                                            <p:strVal val="visible"/>
                                          </p:to>
                                        </p:set>
                                        <p:animEffect transition="in" filter="fade">
                                          <p:cBhvr>
                                            <p:cTn id="44" dur="500"/>
                                            <p:tgtEl>
                                              <p:spTgt spid="9">
                                                <p:graphicEl>
                                                  <a:dgm id="{79915B95-2A45-4578-AA4B-B61552A78199}"/>
                                                </p:graphicEl>
                                              </p:spTgt>
                                            </p:tgtEl>
                                          </p:cBhvr>
                                        </p:animEffect>
                                      </p:childTnLst>
                                    </p:cTn>
                                  </p:par>
                                </p:childTnLst>
                              </p:cTn>
                            </p:par>
                            <p:par>
                              <p:cTn id="45" fill="hold">
                                <p:stCondLst>
                                  <p:cond delay="9000"/>
                                </p:stCondLst>
                                <p:childTnLst>
                                  <p:par>
                                    <p:cTn id="46" presetID="10" presetClass="entr" presetSubtype="0" fill="hold" grpId="0" nodeType="afterEffect">
                                      <p:stCondLst>
                                        <p:cond delay="0"/>
                                      </p:stCondLst>
                                      <p:childTnLst>
                                        <p:set>
                                          <p:cBhvr>
                                            <p:cTn id="47" dur="1" fill="hold">
                                              <p:stCondLst>
                                                <p:cond delay="0"/>
                                              </p:stCondLst>
                                            </p:cTn>
                                            <p:tgtEl>
                                              <p:spTgt spid="9">
                                                <p:graphicEl>
                                                  <a:dgm id="{2832E5FA-96CA-46E2-92A0-4431765FE836}"/>
                                                </p:graphicEl>
                                              </p:spTgt>
                                            </p:tgtEl>
                                            <p:attrNameLst>
                                              <p:attrName>style.visibility</p:attrName>
                                            </p:attrNameLst>
                                          </p:cBhvr>
                                          <p:to>
                                            <p:strVal val="visible"/>
                                          </p:to>
                                        </p:set>
                                        <p:animEffect transition="in" filter="fade">
                                          <p:cBhvr>
                                            <p:cTn id="48" dur="500"/>
                                            <p:tgtEl>
                                              <p:spTgt spid="9">
                                                <p:graphicEl>
                                                  <a:dgm id="{2832E5FA-96CA-46E2-92A0-4431765FE836}"/>
                                                </p:graphicEl>
                                              </p:spTgt>
                                            </p:tgtEl>
                                          </p:cBhvr>
                                        </p:animEffect>
                                      </p:childTnLst>
                                    </p:cTn>
                                  </p:par>
                                </p:childTnLst>
                              </p:cTn>
                            </p:par>
                            <p:par>
                              <p:cTn id="49" fill="hold">
                                <p:stCondLst>
                                  <p:cond delay="9500"/>
                                </p:stCondLst>
                                <p:childTnLst>
                                  <p:par>
                                    <p:cTn id="50" presetID="10" presetClass="entr" presetSubtype="0" fill="hold" grpId="0" nodeType="afterEffect">
                                      <p:stCondLst>
                                        <p:cond delay="0"/>
                                      </p:stCondLst>
                                      <p:childTnLst>
                                        <p:set>
                                          <p:cBhvr>
                                            <p:cTn id="51" dur="1" fill="hold">
                                              <p:stCondLst>
                                                <p:cond delay="0"/>
                                              </p:stCondLst>
                                            </p:cTn>
                                            <p:tgtEl>
                                              <p:spTgt spid="9">
                                                <p:graphicEl>
                                                  <a:dgm id="{B2134C1D-B86D-4B42-BB30-45A745F39F50}"/>
                                                </p:graphicEl>
                                              </p:spTgt>
                                            </p:tgtEl>
                                            <p:attrNameLst>
                                              <p:attrName>style.visibility</p:attrName>
                                            </p:attrNameLst>
                                          </p:cBhvr>
                                          <p:to>
                                            <p:strVal val="visible"/>
                                          </p:to>
                                        </p:set>
                                        <p:animEffect transition="in" filter="fade">
                                          <p:cBhvr>
                                            <p:cTn id="52" dur="500"/>
                                            <p:tgtEl>
                                              <p:spTgt spid="9">
                                                <p:graphicEl>
                                                  <a:dgm id="{B2134C1D-B86D-4B42-BB30-45A745F39F50}"/>
                                                </p:graphicEl>
                                              </p:spTgt>
                                            </p:tgtEl>
                                          </p:cBhvr>
                                        </p:animEffect>
                                      </p:childTnLst>
                                    </p:cTn>
                                  </p:par>
                                </p:childTnLst>
                              </p:cTn>
                            </p:par>
                            <p:par>
                              <p:cTn id="53" fill="hold">
                                <p:stCondLst>
                                  <p:cond delay="10000"/>
                                </p:stCondLst>
                                <p:childTnLst>
                                  <p:par>
                                    <p:cTn id="54" presetID="10" presetClass="entr" presetSubtype="0" fill="hold" grpId="0" nodeType="afterEffect">
                                      <p:stCondLst>
                                        <p:cond delay="0"/>
                                      </p:stCondLst>
                                      <p:childTnLst>
                                        <p:set>
                                          <p:cBhvr>
                                            <p:cTn id="55" dur="1" fill="hold">
                                              <p:stCondLst>
                                                <p:cond delay="0"/>
                                              </p:stCondLst>
                                            </p:cTn>
                                            <p:tgtEl>
                                              <p:spTgt spid="9">
                                                <p:graphicEl>
                                                  <a:dgm id="{6B82AFA5-EBAE-47CA-A98B-282A90BE9DC8}"/>
                                                </p:graphicEl>
                                              </p:spTgt>
                                            </p:tgtEl>
                                            <p:attrNameLst>
                                              <p:attrName>style.visibility</p:attrName>
                                            </p:attrNameLst>
                                          </p:cBhvr>
                                          <p:to>
                                            <p:strVal val="visible"/>
                                          </p:to>
                                        </p:set>
                                        <p:animEffect transition="in" filter="fade">
                                          <p:cBhvr>
                                            <p:cTn id="56" dur="500"/>
                                            <p:tgtEl>
                                              <p:spTgt spid="9">
                                                <p:graphicEl>
                                                  <a:dgm id="{6B82AFA5-EBAE-47CA-A98B-282A90BE9DC8}"/>
                                                </p:graphicEl>
                                              </p:spTgt>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9">
                                                <p:graphicEl>
                                                  <a:dgm id="{FABD5C49-E679-4E88-8F6C-A92A4B9C223B}"/>
                                                </p:graphicEl>
                                              </p:spTgt>
                                            </p:tgtEl>
                                            <p:attrNameLst>
                                              <p:attrName>style.visibility</p:attrName>
                                            </p:attrNameLst>
                                          </p:cBhvr>
                                          <p:to>
                                            <p:strVal val="visible"/>
                                          </p:to>
                                        </p:set>
                                        <p:animEffect transition="in" filter="fade">
                                          <p:cBhvr>
                                            <p:cTn id="60" dur="500"/>
                                            <p:tgtEl>
                                              <p:spTgt spid="9">
                                                <p:graphicEl>
                                                  <a:dgm id="{FABD5C49-E679-4E88-8F6C-A92A4B9C223B}"/>
                                                </p:graphicEl>
                                              </p:spTgt>
                                            </p:tgtEl>
                                          </p:cBhvr>
                                        </p:animEffect>
                                      </p:childTnLst>
                                    </p:cTn>
                                  </p:par>
                                </p:childTnLst>
                              </p:cTn>
                            </p:par>
                            <p:par>
                              <p:cTn id="61" fill="hold">
                                <p:stCondLst>
                                  <p:cond delay="11000"/>
                                </p:stCondLst>
                                <p:childTnLst>
                                  <p:par>
                                    <p:cTn id="62" presetID="10" presetClass="entr" presetSubtype="0" fill="hold" grpId="0" nodeType="afterEffect">
                                      <p:stCondLst>
                                        <p:cond delay="0"/>
                                      </p:stCondLst>
                                      <p:childTnLst>
                                        <p:set>
                                          <p:cBhvr>
                                            <p:cTn id="63" dur="1" fill="hold">
                                              <p:stCondLst>
                                                <p:cond delay="0"/>
                                              </p:stCondLst>
                                            </p:cTn>
                                            <p:tgtEl>
                                              <p:spTgt spid="9">
                                                <p:graphicEl>
                                                  <a:dgm id="{D61704F1-BA93-43C8-8888-8A0B75C3E17F}"/>
                                                </p:graphicEl>
                                              </p:spTgt>
                                            </p:tgtEl>
                                            <p:attrNameLst>
                                              <p:attrName>style.visibility</p:attrName>
                                            </p:attrNameLst>
                                          </p:cBhvr>
                                          <p:to>
                                            <p:strVal val="visible"/>
                                          </p:to>
                                        </p:set>
                                        <p:animEffect transition="in" filter="fade">
                                          <p:cBhvr>
                                            <p:cTn id="64" dur="500"/>
                                            <p:tgtEl>
                                              <p:spTgt spid="9">
                                                <p:graphicEl>
                                                  <a:dgm id="{D61704F1-BA93-43C8-8888-8A0B75C3E17F}"/>
                                                </p:graphicEl>
                                              </p:spTgt>
                                            </p:tgtEl>
                                          </p:cBhvr>
                                        </p:animEffect>
                                      </p:childTnLst>
                                    </p:cTn>
                                  </p:par>
                                </p:childTnLst>
                              </p:cTn>
                            </p:par>
                            <p:par>
                              <p:cTn id="65" fill="hold">
                                <p:stCondLst>
                                  <p:cond delay="11500"/>
                                </p:stCondLst>
                                <p:childTnLst>
                                  <p:par>
                                    <p:cTn id="66" presetID="10" presetClass="entr" presetSubtype="0" fill="hold" grpId="0" nodeType="afterEffect">
                                      <p:stCondLst>
                                        <p:cond delay="0"/>
                                      </p:stCondLst>
                                      <p:childTnLst>
                                        <p:set>
                                          <p:cBhvr>
                                            <p:cTn id="67" dur="1" fill="hold">
                                              <p:stCondLst>
                                                <p:cond delay="0"/>
                                              </p:stCondLst>
                                            </p:cTn>
                                            <p:tgtEl>
                                              <p:spTgt spid="12">
                                                <p:graphicEl>
                                                  <a:dgm id="{51F21FD0-2043-4C3D-A835-E7C5567706AA}"/>
                                                </p:graphicEl>
                                              </p:spTgt>
                                            </p:tgtEl>
                                            <p:attrNameLst>
                                              <p:attrName>style.visibility</p:attrName>
                                            </p:attrNameLst>
                                          </p:cBhvr>
                                          <p:to>
                                            <p:strVal val="visible"/>
                                          </p:to>
                                        </p:set>
                                        <p:animEffect transition="in" filter="fade">
                                          <p:cBhvr>
                                            <p:cTn id="68" dur="500"/>
                                            <p:tgtEl>
                                              <p:spTgt spid="12">
                                                <p:graphicEl>
                                                  <a:dgm id="{51F21FD0-2043-4C3D-A835-E7C5567706AA}"/>
                                                </p:graphicEl>
                                              </p:spTgt>
                                            </p:tgtEl>
                                          </p:cBhvr>
                                        </p:animEffect>
                                      </p:childTnLst>
                                    </p:cTn>
                                  </p:par>
                                </p:childTnLst>
                              </p:cTn>
                            </p:par>
                            <p:par>
                              <p:cTn id="69" fill="hold">
                                <p:stCondLst>
                                  <p:cond delay="12000"/>
                                </p:stCondLst>
                                <p:childTnLst>
                                  <p:par>
                                    <p:cTn id="70" presetID="10" presetClass="entr" presetSubtype="0" fill="hold" grpId="0" nodeType="afterEffect">
                                      <p:stCondLst>
                                        <p:cond delay="0"/>
                                      </p:stCondLst>
                                      <p:childTnLst>
                                        <p:set>
                                          <p:cBhvr>
                                            <p:cTn id="71" dur="1" fill="hold">
                                              <p:stCondLst>
                                                <p:cond delay="0"/>
                                              </p:stCondLst>
                                            </p:cTn>
                                            <p:tgtEl>
                                              <p:spTgt spid="12">
                                                <p:graphicEl>
                                                  <a:dgm id="{37D62DAD-72AC-45FB-AEAD-25319CA90289}"/>
                                                </p:graphicEl>
                                              </p:spTgt>
                                            </p:tgtEl>
                                            <p:attrNameLst>
                                              <p:attrName>style.visibility</p:attrName>
                                            </p:attrNameLst>
                                          </p:cBhvr>
                                          <p:to>
                                            <p:strVal val="visible"/>
                                          </p:to>
                                        </p:set>
                                        <p:animEffect transition="in" filter="fade">
                                          <p:cBhvr>
                                            <p:cTn id="72" dur="500"/>
                                            <p:tgtEl>
                                              <p:spTgt spid="12">
                                                <p:graphicEl>
                                                  <a:dgm id="{37D62DAD-72AC-45FB-AEAD-25319CA90289}"/>
                                                </p:graphicEl>
                                              </p:spTgt>
                                            </p:tgtEl>
                                          </p:cBhvr>
                                        </p:animEffect>
                                      </p:childTnLst>
                                    </p:cTn>
                                  </p:par>
                                </p:childTnLst>
                              </p:cTn>
                            </p:par>
                            <p:par>
                              <p:cTn id="73" fill="hold">
                                <p:stCondLst>
                                  <p:cond delay="12500"/>
                                </p:stCondLst>
                                <p:childTnLst>
                                  <p:par>
                                    <p:cTn id="74" presetID="10" presetClass="entr" presetSubtype="0" fill="hold" grpId="0" nodeType="afterEffect">
                                      <p:stCondLst>
                                        <p:cond delay="0"/>
                                      </p:stCondLst>
                                      <p:childTnLst>
                                        <p:set>
                                          <p:cBhvr>
                                            <p:cTn id="75" dur="1" fill="hold">
                                              <p:stCondLst>
                                                <p:cond delay="0"/>
                                              </p:stCondLst>
                                            </p:cTn>
                                            <p:tgtEl>
                                              <p:spTgt spid="12">
                                                <p:graphicEl>
                                                  <a:dgm id="{DC35F5DE-B9F7-4075-9B4B-1343EA0C0BFE}"/>
                                                </p:graphicEl>
                                              </p:spTgt>
                                            </p:tgtEl>
                                            <p:attrNameLst>
                                              <p:attrName>style.visibility</p:attrName>
                                            </p:attrNameLst>
                                          </p:cBhvr>
                                          <p:to>
                                            <p:strVal val="visible"/>
                                          </p:to>
                                        </p:set>
                                        <p:animEffect transition="in" filter="fade">
                                          <p:cBhvr>
                                            <p:cTn id="76" dur="500"/>
                                            <p:tgtEl>
                                              <p:spTgt spid="12">
                                                <p:graphicEl>
                                                  <a:dgm id="{DC35F5DE-B9F7-4075-9B4B-1343EA0C0BFE}"/>
                                                </p:graphicEl>
                                              </p:spTgt>
                                            </p:tgtEl>
                                          </p:cBhvr>
                                        </p:animEffect>
                                      </p:childTnLst>
                                    </p:cTn>
                                  </p:par>
                                </p:childTnLst>
                              </p:cTn>
                            </p:par>
                            <p:par>
                              <p:cTn id="77" fill="hold">
                                <p:stCondLst>
                                  <p:cond delay="13000"/>
                                </p:stCondLst>
                                <p:childTnLst>
                                  <p:par>
                                    <p:cTn id="78" presetID="10" presetClass="entr" presetSubtype="0" fill="hold" grpId="0" nodeType="afterEffect">
                                      <p:stCondLst>
                                        <p:cond delay="0"/>
                                      </p:stCondLst>
                                      <p:childTnLst>
                                        <p:set>
                                          <p:cBhvr>
                                            <p:cTn id="79" dur="1" fill="hold">
                                              <p:stCondLst>
                                                <p:cond delay="0"/>
                                              </p:stCondLst>
                                            </p:cTn>
                                            <p:tgtEl>
                                              <p:spTgt spid="12">
                                                <p:graphicEl>
                                                  <a:dgm id="{20477811-8FAB-45A6-9BAC-EF4077D03F66}"/>
                                                </p:graphicEl>
                                              </p:spTgt>
                                            </p:tgtEl>
                                            <p:attrNameLst>
                                              <p:attrName>style.visibility</p:attrName>
                                            </p:attrNameLst>
                                          </p:cBhvr>
                                          <p:to>
                                            <p:strVal val="visible"/>
                                          </p:to>
                                        </p:set>
                                        <p:animEffect transition="in" filter="fade">
                                          <p:cBhvr>
                                            <p:cTn id="80" dur="500"/>
                                            <p:tgtEl>
                                              <p:spTgt spid="12">
                                                <p:graphicEl>
                                                  <a:dgm id="{20477811-8FAB-45A6-9BAC-EF4077D03F66}"/>
                                                </p:graphicEl>
                                              </p:spTgt>
                                            </p:tgtEl>
                                          </p:cBhvr>
                                        </p:animEffect>
                                      </p:childTnLst>
                                    </p:cTn>
                                  </p:par>
                                </p:childTnLst>
                              </p:cTn>
                            </p:par>
                            <p:par>
                              <p:cTn id="81" fill="hold">
                                <p:stCondLst>
                                  <p:cond delay="13500"/>
                                </p:stCondLst>
                                <p:childTnLst>
                                  <p:par>
                                    <p:cTn id="82" presetID="10" presetClass="entr" presetSubtype="0" fill="hold" grpId="0" nodeType="afterEffect">
                                      <p:stCondLst>
                                        <p:cond delay="0"/>
                                      </p:stCondLst>
                                      <p:childTnLst>
                                        <p:set>
                                          <p:cBhvr>
                                            <p:cTn id="83" dur="1" fill="hold">
                                              <p:stCondLst>
                                                <p:cond delay="0"/>
                                              </p:stCondLst>
                                            </p:cTn>
                                            <p:tgtEl>
                                              <p:spTgt spid="12">
                                                <p:graphicEl>
                                                  <a:dgm id="{99D5C7F4-AD4B-44A8-814F-488FC48C2F61}"/>
                                                </p:graphicEl>
                                              </p:spTgt>
                                            </p:tgtEl>
                                            <p:attrNameLst>
                                              <p:attrName>style.visibility</p:attrName>
                                            </p:attrNameLst>
                                          </p:cBhvr>
                                          <p:to>
                                            <p:strVal val="visible"/>
                                          </p:to>
                                        </p:set>
                                        <p:animEffect transition="in" filter="fade">
                                          <p:cBhvr>
                                            <p:cTn id="84" dur="500"/>
                                            <p:tgtEl>
                                              <p:spTgt spid="12">
                                                <p:graphicEl>
                                                  <a:dgm id="{99D5C7F4-AD4B-44A8-814F-488FC48C2F61}"/>
                                                </p:graphicEl>
                                              </p:spTgt>
                                            </p:tgtEl>
                                          </p:cBhvr>
                                        </p:animEffect>
                                      </p:childTnLst>
                                    </p:cTn>
                                  </p:par>
                                </p:childTnLst>
                              </p:cTn>
                            </p:par>
                            <p:par>
                              <p:cTn id="85" fill="hold">
                                <p:stCondLst>
                                  <p:cond delay="14000"/>
                                </p:stCondLst>
                                <p:childTnLst>
                                  <p:par>
                                    <p:cTn id="86" presetID="10" presetClass="entr" presetSubtype="0" fill="hold" grpId="0" nodeType="afterEffect">
                                      <p:stCondLst>
                                        <p:cond delay="0"/>
                                      </p:stCondLst>
                                      <p:childTnLst>
                                        <p:set>
                                          <p:cBhvr>
                                            <p:cTn id="87" dur="1" fill="hold">
                                              <p:stCondLst>
                                                <p:cond delay="0"/>
                                              </p:stCondLst>
                                            </p:cTn>
                                            <p:tgtEl>
                                              <p:spTgt spid="12">
                                                <p:graphicEl>
                                                  <a:dgm id="{79915B95-2A45-4578-AA4B-B61552A78199}"/>
                                                </p:graphicEl>
                                              </p:spTgt>
                                            </p:tgtEl>
                                            <p:attrNameLst>
                                              <p:attrName>style.visibility</p:attrName>
                                            </p:attrNameLst>
                                          </p:cBhvr>
                                          <p:to>
                                            <p:strVal val="visible"/>
                                          </p:to>
                                        </p:set>
                                        <p:animEffect transition="in" filter="fade">
                                          <p:cBhvr>
                                            <p:cTn id="88" dur="500"/>
                                            <p:tgtEl>
                                              <p:spTgt spid="12">
                                                <p:graphicEl>
                                                  <a:dgm id="{79915B95-2A45-4578-AA4B-B61552A78199}"/>
                                                </p:graphicEl>
                                              </p:spTgt>
                                            </p:tgtEl>
                                          </p:cBhvr>
                                        </p:animEffect>
                                      </p:childTnLst>
                                    </p:cTn>
                                  </p:par>
                                </p:childTnLst>
                              </p:cTn>
                            </p:par>
                            <p:par>
                              <p:cTn id="89" fill="hold">
                                <p:stCondLst>
                                  <p:cond delay="14500"/>
                                </p:stCondLst>
                                <p:childTnLst>
                                  <p:par>
                                    <p:cTn id="90" presetID="10" presetClass="entr" presetSubtype="0" fill="hold" grpId="0" nodeType="afterEffect">
                                      <p:stCondLst>
                                        <p:cond delay="0"/>
                                      </p:stCondLst>
                                      <p:childTnLst>
                                        <p:set>
                                          <p:cBhvr>
                                            <p:cTn id="91" dur="1" fill="hold">
                                              <p:stCondLst>
                                                <p:cond delay="0"/>
                                              </p:stCondLst>
                                            </p:cTn>
                                            <p:tgtEl>
                                              <p:spTgt spid="12">
                                                <p:graphicEl>
                                                  <a:dgm id="{2832E5FA-96CA-46E2-92A0-4431765FE836}"/>
                                                </p:graphicEl>
                                              </p:spTgt>
                                            </p:tgtEl>
                                            <p:attrNameLst>
                                              <p:attrName>style.visibility</p:attrName>
                                            </p:attrNameLst>
                                          </p:cBhvr>
                                          <p:to>
                                            <p:strVal val="visible"/>
                                          </p:to>
                                        </p:set>
                                        <p:animEffect transition="in" filter="fade">
                                          <p:cBhvr>
                                            <p:cTn id="92" dur="500"/>
                                            <p:tgtEl>
                                              <p:spTgt spid="12">
                                                <p:graphicEl>
                                                  <a:dgm id="{2832E5FA-96CA-46E2-92A0-4431765FE836}"/>
                                                </p:graphicEl>
                                              </p:spTgt>
                                            </p:tgtEl>
                                          </p:cBhvr>
                                        </p:animEffect>
                                      </p:childTnLst>
                                    </p:cTn>
                                  </p:par>
                                </p:childTnLst>
                              </p:cTn>
                            </p:par>
                            <p:par>
                              <p:cTn id="93" fill="hold">
                                <p:stCondLst>
                                  <p:cond delay="15000"/>
                                </p:stCondLst>
                                <p:childTnLst>
                                  <p:par>
                                    <p:cTn id="94" presetID="10" presetClass="entr" presetSubtype="0" fill="hold" grpId="0" nodeType="afterEffect">
                                      <p:stCondLst>
                                        <p:cond delay="0"/>
                                      </p:stCondLst>
                                      <p:childTnLst>
                                        <p:set>
                                          <p:cBhvr>
                                            <p:cTn id="95" dur="1" fill="hold">
                                              <p:stCondLst>
                                                <p:cond delay="0"/>
                                              </p:stCondLst>
                                            </p:cTn>
                                            <p:tgtEl>
                                              <p:spTgt spid="12">
                                                <p:graphicEl>
                                                  <a:dgm id="{B2134C1D-B86D-4B42-BB30-45A745F39F50}"/>
                                                </p:graphicEl>
                                              </p:spTgt>
                                            </p:tgtEl>
                                            <p:attrNameLst>
                                              <p:attrName>style.visibility</p:attrName>
                                            </p:attrNameLst>
                                          </p:cBhvr>
                                          <p:to>
                                            <p:strVal val="visible"/>
                                          </p:to>
                                        </p:set>
                                        <p:animEffect transition="in" filter="fade">
                                          <p:cBhvr>
                                            <p:cTn id="96" dur="500"/>
                                            <p:tgtEl>
                                              <p:spTgt spid="12">
                                                <p:graphicEl>
                                                  <a:dgm id="{B2134C1D-B86D-4B42-BB30-45A745F39F50}"/>
                                                </p:graphicEl>
                                              </p:spTgt>
                                            </p:tgtEl>
                                          </p:cBhvr>
                                        </p:animEffect>
                                      </p:childTnLst>
                                    </p:cTn>
                                  </p:par>
                                </p:childTnLst>
                              </p:cTn>
                            </p:par>
                            <p:par>
                              <p:cTn id="97" fill="hold">
                                <p:stCondLst>
                                  <p:cond delay="15500"/>
                                </p:stCondLst>
                                <p:childTnLst>
                                  <p:par>
                                    <p:cTn id="98" presetID="10" presetClass="entr" presetSubtype="0" fill="hold" grpId="0" nodeType="afterEffect">
                                      <p:stCondLst>
                                        <p:cond delay="0"/>
                                      </p:stCondLst>
                                      <p:childTnLst>
                                        <p:set>
                                          <p:cBhvr>
                                            <p:cTn id="99" dur="1" fill="hold">
                                              <p:stCondLst>
                                                <p:cond delay="0"/>
                                              </p:stCondLst>
                                            </p:cTn>
                                            <p:tgtEl>
                                              <p:spTgt spid="12">
                                                <p:graphicEl>
                                                  <a:dgm id="{6B82AFA5-EBAE-47CA-A98B-282A90BE9DC8}"/>
                                                </p:graphicEl>
                                              </p:spTgt>
                                            </p:tgtEl>
                                            <p:attrNameLst>
                                              <p:attrName>style.visibility</p:attrName>
                                            </p:attrNameLst>
                                          </p:cBhvr>
                                          <p:to>
                                            <p:strVal val="visible"/>
                                          </p:to>
                                        </p:set>
                                        <p:animEffect transition="in" filter="fade">
                                          <p:cBhvr>
                                            <p:cTn id="100" dur="500"/>
                                            <p:tgtEl>
                                              <p:spTgt spid="12">
                                                <p:graphicEl>
                                                  <a:dgm id="{6B82AFA5-EBAE-47CA-A98B-282A90BE9DC8}"/>
                                                </p:graphicEl>
                                              </p:spTgt>
                                            </p:tgtEl>
                                          </p:cBhvr>
                                        </p:animEffect>
                                      </p:childTnLst>
                                    </p:cTn>
                                  </p:par>
                                </p:childTnLst>
                              </p:cTn>
                            </p:par>
                            <p:par>
                              <p:cTn id="101" fill="hold">
                                <p:stCondLst>
                                  <p:cond delay="16000"/>
                                </p:stCondLst>
                                <p:childTnLst>
                                  <p:par>
                                    <p:cTn id="102" presetID="10" presetClass="entr" presetSubtype="0" fill="hold" grpId="0" nodeType="afterEffect">
                                      <p:stCondLst>
                                        <p:cond delay="0"/>
                                      </p:stCondLst>
                                      <p:childTnLst>
                                        <p:set>
                                          <p:cBhvr>
                                            <p:cTn id="103" dur="1" fill="hold">
                                              <p:stCondLst>
                                                <p:cond delay="0"/>
                                              </p:stCondLst>
                                            </p:cTn>
                                            <p:tgtEl>
                                              <p:spTgt spid="12">
                                                <p:graphicEl>
                                                  <a:dgm id="{FABD5C49-E679-4E88-8F6C-A92A4B9C223B}"/>
                                                </p:graphicEl>
                                              </p:spTgt>
                                            </p:tgtEl>
                                            <p:attrNameLst>
                                              <p:attrName>style.visibility</p:attrName>
                                            </p:attrNameLst>
                                          </p:cBhvr>
                                          <p:to>
                                            <p:strVal val="visible"/>
                                          </p:to>
                                        </p:set>
                                        <p:animEffect transition="in" filter="fade">
                                          <p:cBhvr>
                                            <p:cTn id="104" dur="500"/>
                                            <p:tgtEl>
                                              <p:spTgt spid="12">
                                                <p:graphicEl>
                                                  <a:dgm id="{FABD5C49-E679-4E88-8F6C-A92A4B9C223B}"/>
                                                </p:graphicEl>
                                              </p:spTgt>
                                            </p:tgtEl>
                                          </p:cBhvr>
                                        </p:animEffect>
                                      </p:childTnLst>
                                    </p:cTn>
                                  </p:par>
                                </p:childTnLst>
                              </p:cTn>
                            </p:par>
                            <p:par>
                              <p:cTn id="105" fill="hold">
                                <p:stCondLst>
                                  <p:cond delay="16500"/>
                                </p:stCondLst>
                                <p:childTnLst>
                                  <p:par>
                                    <p:cTn id="106" presetID="10" presetClass="entr" presetSubtype="0" fill="hold" grpId="0" nodeType="afterEffect">
                                      <p:stCondLst>
                                        <p:cond delay="0"/>
                                      </p:stCondLst>
                                      <p:childTnLst>
                                        <p:set>
                                          <p:cBhvr>
                                            <p:cTn id="107" dur="1" fill="hold">
                                              <p:stCondLst>
                                                <p:cond delay="0"/>
                                              </p:stCondLst>
                                            </p:cTn>
                                            <p:tgtEl>
                                              <p:spTgt spid="12">
                                                <p:graphicEl>
                                                  <a:dgm id="{D61704F1-BA93-43C8-8888-8A0B75C3E17F}"/>
                                                </p:graphicEl>
                                              </p:spTgt>
                                            </p:tgtEl>
                                            <p:attrNameLst>
                                              <p:attrName>style.visibility</p:attrName>
                                            </p:attrNameLst>
                                          </p:cBhvr>
                                          <p:to>
                                            <p:strVal val="visible"/>
                                          </p:to>
                                        </p:set>
                                        <p:animEffect transition="in" filter="fade">
                                          <p:cBhvr>
                                            <p:cTn id="108" dur="500"/>
                                            <p:tgtEl>
                                              <p:spTgt spid="12">
                                                <p:graphicEl>
                                                  <a:dgm id="{D61704F1-BA93-43C8-8888-8A0B75C3E1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P spid="7" grpId="0" build="p"/>
          <p:bldGraphic spid="9" grpId="0" uiExpand="1">
            <p:bldSub>
              <a:bldDgm bld="one"/>
            </p:bldSub>
          </p:bldGraphic>
          <p:bldGraphic spid="12" grpId="0" uiExpand="1">
            <p:bldSub>
              <a:bldDgm bld="one"/>
            </p:bldSub>
          </p:bldGraphic>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1B6993A-BE30-9441-A047-247B86607090}"/>
              </a:ext>
            </a:extLst>
          </p:cNvPr>
          <p:cNvSpPr/>
          <p:nvPr/>
        </p:nvSpPr>
        <p:spPr>
          <a:xfrm>
            <a:off x="692231" y="604722"/>
            <a:ext cx="3395675" cy="3416092"/>
          </a:xfrm>
          <a:prstGeom prst="roundRect">
            <a:avLst>
              <a:gd name="adj" fmla="val 11116"/>
            </a:avLst>
          </a:prstGeom>
          <a:solidFill>
            <a:srgbClr val="D5FFFE">
              <a:alpha val="35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5" name="Content Placeholder 2">
            <a:extLst>
              <a:ext uri="{FF2B5EF4-FFF2-40B4-BE49-F238E27FC236}">
                <a16:creationId xmlns:a16="http://schemas.microsoft.com/office/drawing/2014/main" id="{E16C17B4-F6ED-64DA-31F2-6E3CDD8FB2A3}"/>
              </a:ext>
            </a:extLst>
          </p:cNvPr>
          <p:cNvSpPr txBox="1">
            <a:spLocks/>
          </p:cNvSpPr>
          <p:nvPr/>
        </p:nvSpPr>
        <p:spPr>
          <a:xfrm>
            <a:off x="1107640" y="1047416"/>
            <a:ext cx="2576204" cy="1012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rgbClr val="00B4B1"/>
                </a:solidFill>
                <a:latin typeface="Mikado Medium" panose="02000000000000000000" pitchFamily="50" charset="0"/>
              </a:rPr>
              <a:t>Did You Know?</a:t>
            </a:r>
            <a:endParaRPr lang="en-GB" dirty="0">
              <a:solidFill>
                <a:srgbClr val="00B4B1"/>
              </a:solidFill>
            </a:endParaRPr>
          </a:p>
        </p:txBody>
      </p:sp>
      <p:sp>
        <p:nvSpPr>
          <p:cNvPr id="6" name="Content Placeholder 2">
            <a:extLst>
              <a:ext uri="{FF2B5EF4-FFF2-40B4-BE49-F238E27FC236}">
                <a16:creationId xmlns:a16="http://schemas.microsoft.com/office/drawing/2014/main" id="{902DD780-EA1E-0ED2-80BD-9B892B4D6917}"/>
              </a:ext>
            </a:extLst>
          </p:cNvPr>
          <p:cNvSpPr txBox="1">
            <a:spLocks/>
          </p:cNvSpPr>
          <p:nvPr/>
        </p:nvSpPr>
        <p:spPr>
          <a:xfrm>
            <a:off x="1138079" y="1639091"/>
            <a:ext cx="2714782" cy="40701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200"/>
              </a:spcBef>
              <a:buNone/>
            </a:pPr>
            <a:r>
              <a:rPr lang="en-US" sz="2200" dirty="0">
                <a:latin typeface="Mikado Regular" panose="02000000000000000000" pitchFamily="50" charset="0"/>
              </a:rPr>
              <a:t>If someone makes you feel angry you should try to keep calm and say…</a:t>
            </a:r>
          </a:p>
          <a:p>
            <a:pPr marL="0" lvl="0" indent="0">
              <a:spcBef>
                <a:spcPts val="1200"/>
              </a:spcBef>
              <a:buNone/>
            </a:pPr>
            <a:r>
              <a:rPr lang="en-US" sz="2400" dirty="0">
                <a:solidFill>
                  <a:srgbClr val="00B4B1"/>
                </a:solidFill>
                <a:latin typeface="Mikado Medium" panose="02000000000000000000" pitchFamily="50" charset="0"/>
              </a:rPr>
              <a:t>“I am fasting.”</a:t>
            </a:r>
          </a:p>
        </p:txBody>
      </p:sp>
      <p:pic>
        <p:nvPicPr>
          <p:cNvPr id="7" name="Graphic 6">
            <a:extLst>
              <a:ext uri="{FF2B5EF4-FFF2-40B4-BE49-F238E27FC236}">
                <a16:creationId xmlns:a16="http://schemas.microsoft.com/office/drawing/2014/main" id="{BA8D7CA9-674C-EA3F-EEF1-DDB17A258C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3206" y="1825625"/>
            <a:ext cx="2890594" cy="4409836"/>
          </a:xfrm>
          <a:prstGeom prst="rect">
            <a:avLst/>
          </a:prstGeom>
        </p:spPr>
      </p:pic>
      <p:pic>
        <p:nvPicPr>
          <p:cNvPr id="8" name="Graphic 7">
            <a:extLst>
              <a:ext uri="{FF2B5EF4-FFF2-40B4-BE49-F238E27FC236}">
                <a16:creationId xmlns:a16="http://schemas.microsoft.com/office/drawing/2014/main" id="{4E95FB61-CD0C-70CC-137B-0165FD730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9240" y="1257493"/>
            <a:ext cx="4779363" cy="2329939"/>
          </a:xfrm>
          <a:prstGeom prst="rect">
            <a:avLst/>
          </a:prstGeom>
        </p:spPr>
      </p:pic>
      <p:sp>
        <p:nvSpPr>
          <p:cNvPr id="9" name="Content Placeholder 2">
            <a:extLst>
              <a:ext uri="{FF2B5EF4-FFF2-40B4-BE49-F238E27FC236}">
                <a16:creationId xmlns:a16="http://schemas.microsoft.com/office/drawing/2014/main" id="{A2203B21-D18C-3E0B-FC61-4D190CA1F40B}"/>
              </a:ext>
            </a:extLst>
          </p:cNvPr>
          <p:cNvSpPr txBox="1">
            <a:spLocks/>
          </p:cNvSpPr>
          <p:nvPr/>
        </p:nvSpPr>
        <p:spPr>
          <a:xfrm>
            <a:off x="5515562" y="1639091"/>
            <a:ext cx="2351322" cy="1443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ar-EG" sz="4400" dirty="0">
                <a:solidFill>
                  <a:prstClr val="black"/>
                </a:solidFill>
                <a:latin typeface="KFGQPC Uthman Taha Naskh" panose="02000000000000000000" pitchFamily="2" charset="-78"/>
                <a:cs typeface="KFGQPC Uthman Taha Naskh" panose="02000000000000000000" pitchFamily="2" charset="-78"/>
              </a:rPr>
              <a:t>إنِّيْ</a:t>
            </a:r>
            <a:r>
              <a:rPr lang="ar-SA" sz="4400" dirty="0">
                <a:solidFill>
                  <a:prstClr val="black"/>
                </a:solidFill>
                <a:latin typeface="KFGQPC Uthman Taha Naskh" panose="02000000000000000000" pitchFamily="2" charset="-78"/>
                <a:cs typeface="KFGQPC Uthman Taha Naskh" panose="02000000000000000000" pitchFamily="2" charset="-78"/>
              </a:rPr>
              <a:t> صائِمٌ</a:t>
            </a:r>
            <a:endParaRPr lang="en-US" sz="4400" dirty="0">
              <a:solidFill>
                <a:prstClr val="black"/>
              </a:solidFill>
              <a:latin typeface="EBhaar" panose="00000500000000000000" pitchFamily="50" charset="-78"/>
              <a:cs typeface="KFGQPC Uthman Taha Naskh" panose="02000000000000000000" pitchFamily="2" charset="-78"/>
            </a:endParaRPr>
          </a:p>
        </p:txBody>
      </p:sp>
      <p:sp>
        <p:nvSpPr>
          <p:cNvPr id="10" name="Content Placeholder 2">
            <a:extLst>
              <a:ext uri="{FF2B5EF4-FFF2-40B4-BE49-F238E27FC236}">
                <a16:creationId xmlns:a16="http://schemas.microsoft.com/office/drawing/2014/main" id="{40314FBA-C25D-4F69-B533-465E924996CE}"/>
              </a:ext>
            </a:extLst>
          </p:cNvPr>
          <p:cNvSpPr txBox="1">
            <a:spLocks/>
          </p:cNvSpPr>
          <p:nvPr/>
        </p:nvSpPr>
        <p:spPr>
          <a:xfrm>
            <a:off x="6889034" y="2577459"/>
            <a:ext cx="2890594" cy="1443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en-US" dirty="0">
                <a:solidFill>
                  <a:prstClr val="black"/>
                </a:solidFill>
                <a:latin typeface="Mikado Medium" panose="02000000000000000000" pitchFamily="50" charset="0"/>
              </a:rPr>
              <a:t>I am fasting!</a:t>
            </a:r>
          </a:p>
        </p:txBody>
      </p:sp>
    </p:spTree>
    <p:extLst>
      <p:ext uri="{BB962C8B-B14F-4D97-AF65-F5344CB8AC3E}">
        <p14:creationId xmlns:p14="http://schemas.microsoft.com/office/powerpoint/2010/main" val="23202058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grpId="0"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25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par>
                              <p:cTn id="17" fill="hold">
                                <p:stCondLst>
                                  <p:cond delay="52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par>
                              <p:cTn id="21" fill="hold">
                                <p:stCondLst>
                                  <p:cond delay="675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800"/>
                                            <p:tgtEl>
                                              <p:spTgt spid="8"/>
                                            </p:tgtEl>
                                          </p:cBhvr>
                                        </p:animEffect>
                                      </p:childTnLst>
                                    </p:cTn>
                                  </p:par>
                                </p:childTnLst>
                              </p:cTn>
                            </p:par>
                            <p:par>
                              <p:cTn id="29" fill="hold">
                                <p:stCondLst>
                                  <p:cond delay="8300"/>
                                </p:stCondLst>
                                <p:childTnLst>
                                  <p:par>
                                    <p:cTn id="30" presetID="22" presetClass="entr" presetSubtype="2"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1000"/>
                                            <p:tgtEl>
                                              <p:spTgt spid="9"/>
                                            </p:tgtEl>
                                          </p:cBhvr>
                                        </p:animEffect>
                                      </p:childTnLst>
                                    </p:cTn>
                                  </p:par>
                                  <p:par>
                                    <p:cTn id="33" presetID="10" presetClass="entr" presetSubtype="0" fill="hold" grpId="0" nodeType="withEffect">
                                      <p:stCondLst>
                                        <p:cond delay="1000"/>
                                      </p:stCondLst>
                                      <p:iterate type="wd">
                                        <p:tmPct val="40000"/>
                                      </p:iterate>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uiExpand="1" build="p"/>
          <p:bldP spid="9" grpId="0"/>
          <p:bldP spid="10"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25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par>
                              <p:cTn id="17" fill="hold">
                                <p:stCondLst>
                                  <p:cond delay="52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par>
                              <p:cTn id="21" fill="hold">
                                <p:stCondLst>
                                  <p:cond delay="675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800"/>
                                            <p:tgtEl>
                                              <p:spTgt spid="8"/>
                                            </p:tgtEl>
                                          </p:cBhvr>
                                        </p:animEffect>
                                      </p:childTnLst>
                                    </p:cTn>
                                  </p:par>
                                </p:childTnLst>
                              </p:cTn>
                            </p:par>
                            <p:par>
                              <p:cTn id="29" fill="hold">
                                <p:stCondLst>
                                  <p:cond delay="8300"/>
                                </p:stCondLst>
                                <p:childTnLst>
                                  <p:par>
                                    <p:cTn id="30" presetID="22" presetClass="entr" presetSubtype="2"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1000"/>
                                            <p:tgtEl>
                                              <p:spTgt spid="9"/>
                                            </p:tgtEl>
                                          </p:cBhvr>
                                        </p:animEffect>
                                      </p:childTnLst>
                                    </p:cTn>
                                  </p:par>
                                  <p:par>
                                    <p:cTn id="33" presetID="10" presetClass="entr" presetSubtype="0" fill="hold" grpId="0" nodeType="withEffect">
                                      <p:stCondLst>
                                        <p:cond delay="1000"/>
                                      </p:stCondLst>
                                      <p:iterate type="wd">
                                        <p:tmPct val="40000"/>
                                      </p:iterate>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uiExpand="1" build="p"/>
          <p:bldP spid="9" grpId="0"/>
          <p:bldP spid="10" grpId="0" build="p"/>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72B605F-7709-99FA-29F8-0CB9D49865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00B4B1"/>
                </a:solidFill>
                <a:latin typeface="Mikado Bold" panose="02000000000000000000" pitchFamily="50" charset="0"/>
              </a:rPr>
              <a:t>Stop 6: </a:t>
            </a:r>
            <a:r>
              <a:rPr lang="en-US" sz="4400" dirty="0">
                <a:solidFill>
                  <a:srgbClr val="454F57"/>
                </a:solidFill>
                <a:latin typeface="Mikado Bold" panose="02000000000000000000" pitchFamily="50" charset="0"/>
              </a:rPr>
              <a:t>Iftar	</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1" y="1825626"/>
            <a:ext cx="4874470" cy="995920"/>
          </a:xfrm>
        </p:spPr>
        <p:txBody>
          <a:bodyPr>
            <a:normAutofit/>
          </a:bodyPr>
          <a:lstStyle/>
          <a:p>
            <a:pPr marL="0" indent="0">
              <a:lnSpc>
                <a:spcPct val="100000"/>
              </a:lnSpc>
              <a:spcBef>
                <a:spcPts val="1200"/>
              </a:spcBef>
              <a:spcAft>
                <a:spcPts val="600"/>
              </a:spcAft>
              <a:buNone/>
            </a:pPr>
            <a:r>
              <a:rPr lang="en-US" sz="2600" dirty="0">
                <a:solidFill>
                  <a:srgbClr val="454F57"/>
                </a:solidFill>
                <a:latin typeface="Mikado Medium" panose="02000000000000000000" pitchFamily="50" charset="0"/>
              </a:rPr>
              <a:t>Iftar </a:t>
            </a:r>
            <a:r>
              <a:rPr lang="en-US" sz="2600" dirty="0">
                <a:solidFill>
                  <a:srgbClr val="454F57"/>
                </a:solidFill>
                <a:latin typeface="Mikado Regular" panose="02000000000000000000" pitchFamily="50" charset="0"/>
              </a:rPr>
              <a:t>is the meal at the time of sunset, where we open our fast.</a:t>
            </a:r>
          </a:p>
          <a:p>
            <a:pPr marL="0" indent="0">
              <a:lnSpc>
                <a:spcPct val="100000"/>
              </a:lnSpc>
              <a:spcBef>
                <a:spcPts val="1200"/>
              </a:spcBef>
              <a:spcAft>
                <a:spcPts val="600"/>
              </a:spcAft>
              <a:buNone/>
            </a:pPr>
            <a:endParaRPr lang="en-US" sz="2600" dirty="0">
              <a:solidFill>
                <a:srgbClr val="454F57"/>
              </a:solidFill>
              <a:latin typeface="Mikado Medium" panose="02000000000000000000" pitchFamily="50" charset="0"/>
            </a:endParaRPr>
          </a:p>
        </p:txBody>
      </p:sp>
      <p:sp>
        <p:nvSpPr>
          <p:cNvPr id="5" name="TextBox 4">
            <a:extLst>
              <a:ext uri="{FF2B5EF4-FFF2-40B4-BE49-F238E27FC236}">
                <a16:creationId xmlns:a16="http://schemas.microsoft.com/office/drawing/2014/main" id="{53236061-D41A-918A-66C7-AA6AD9EF01BD}"/>
              </a:ext>
            </a:extLst>
          </p:cNvPr>
          <p:cNvSpPr txBox="1"/>
          <p:nvPr/>
        </p:nvSpPr>
        <p:spPr>
          <a:xfrm>
            <a:off x="9820472"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sp>
        <p:nvSpPr>
          <p:cNvPr id="8" name="Rectangle: Rounded Corners 7">
            <a:extLst>
              <a:ext uri="{FF2B5EF4-FFF2-40B4-BE49-F238E27FC236}">
                <a16:creationId xmlns:a16="http://schemas.microsoft.com/office/drawing/2014/main" id="{BDBE9D69-B33F-AEB8-C16F-AE92CD07E2E1}"/>
              </a:ext>
            </a:extLst>
          </p:cNvPr>
          <p:cNvSpPr/>
          <p:nvPr/>
        </p:nvSpPr>
        <p:spPr>
          <a:xfrm>
            <a:off x="6099153" y="910225"/>
            <a:ext cx="3130190" cy="2613209"/>
          </a:xfrm>
          <a:prstGeom prst="roundRect">
            <a:avLst>
              <a:gd name="adj" fmla="val 11116"/>
            </a:avLst>
          </a:prstGeom>
          <a:solidFill>
            <a:srgbClr val="D5FFFE">
              <a:alpha val="35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13" name="Content Placeholder 2">
            <a:extLst>
              <a:ext uri="{FF2B5EF4-FFF2-40B4-BE49-F238E27FC236}">
                <a16:creationId xmlns:a16="http://schemas.microsoft.com/office/drawing/2014/main" id="{52ABCB8A-C4C5-94C4-B8DE-A30A19A3691C}"/>
              </a:ext>
            </a:extLst>
          </p:cNvPr>
          <p:cNvSpPr txBox="1">
            <a:spLocks/>
          </p:cNvSpPr>
          <p:nvPr/>
        </p:nvSpPr>
        <p:spPr>
          <a:xfrm>
            <a:off x="6371421" y="1352483"/>
            <a:ext cx="2585654" cy="1012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rgbClr val="00B4B1"/>
                </a:solidFill>
                <a:latin typeface="Mikado Medium" panose="02000000000000000000" pitchFamily="50" charset="0"/>
              </a:rPr>
              <a:t>Did You Know?</a:t>
            </a:r>
            <a:endParaRPr lang="en-GB" dirty="0">
              <a:solidFill>
                <a:srgbClr val="00B4B1"/>
              </a:solidFill>
            </a:endParaRPr>
          </a:p>
        </p:txBody>
      </p:sp>
      <p:sp>
        <p:nvSpPr>
          <p:cNvPr id="14" name="Content Placeholder 2">
            <a:extLst>
              <a:ext uri="{FF2B5EF4-FFF2-40B4-BE49-F238E27FC236}">
                <a16:creationId xmlns:a16="http://schemas.microsoft.com/office/drawing/2014/main" id="{E094D32D-603B-69A7-636C-545622BCB3C6}"/>
              </a:ext>
            </a:extLst>
          </p:cNvPr>
          <p:cNvSpPr txBox="1">
            <a:spLocks/>
          </p:cNvSpPr>
          <p:nvPr/>
        </p:nvSpPr>
        <p:spPr>
          <a:xfrm>
            <a:off x="6371421" y="2023921"/>
            <a:ext cx="2585654" cy="16331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200"/>
              </a:spcBef>
              <a:spcAft>
                <a:spcPts val="600"/>
              </a:spcAft>
              <a:buNone/>
            </a:pPr>
            <a:r>
              <a:rPr lang="en-US" sz="2000" dirty="0">
                <a:latin typeface="Mikado Regular" panose="02000000000000000000" pitchFamily="50" charset="0"/>
              </a:rPr>
              <a:t>Our beloved Prophet </a:t>
            </a:r>
            <a:r>
              <a:rPr lang="en-US" sz="2000" dirty="0">
                <a:latin typeface="KFGQPC Arabic Symbols 01" panose="02000000000000000000" pitchFamily="2" charset="2"/>
              </a:rPr>
              <a:t>g</a:t>
            </a:r>
            <a:r>
              <a:rPr lang="en-US" sz="2000" dirty="0">
                <a:latin typeface="Mikado Regular" panose="02000000000000000000" pitchFamily="50" charset="0"/>
              </a:rPr>
              <a:t> used to open his fast with dates.</a:t>
            </a:r>
          </a:p>
        </p:txBody>
      </p:sp>
      <p:pic>
        <p:nvPicPr>
          <p:cNvPr id="9" name="Graphic 8">
            <a:extLst>
              <a:ext uri="{FF2B5EF4-FFF2-40B4-BE49-F238E27FC236}">
                <a16:creationId xmlns:a16="http://schemas.microsoft.com/office/drawing/2014/main" id="{4163E065-8CEB-9E2B-A378-76F79318E0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65186" y="576632"/>
            <a:ext cx="1583371" cy="1257622"/>
          </a:xfrm>
          <a:prstGeom prst="rect">
            <a:avLst/>
          </a:prstGeom>
        </p:spPr>
      </p:pic>
      <p:sp>
        <p:nvSpPr>
          <p:cNvPr id="10" name="Rectangle: Rounded Corners 9">
            <a:extLst>
              <a:ext uri="{FF2B5EF4-FFF2-40B4-BE49-F238E27FC236}">
                <a16:creationId xmlns:a16="http://schemas.microsoft.com/office/drawing/2014/main" id="{65755CB4-1DED-E771-F46B-00A38A77C95E}"/>
              </a:ext>
            </a:extLst>
          </p:cNvPr>
          <p:cNvSpPr/>
          <p:nvPr/>
        </p:nvSpPr>
        <p:spPr>
          <a:xfrm>
            <a:off x="6099152" y="3812450"/>
            <a:ext cx="3130191" cy="2511510"/>
          </a:xfrm>
          <a:prstGeom prst="roundRect">
            <a:avLst>
              <a:gd name="adj" fmla="val 12384"/>
            </a:avLst>
          </a:prstGeom>
          <a:solidFill>
            <a:srgbClr val="00B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4B1"/>
              </a:solidFill>
            </a:endParaRPr>
          </a:p>
        </p:txBody>
      </p:sp>
      <p:sp>
        <p:nvSpPr>
          <p:cNvPr id="11" name="Content Placeholder 2">
            <a:extLst>
              <a:ext uri="{FF2B5EF4-FFF2-40B4-BE49-F238E27FC236}">
                <a16:creationId xmlns:a16="http://schemas.microsoft.com/office/drawing/2014/main" id="{C28DE278-A009-12A8-C286-95B38771B411}"/>
              </a:ext>
            </a:extLst>
          </p:cNvPr>
          <p:cNvSpPr txBox="1">
            <a:spLocks/>
          </p:cNvSpPr>
          <p:nvPr/>
        </p:nvSpPr>
        <p:spPr>
          <a:xfrm>
            <a:off x="6350877" y="4017497"/>
            <a:ext cx="2714782" cy="2160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1200"/>
              </a:spcAft>
              <a:buFont typeface="Arial" panose="020B0604020202020204" pitchFamily="34" charset="0"/>
              <a:buNone/>
            </a:pPr>
            <a:r>
              <a:rPr lang="en-US" sz="2600" dirty="0">
                <a:solidFill>
                  <a:schemeClr val="bg1"/>
                </a:solidFill>
                <a:latin typeface="Mikado Medium" panose="02000000000000000000" pitchFamily="50" charset="0"/>
              </a:rPr>
              <a:t>Challenge</a:t>
            </a:r>
          </a:p>
          <a:p>
            <a:pPr marL="0" indent="0">
              <a:lnSpc>
                <a:spcPct val="110000"/>
              </a:lnSpc>
              <a:spcBef>
                <a:spcPts val="0"/>
              </a:spcBef>
              <a:spcAft>
                <a:spcPts val="1200"/>
              </a:spcAft>
              <a:buFont typeface="Arial" panose="020B0604020202020204" pitchFamily="34" charset="0"/>
              <a:buNone/>
            </a:pPr>
            <a:r>
              <a:rPr lang="en-US" sz="2000" dirty="0">
                <a:solidFill>
                  <a:schemeClr val="bg1"/>
                </a:solidFill>
                <a:latin typeface="Mikado Regular" panose="02000000000000000000" pitchFamily="50" charset="0"/>
              </a:rPr>
              <a:t>What would happen to your body if you eat too quickly after a full day of fasting?</a:t>
            </a:r>
          </a:p>
        </p:txBody>
      </p:sp>
      <p:pic>
        <p:nvPicPr>
          <p:cNvPr id="12" name="Graphic 11">
            <a:extLst>
              <a:ext uri="{FF2B5EF4-FFF2-40B4-BE49-F238E27FC236}">
                <a16:creationId xmlns:a16="http://schemas.microsoft.com/office/drawing/2014/main" id="{C2EB4138-10F4-6FE9-3FCC-4C2E21CF43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38200" y="3681513"/>
            <a:ext cx="2148540" cy="2914541"/>
          </a:xfrm>
          <a:prstGeom prst="rect">
            <a:avLst/>
          </a:prstGeom>
        </p:spPr>
      </p:pic>
      <p:pic>
        <p:nvPicPr>
          <p:cNvPr id="15" name="Graphic 14">
            <a:extLst>
              <a:ext uri="{FF2B5EF4-FFF2-40B4-BE49-F238E27FC236}">
                <a16:creationId xmlns:a16="http://schemas.microsoft.com/office/drawing/2014/main" id="{8E4772E0-6998-C4C6-2265-EFFD6D5AD5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584341" y="2956484"/>
            <a:ext cx="2976685" cy="1694988"/>
          </a:xfrm>
          <a:prstGeom prst="rect">
            <a:avLst/>
          </a:prstGeom>
        </p:spPr>
      </p:pic>
      <p:sp>
        <p:nvSpPr>
          <p:cNvPr id="18" name="Content Placeholder 2">
            <a:extLst>
              <a:ext uri="{FF2B5EF4-FFF2-40B4-BE49-F238E27FC236}">
                <a16:creationId xmlns:a16="http://schemas.microsoft.com/office/drawing/2014/main" id="{71A2A70E-2610-889F-0C24-945F378159B7}"/>
              </a:ext>
            </a:extLst>
          </p:cNvPr>
          <p:cNvSpPr txBox="1">
            <a:spLocks/>
          </p:cNvSpPr>
          <p:nvPr/>
        </p:nvSpPr>
        <p:spPr>
          <a:xfrm>
            <a:off x="2832692" y="3227315"/>
            <a:ext cx="2604305" cy="2162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200"/>
              </a:spcBef>
              <a:buFontTx/>
              <a:buNone/>
              <a:defRPr/>
            </a:pPr>
            <a:r>
              <a:rPr lang="en-US" sz="2400" dirty="0" err="1">
                <a:solidFill>
                  <a:prstClr val="black"/>
                </a:solidFill>
                <a:latin typeface="Mikado Regular" panose="02000000000000000000" pitchFamily="50" charset="0"/>
              </a:rPr>
              <a:t>Yayyy</a:t>
            </a:r>
            <a:r>
              <a:rPr lang="en-US" sz="2400" dirty="0">
                <a:solidFill>
                  <a:prstClr val="black"/>
                </a:solidFill>
                <a:latin typeface="Mikado Regular" panose="02000000000000000000" pitchFamily="50" charset="0"/>
              </a:rPr>
              <a:t>!! Best part of the day!</a:t>
            </a:r>
          </a:p>
        </p:txBody>
      </p:sp>
    </p:spTree>
    <p:extLst>
      <p:ext uri="{BB962C8B-B14F-4D97-AF65-F5344CB8AC3E}">
        <p14:creationId xmlns:p14="http://schemas.microsoft.com/office/powerpoint/2010/main" val="37455872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55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6000"/>
                                </p:stCondLst>
                                <p:childTnLst>
                                  <p:par>
                                    <p:cTn id="17" presetID="22" presetClass="entr" presetSubtype="8" fill="hold" grpId="0" nodeType="afterEffect">
                                      <p:stCondLst>
                                        <p:cond delay="0"/>
                                      </p:stCondLst>
                                      <p:iterate type="wd">
                                        <p:tmPct val="50000"/>
                                      </p:iterate>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800"/>
                                            <p:tgtEl>
                                              <p:spTgt spid="18">
                                                <p:txEl>
                                                  <p:pRg st="0" end="0"/>
                                                </p:txEl>
                                              </p:spTgt>
                                            </p:tgtEl>
                                          </p:cBhvr>
                                        </p:animEffect>
                                      </p:childTnLst>
                                    </p:cTn>
                                  </p:par>
                                </p:childTnLst>
                              </p:cTn>
                            </p:par>
                            <p:par>
                              <p:cTn id="20" fill="hold">
                                <p:stCondLst>
                                  <p:cond delay="9600"/>
                                </p:stCondLst>
                                <p:childTnLst>
                                  <p:par>
                                    <p:cTn id="21" presetID="2" presetClass="entr" presetSubtype="4" accel="20000" fill="hold" grpId="0" nodeType="afterEffect" p14:presetBounceEnd="4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035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850"/>
                                </p:stCondLst>
                                <p:childTnLst>
                                  <p:par>
                                    <p:cTn id="30" presetID="22" presetClass="entr" presetSubtype="8" fill="hold" grpId="0" nodeType="afterEffect">
                                      <p:stCondLst>
                                        <p:cond delay="0"/>
                                      </p:stCondLst>
                                      <p:iterate type="wd">
                                        <p:tmPct val="50000"/>
                                      </p:iterate>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141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14600"/>
                                </p:stCondLst>
                                <p:childTnLst>
                                  <p:par>
                                    <p:cTn id="38" presetID="2" presetClass="entr" presetSubtype="4" accel="20000" fill="hold" grpId="0" nodeType="afterEffect" p14:presetBounceEnd="4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0000">
                                          <p:cBhvr additive="base">
                                            <p:cTn id="40"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15100"/>
                                </p:stCondLst>
                                <p:childTnLst>
                                  <p:par>
                                    <p:cTn id="43" presetID="22" presetClass="entr" presetSubtype="8" fill="hold" grpId="0" nodeType="afterEffect">
                                      <p:stCondLst>
                                        <p:cond delay="0"/>
                                      </p:stCondLst>
                                      <p:iterate type="wd">
                                        <p:tmPct val="50000"/>
                                      </p:iterate>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left)">
                                          <p:cBhvr>
                                            <p:cTn id="45" dur="500"/>
                                            <p:tgtEl>
                                              <p:spTgt spid="11">
                                                <p:txEl>
                                                  <p:pRg st="0" end="0"/>
                                                </p:txEl>
                                              </p:spTgt>
                                            </p:tgtEl>
                                          </p:cBhvr>
                                        </p:animEffect>
                                      </p:childTnLst>
                                    </p:cTn>
                                  </p:par>
                                </p:childTnLst>
                              </p:cTn>
                            </p:par>
                            <p:par>
                              <p:cTn id="46" fill="hold">
                                <p:stCondLst>
                                  <p:cond delay="15600"/>
                                </p:stCondLst>
                                <p:childTnLst>
                                  <p:par>
                                    <p:cTn id="47" presetID="22" presetClass="entr" presetSubtype="8" fill="hold" grpId="0" nodeType="afterEffect">
                                      <p:stCondLst>
                                        <p:cond delay="0"/>
                                      </p:stCondLst>
                                      <p:iterate type="wd">
                                        <p:tmPct val="50000"/>
                                      </p:iterate>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wipe(left)">
                                          <p:cBhvr>
                                            <p:cTn id="4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3" grpId="0"/>
          <p:bldP spid="14" grpId="0" build="p"/>
          <p:bldP spid="10" grpId="0" animBg="1"/>
          <p:bldP spid="11" grpId="0" uiExpand="1" build="p"/>
          <p:bldP spid="18"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55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6000"/>
                                </p:stCondLst>
                                <p:childTnLst>
                                  <p:par>
                                    <p:cTn id="17" presetID="22" presetClass="entr" presetSubtype="8" fill="hold" grpId="0" nodeType="afterEffect">
                                      <p:stCondLst>
                                        <p:cond delay="0"/>
                                      </p:stCondLst>
                                      <p:iterate type="wd">
                                        <p:tmPct val="50000"/>
                                      </p:iterate>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800"/>
                                            <p:tgtEl>
                                              <p:spTgt spid="18">
                                                <p:txEl>
                                                  <p:pRg st="0" end="0"/>
                                                </p:txEl>
                                              </p:spTgt>
                                            </p:tgtEl>
                                          </p:cBhvr>
                                        </p:animEffect>
                                      </p:childTnLst>
                                    </p:cTn>
                                  </p:par>
                                </p:childTnLst>
                              </p:cTn>
                            </p:par>
                            <p:par>
                              <p:cTn id="20" fill="hold">
                                <p:stCondLst>
                                  <p:cond delay="9600"/>
                                </p:stCondLst>
                                <p:childTnLst>
                                  <p:par>
                                    <p:cTn id="21" presetID="2" presetClass="entr" presetSubtype="4" accel="2000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ppt_x"/>
                                              </p:val>
                                            </p:tav>
                                            <p:tav tm="100000">
                                              <p:val>
                                                <p:strVal val="#ppt_x"/>
                                              </p:val>
                                            </p:tav>
                                          </p:tavLst>
                                        </p:anim>
                                        <p:anim calcmode="lin" valueType="num">
                                          <p:cBhvr additive="base">
                                            <p:cTn id="24" dur="75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035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850"/>
                                </p:stCondLst>
                                <p:childTnLst>
                                  <p:par>
                                    <p:cTn id="30" presetID="22" presetClass="entr" presetSubtype="8" fill="hold" grpId="0" nodeType="afterEffect">
                                      <p:stCondLst>
                                        <p:cond delay="0"/>
                                      </p:stCondLst>
                                      <p:iterate type="wd">
                                        <p:tmPct val="50000"/>
                                      </p:iterate>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141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14600"/>
                                </p:stCondLst>
                                <p:childTnLst>
                                  <p:par>
                                    <p:cTn id="38" presetID="2" presetClass="entr" presetSubtype="4" accel="2000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15100"/>
                                </p:stCondLst>
                                <p:childTnLst>
                                  <p:par>
                                    <p:cTn id="43" presetID="22" presetClass="entr" presetSubtype="8" fill="hold" grpId="0" nodeType="afterEffect">
                                      <p:stCondLst>
                                        <p:cond delay="0"/>
                                      </p:stCondLst>
                                      <p:iterate type="wd">
                                        <p:tmPct val="50000"/>
                                      </p:iterate>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left)">
                                          <p:cBhvr>
                                            <p:cTn id="45" dur="500"/>
                                            <p:tgtEl>
                                              <p:spTgt spid="11">
                                                <p:txEl>
                                                  <p:pRg st="0" end="0"/>
                                                </p:txEl>
                                              </p:spTgt>
                                            </p:tgtEl>
                                          </p:cBhvr>
                                        </p:animEffect>
                                      </p:childTnLst>
                                    </p:cTn>
                                  </p:par>
                                </p:childTnLst>
                              </p:cTn>
                            </p:par>
                            <p:par>
                              <p:cTn id="46" fill="hold">
                                <p:stCondLst>
                                  <p:cond delay="15600"/>
                                </p:stCondLst>
                                <p:childTnLst>
                                  <p:par>
                                    <p:cTn id="47" presetID="22" presetClass="entr" presetSubtype="8" fill="hold" grpId="0" nodeType="afterEffect">
                                      <p:stCondLst>
                                        <p:cond delay="0"/>
                                      </p:stCondLst>
                                      <p:iterate type="wd">
                                        <p:tmPct val="50000"/>
                                      </p:iterate>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wipe(left)">
                                          <p:cBhvr>
                                            <p:cTn id="4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3" grpId="0"/>
          <p:bldP spid="14" grpId="0" build="p"/>
          <p:bldP spid="10" grpId="0" animBg="1"/>
          <p:bldP spid="11" grpId="0" uiExpand="1" build="p"/>
          <p:bldP spid="18" grpId="0" build="p"/>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FB6E7A1-0192-0081-C0DB-473A1A458231}"/>
              </a:ext>
            </a:extLst>
          </p:cNvPr>
          <p:cNvSpPr/>
          <p:nvPr/>
        </p:nvSpPr>
        <p:spPr>
          <a:xfrm>
            <a:off x="838200" y="2528806"/>
            <a:ext cx="10515599" cy="1325564"/>
          </a:xfrm>
          <a:prstGeom prst="roundRect">
            <a:avLst>
              <a:gd name="adj" fmla="val 11116"/>
            </a:avLst>
          </a:prstGeom>
          <a:solidFill>
            <a:schemeClr val="bg1">
              <a:alpha val="35000"/>
            </a:schemeClr>
          </a:solidFill>
          <a:ln w="38100">
            <a:solidFill>
              <a:srgbClr val="00B4B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2" name="Title 1">
            <a:extLst>
              <a:ext uri="{FF2B5EF4-FFF2-40B4-BE49-F238E27FC236}">
                <a16:creationId xmlns:a16="http://schemas.microsoft.com/office/drawing/2014/main" id="{A4D21E95-D0A9-3A9B-0F66-60428F3AA1FA}"/>
              </a:ext>
            </a:extLst>
          </p:cNvPr>
          <p:cNvSpPr>
            <a:spLocks noGrp="1"/>
          </p:cNvSpPr>
          <p:nvPr>
            <p:ph type="title"/>
          </p:nvPr>
        </p:nvSpPr>
        <p:spPr/>
        <p:txBody>
          <a:bodyPr/>
          <a:lstStyle/>
          <a:p>
            <a:r>
              <a:rPr lang="en-US" sz="4400" dirty="0" err="1">
                <a:solidFill>
                  <a:srgbClr val="00B4B1"/>
                </a:solidFill>
                <a:latin typeface="Mikado Bold" panose="02000000000000000000" pitchFamily="50" charset="0"/>
              </a:rPr>
              <a:t>Du‘a</a:t>
            </a:r>
            <a:r>
              <a:rPr lang="en-US" sz="4400" dirty="0">
                <a:solidFill>
                  <a:srgbClr val="00B4B1"/>
                </a:solidFill>
                <a:latin typeface="Mikado Bold" panose="02000000000000000000" pitchFamily="50" charset="0"/>
              </a:rPr>
              <a:t> After Opening A Fast</a:t>
            </a:r>
            <a:r>
              <a:rPr lang="en-US" sz="4400" dirty="0">
                <a:solidFill>
                  <a:srgbClr val="454F57"/>
                </a:solidFill>
                <a:latin typeface="Mikado Bold" panose="02000000000000000000" pitchFamily="50" charset="0"/>
              </a:rPr>
              <a:t>	</a:t>
            </a:r>
            <a:endParaRPr lang="en-GB" dirty="0"/>
          </a:p>
        </p:txBody>
      </p:sp>
      <p:sp>
        <p:nvSpPr>
          <p:cNvPr id="4" name="TextBox 3">
            <a:extLst>
              <a:ext uri="{FF2B5EF4-FFF2-40B4-BE49-F238E27FC236}">
                <a16:creationId xmlns:a16="http://schemas.microsoft.com/office/drawing/2014/main" id="{0370F587-AA5D-0064-C77D-76F7B464617C}"/>
              </a:ext>
            </a:extLst>
          </p:cNvPr>
          <p:cNvSpPr txBox="1"/>
          <p:nvPr/>
        </p:nvSpPr>
        <p:spPr>
          <a:xfrm>
            <a:off x="838200" y="2615377"/>
            <a:ext cx="10515600" cy="1107996"/>
          </a:xfrm>
          <a:prstGeom prst="rect">
            <a:avLst/>
          </a:prstGeom>
          <a:noFill/>
        </p:spPr>
        <p:txBody>
          <a:bodyPr wrap="square" rtlCol="0">
            <a:spAutoFit/>
          </a:bodyPr>
          <a:lstStyle/>
          <a:p>
            <a:pPr algn="ctr">
              <a:lnSpc>
                <a:spcPct val="150000"/>
              </a:lnSpc>
            </a:pPr>
            <a:r>
              <a:rPr lang="ar-SA" sz="4800" spc="-100" dirty="0">
                <a:solidFill>
                  <a:srgbClr val="00B4B1"/>
                </a:solidFill>
                <a:latin typeface="KFGQP_ Uthman_Taha_Naskh" panose="02000000000000000000" pitchFamily="2" charset="-78"/>
                <a:cs typeface="KFGQP_ Uthman_Taha_Naskh" panose="02000000000000000000" pitchFamily="2" charset="-78"/>
              </a:rPr>
              <a:t>ذَهَبَ الظَّمَأُ ، وَابْتَلَّتِ الْعُرُوْقُ ، وَثَبَتَ الْأَجْرُ إِنْ شَاءَ اللهُ</a:t>
            </a:r>
          </a:p>
        </p:txBody>
      </p:sp>
      <p:sp>
        <p:nvSpPr>
          <p:cNvPr id="5" name="Content Placeholder 2">
            <a:extLst>
              <a:ext uri="{FF2B5EF4-FFF2-40B4-BE49-F238E27FC236}">
                <a16:creationId xmlns:a16="http://schemas.microsoft.com/office/drawing/2014/main" id="{10A7469B-6042-7250-91F0-DCCDB66E5192}"/>
              </a:ext>
            </a:extLst>
          </p:cNvPr>
          <p:cNvSpPr>
            <a:spLocks noGrp="1"/>
          </p:cNvSpPr>
          <p:nvPr>
            <p:ph idx="1"/>
          </p:nvPr>
        </p:nvSpPr>
        <p:spPr>
          <a:xfrm>
            <a:off x="3658765" y="5054963"/>
            <a:ext cx="4874470" cy="995920"/>
          </a:xfrm>
        </p:spPr>
        <p:txBody>
          <a:bodyPr>
            <a:normAutofit/>
          </a:bodyPr>
          <a:lstStyle/>
          <a:p>
            <a:pPr marL="0" indent="0">
              <a:lnSpc>
                <a:spcPct val="100000"/>
              </a:lnSpc>
              <a:spcBef>
                <a:spcPts val="1200"/>
              </a:spcBef>
              <a:spcAft>
                <a:spcPts val="600"/>
              </a:spcAft>
              <a:buNone/>
            </a:pPr>
            <a:r>
              <a:rPr lang="en-US" sz="2600" dirty="0">
                <a:solidFill>
                  <a:srgbClr val="454F57"/>
                </a:solidFill>
                <a:latin typeface="Mikado Medium" panose="02000000000000000000" pitchFamily="50" charset="0"/>
              </a:rPr>
              <a:t>Let’s repeat it together 5 times!</a:t>
            </a:r>
          </a:p>
        </p:txBody>
      </p:sp>
    </p:spTree>
    <p:extLst>
      <p:ext uri="{BB962C8B-B14F-4D97-AF65-F5344CB8AC3E}">
        <p14:creationId xmlns:p14="http://schemas.microsoft.com/office/powerpoint/2010/main" val="32960699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grpId="0"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1000"/>
                                            <p:tgtEl>
                                              <p:spTgt spid="4"/>
                                            </p:tgtEl>
                                          </p:cBhvr>
                                        </p:animEffect>
                                      </p:childTnLst>
                                    </p:cTn>
                                  </p:par>
                                </p:childTnLst>
                              </p:cTn>
                            </p:par>
                            <p:par>
                              <p:cTn id="13" fill="hold">
                                <p:stCondLst>
                                  <p:cond delay="175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1000"/>
                                            <p:tgtEl>
                                              <p:spTgt spid="4"/>
                                            </p:tgtEl>
                                          </p:cBhvr>
                                        </p:animEffect>
                                      </p:childTnLst>
                                    </p:cTn>
                                  </p:par>
                                </p:childTnLst>
                              </p:cTn>
                            </p:par>
                            <p:par>
                              <p:cTn id="13" fill="hold">
                                <p:stCondLst>
                                  <p:cond delay="175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build="p"/>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48AAB56-813F-A455-36A2-454D1D5EA7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00B4B1"/>
                </a:solidFill>
                <a:latin typeface="Mikado Bold" panose="02000000000000000000" pitchFamily="50" charset="0"/>
              </a:rPr>
              <a:t>Stop 7: </a:t>
            </a:r>
            <a:r>
              <a:rPr lang="en-US" sz="4400" dirty="0">
                <a:solidFill>
                  <a:srgbClr val="454F57"/>
                </a:solidFill>
                <a:latin typeface="Mikado Bold" panose="02000000000000000000" pitchFamily="50" charset="0"/>
              </a:rPr>
              <a:t>The Night Prayer	</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1" y="1825625"/>
            <a:ext cx="4405132" cy="4667249"/>
          </a:xfrm>
        </p:spPr>
        <p:txBody>
          <a:bodyPr>
            <a:normAutofit/>
          </a:bodyPr>
          <a:lstStyle/>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The nights of Ramadan are the best time to stand in extra prayer and read extra Qur’an (now that you have all of your physical energy back!).</a:t>
            </a:r>
          </a:p>
          <a:p>
            <a:pPr>
              <a:lnSpc>
                <a:spcPct val="100000"/>
              </a:lnSpc>
              <a:spcBef>
                <a:spcPts val="1200"/>
              </a:spcBef>
              <a:spcAft>
                <a:spcPts val="600"/>
              </a:spcAft>
            </a:pPr>
            <a:r>
              <a:rPr lang="en-US" sz="2400" dirty="0">
                <a:solidFill>
                  <a:srgbClr val="454F57"/>
                </a:solidFill>
                <a:latin typeface="Mikado Regular" panose="02000000000000000000" pitchFamily="50" charset="0"/>
              </a:rPr>
              <a:t>What is the name of this prayer?</a:t>
            </a:r>
          </a:p>
          <a:p>
            <a:pPr>
              <a:lnSpc>
                <a:spcPct val="100000"/>
              </a:lnSpc>
              <a:spcBef>
                <a:spcPts val="1200"/>
              </a:spcBef>
              <a:spcAft>
                <a:spcPts val="600"/>
              </a:spcAft>
            </a:pPr>
            <a:r>
              <a:rPr lang="en-US" sz="2400" dirty="0">
                <a:solidFill>
                  <a:srgbClr val="454F57"/>
                </a:solidFill>
                <a:latin typeface="Mikado Regular" panose="02000000000000000000" pitchFamily="50" charset="0"/>
              </a:rPr>
              <a:t>Who has attended these in the masjid?</a:t>
            </a:r>
          </a:p>
        </p:txBody>
      </p:sp>
      <p:sp>
        <p:nvSpPr>
          <p:cNvPr id="5" name="TextBox 4">
            <a:extLst>
              <a:ext uri="{FF2B5EF4-FFF2-40B4-BE49-F238E27FC236}">
                <a16:creationId xmlns:a16="http://schemas.microsoft.com/office/drawing/2014/main" id="{53236061-D41A-918A-66C7-AA6AD9EF01BD}"/>
              </a:ext>
            </a:extLst>
          </p:cNvPr>
          <p:cNvSpPr txBox="1"/>
          <p:nvPr/>
        </p:nvSpPr>
        <p:spPr>
          <a:xfrm>
            <a:off x="9820472"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sp>
        <p:nvSpPr>
          <p:cNvPr id="6" name="Rectangle: Rounded Corners 5">
            <a:extLst>
              <a:ext uri="{FF2B5EF4-FFF2-40B4-BE49-F238E27FC236}">
                <a16:creationId xmlns:a16="http://schemas.microsoft.com/office/drawing/2014/main" id="{259845C0-13FB-5D24-E830-BAEAE6F716C6}"/>
              </a:ext>
            </a:extLst>
          </p:cNvPr>
          <p:cNvSpPr/>
          <p:nvPr/>
        </p:nvSpPr>
        <p:spPr>
          <a:xfrm>
            <a:off x="8202551" y="352157"/>
            <a:ext cx="3508507" cy="1742861"/>
          </a:xfrm>
          <a:prstGeom prst="roundRect">
            <a:avLst/>
          </a:prstGeom>
          <a:solidFill>
            <a:srgbClr val="D5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4B1"/>
              </a:solidFill>
            </a:endParaRPr>
          </a:p>
        </p:txBody>
      </p:sp>
      <p:sp>
        <p:nvSpPr>
          <p:cNvPr id="7" name="TextBox 6">
            <a:extLst>
              <a:ext uri="{FF2B5EF4-FFF2-40B4-BE49-F238E27FC236}">
                <a16:creationId xmlns:a16="http://schemas.microsoft.com/office/drawing/2014/main" id="{65265E97-331C-F2CD-9B45-4AC4A0853370}"/>
              </a:ext>
            </a:extLst>
          </p:cNvPr>
          <p:cNvSpPr txBox="1"/>
          <p:nvPr/>
        </p:nvSpPr>
        <p:spPr>
          <a:xfrm>
            <a:off x="8558718" y="429083"/>
            <a:ext cx="3314226" cy="1502976"/>
          </a:xfrm>
          <a:prstGeom prst="rect">
            <a:avLst/>
          </a:prstGeom>
          <a:noFill/>
        </p:spPr>
        <p:txBody>
          <a:bodyPr wrap="square">
            <a:spAutoFit/>
          </a:bodyPr>
          <a:lstStyle/>
          <a:p>
            <a:pPr>
              <a:lnSpc>
                <a:spcPts val="3800"/>
              </a:lnSpc>
              <a:spcBef>
                <a:spcPts val="0"/>
              </a:spcBef>
            </a:pPr>
            <a:r>
              <a:rPr lang="en-US" sz="2000" dirty="0">
                <a:solidFill>
                  <a:srgbClr val="00B4B1"/>
                </a:solidFill>
                <a:latin typeface="Mikado Medium" panose="02000000000000000000" pitchFamily="50" charset="0"/>
              </a:rPr>
              <a:t>Keyword: Tarawih</a:t>
            </a:r>
            <a:r>
              <a:rPr lang="en-US" sz="2000" dirty="0">
                <a:solidFill>
                  <a:srgbClr val="00B4B1"/>
                </a:solidFill>
                <a:latin typeface="Mikado Medium" panose="02000000000000000000" pitchFamily="50" charset="0"/>
                <a:cs typeface="KFGQPC Uthman Taha Naskh" panose="02000000000000000000" pitchFamily="2" charset="-78"/>
              </a:rPr>
              <a:t> </a:t>
            </a:r>
            <a:r>
              <a:rPr lang="ar-SA" sz="3200" baseline="20000" dirty="0">
                <a:solidFill>
                  <a:srgbClr val="00B4B1"/>
                </a:solidFill>
                <a:latin typeface="KFGQPC Uthman Taha Naskh" panose="02000000000000000000" pitchFamily="2" charset="-78"/>
                <a:cs typeface="KFGQPC Uthman Taha Naskh" panose="02000000000000000000" pitchFamily="2" charset="-78"/>
              </a:rPr>
              <a:t>تراويح</a:t>
            </a:r>
            <a:r>
              <a:rPr lang="en-US" sz="3200" baseline="20000" dirty="0">
                <a:solidFill>
                  <a:srgbClr val="00B4B1"/>
                </a:solidFill>
                <a:latin typeface="KFGQPC Uthman Taha Naskh" panose="02000000000000000000" pitchFamily="2" charset="-78"/>
                <a:cs typeface="KFGQPC Uthman Taha Naskh" panose="02000000000000000000" pitchFamily="2" charset="-78"/>
              </a:rPr>
              <a:t> </a:t>
            </a:r>
            <a:endParaRPr lang="en-US" sz="3200" baseline="20000" dirty="0">
              <a:solidFill>
                <a:srgbClr val="00B4B1"/>
              </a:solidFill>
              <a:latin typeface="Mikado Medium" panose="02000000000000000000" pitchFamily="50" charset="0"/>
              <a:cs typeface="KFGQPC Uthman Taha Naskh" panose="02000000000000000000" pitchFamily="2" charset="-78"/>
            </a:endParaRPr>
          </a:p>
          <a:p>
            <a:pPr>
              <a:spcBef>
                <a:spcPts val="0"/>
              </a:spcBef>
            </a:pPr>
            <a:r>
              <a:rPr lang="en-US" sz="2000" dirty="0">
                <a:latin typeface="Mikado Regular" panose="02000000000000000000" pitchFamily="50" charset="0"/>
              </a:rPr>
              <a:t>Extra prayers which we perform at night in the month of Ramadan</a:t>
            </a:r>
          </a:p>
        </p:txBody>
      </p:sp>
      <p:pic>
        <p:nvPicPr>
          <p:cNvPr id="17" name="Graphic 16">
            <a:extLst>
              <a:ext uri="{FF2B5EF4-FFF2-40B4-BE49-F238E27FC236}">
                <a16:creationId xmlns:a16="http://schemas.microsoft.com/office/drawing/2014/main" id="{1344621E-F97B-90B5-071F-7543EA79E4D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43333" y="2548083"/>
            <a:ext cx="3698253" cy="2930633"/>
          </a:xfrm>
          <a:prstGeom prst="rect">
            <a:avLst/>
          </a:prstGeom>
        </p:spPr>
      </p:pic>
    </p:spTree>
    <p:extLst>
      <p:ext uri="{BB962C8B-B14F-4D97-AF65-F5344CB8AC3E}">
        <p14:creationId xmlns:p14="http://schemas.microsoft.com/office/powerpoint/2010/main" val="413480499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9750"/>
                                </p:stCondLst>
                                <p:childTnLst>
                                  <p:par>
                                    <p:cTn id="13" presetID="22" presetClass="entr" presetSubtype="8" fill="hold" grpId="0" nodeType="afterEffect">
                                      <p:stCondLst>
                                        <p:cond delay="0"/>
                                      </p:stCondLst>
                                      <p:iterate type="wd">
                                        <p:tmPct val="5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2000"/>
                                </p:stCondLst>
                                <p:childTnLst>
                                  <p:par>
                                    <p:cTn id="17" presetID="2" presetClass="entr" presetSubtype="4" accel="40000" fill="hold" nodeType="afterEffect" p14:presetBounceEnd="40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40000">
                                          <p:cBhvr additive="base">
                                            <p:cTn id="19" dur="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12500"/>
                                </p:stCondLst>
                                <p:childTnLst>
                                  <p:par>
                                    <p:cTn id="22" presetID="2" presetClass="entr" presetSubtype="2" accel="20000" fill="hold" grpId="0" nodeType="after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13000"/>
                                </p:stCondLst>
                                <p:childTnLst>
                                  <p:par>
                                    <p:cTn id="27" presetID="22" presetClass="entr" presetSubtype="8" fill="hold" grpId="0" nodeType="afterEffect">
                                      <p:stCondLst>
                                        <p:cond delay="0"/>
                                      </p:stCondLst>
                                      <p:iterate type="wd">
                                        <p:tmPct val="50000"/>
                                      </p:iterate>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par>
                              <p:cTn id="30" fill="hold">
                                <p:stCondLst>
                                  <p:cond delay="14250"/>
                                </p:stCondLst>
                                <p:childTnLst>
                                  <p:par>
                                    <p:cTn id="31" presetID="22" presetClass="entr" presetSubtype="8" fill="hold" grpId="0" nodeType="afterEffect">
                                      <p:stCondLst>
                                        <p:cond delay="0"/>
                                      </p:stCondLst>
                                      <p:iterate type="wd">
                                        <p:tmPct val="50000"/>
                                      </p:iterate>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left)">
                                          <p:cBhvr>
                                            <p:cTn id="3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9750"/>
                                </p:stCondLst>
                                <p:childTnLst>
                                  <p:par>
                                    <p:cTn id="13" presetID="22" presetClass="entr" presetSubtype="8" fill="hold" grpId="0" nodeType="afterEffect">
                                      <p:stCondLst>
                                        <p:cond delay="0"/>
                                      </p:stCondLst>
                                      <p:iterate type="wd">
                                        <p:tmPct val="5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2000"/>
                                </p:stCondLst>
                                <p:childTnLst>
                                  <p:par>
                                    <p:cTn id="17" presetID="2" presetClass="entr" presetSubtype="4" accel="4000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12500"/>
                                </p:stCondLst>
                                <p:childTnLst>
                                  <p:par>
                                    <p:cTn id="22" presetID="2" presetClass="entr" presetSubtype="2" accel="2000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13000"/>
                                </p:stCondLst>
                                <p:childTnLst>
                                  <p:par>
                                    <p:cTn id="27" presetID="22" presetClass="entr" presetSubtype="8" fill="hold" grpId="0" nodeType="afterEffect">
                                      <p:stCondLst>
                                        <p:cond delay="0"/>
                                      </p:stCondLst>
                                      <p:iterate type="wd">
                                        <p:tmPct val="50000"/>
                                      </p:iterate>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par>
                              <p:cTn id="30" fill="hold">
                                <p:stCondLst>
                                  <p:cond delay="14250"/>
                                </p:stCondLst>
                                <p:childTnLst>
                                  <p:par>
                                    <p:cTn id="31" presetID="22" presetClass="entr" presetSubtype="8" fill="hold" grpId="0" nodeType="afterEffect">
                                      <p:stCondLst>
                                        <p:cond delay="0"/>
                                      </p:stCondLst>
                                      <p:iterate type="wd">
                                        <p:tmPct val="50000"/>
                                      </p:iterate>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left)">
                                          <p:cBhvr>
                                            <p:cTn id="3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uiExpand="1" build="p"/>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7EB173C-86B0-2479-9C2F-2521AADCDE3B}"/>
              </a:ext>
            </a:extLst>
          </p:cNvPr>
          <p:cNvSpPr/>
          <p:nvPr/>
        </p:nvSpPr>
        <p:spPr>
          <a:xfrm>
            <a:off x="6752558" y="941700"/>
            <a:ext cx="4599534" cy="2024338"/>
          </a:xfrm>
          <a:prstGeom prst="roundRect">
            <a:avLst>
              <a:gd name="adj" fmla="val 11116"/>
            </a:avLst>
          </a:prstGeom>
          <a:solidFill>
            <a:srgbClr val="D5FFFE">
              <a:alpha val="35000"/>
            </a:srgbClr>
          </a:solidFill>
          <a:ln w="38100">
            <a:solidFill>
              <a:srgbClr val="00B4B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2" name="Title 1">
            <a:extLst>
              <a:ext uri="{FF2B5EF4-FFF2-40B4-BE49-F238E27FC236}">
                <a16:creationId xmlns:a16="http://schemas.microsoft.com/office/drawing/2014/main" id="{B2D76273-2CA6-C9A8-2795-C92103D93859}"/>
              </a:ext>
            </a:extLst>
          </p:cNvPr>
          <p:cNvSpPr>
            <a:spLocks noGrp="1"/>
          </p:cNvSpPr>
          <p:nvPr>
            <p:ph type="title"/>
          </p:nvPr>
        </p:nvSpPr>
        <p:spPr>
          <a:xfrm>
            <a:off x="838200" y="468520"/>
            <a:ext cx="10515600" cy="1325563"/>
          </a:xfrm>
        </p:spPr>
        <p:txBody>
          <a:bodyPr/>
          <a:lstStyle/>
          <a:p>
            <a:r>
              <a:rPr lang="en-US" sz="4400" dirty="0">
                <a:solidFill>
                  <a:srgbClr val="00B4B1"/>
                </a:solidFill>
                <a:latin typeface="Mikado Bold" panose="02000000000000000000" pitchFamily="50" charset="0"/>
              </a:rPr>
              <a:t>Plenary</a:t>
            </a:r>
            <a:endParaRPr lang="en-GB" dirty="0">
              <a:solidFill>
                <a:srgbClr val="00B4B1"/>
              </a:solidFill>
            </a:endParaRPr>
          </a:p>
        </p:txBody>
      </p:sp>
      <p:sp>
        <p:nvSpPr>
          <p:cNvPr id="3" name="Content Placeholder 2">
            <a:extLst>
              <a:ext uri="{FF2B5EF4-FFF2-40B4-BE49-F238E27FC236}">
                <a16:creationId xmlns:a16="http://schemas.microsoft.com/office/drawing/2014/main" id="{B9A054B8-F291-B8DF-F7DC-BB4AB3A9CA67}"/>
              </a:ext>
            </a:extLst>
          </p:cNvPr>
          <p:cNvSpPr>
            <a:spLocks noGrp="1"/>
          </p:cNvSpPr>
          <p:nvPr>
            <p:ph idx="1"/>
          </p:nvPr>
        </p:nvSpPr>
        <p:spPr>
          <a:xfrm>
            <a:off x="838201" y="1841326"/>
            <a:ext cx="4705876" cy="1325563"/>
          </a:xfrm>
        </p:spPr>
        <p:txBody>
          <a:bodyPr>
            <a:normAutofit/>
          </a:bodyPr>
          <a:lstStyle/>
          <a:p>
            <a:pPr marL="0" indent="0">
              <a:lnSpc>
                <a:spcPct val="100000"/>
              </a:lnSpc>
              <a:buNone/>
            </a:pPr>
            <a:r>
              <a:rPr lang="en-US" sz="2400" dirty="0">
                <a:solidFill>
                  <a:srgbClr val="454F57"/>
                </a:solidFill>
                <a:latin typeface="Mikado Medium" panose="02000000000000000000" pitchFamily="50" charset="0"/>
              </a:rPr>
              <a:t>Which 1 new good  habit do you think you can develop by the end of Ramadan?</a:t>
            </a:r>
          </a:p>
        </p:txBody>
      </p:sp>
      <p:sp>
        <p:nvSpPr>
          <p:cNvPr id="10" name="Content Placeholder 2">
            <a:extLst>
              <a:ext uri="{FF2B5EF4-FFF2-40B4-BE49-F238E27FC236}">
                <a16:creationId xmlns:a16="http://schemas.microsoft.com/office/drawing/2014/main" id="{FCF551FE-023F-288E-2B59-47554EA6DD06}"/>
              </a:ext>
            </a:extLst>
          </p:cNvPr>
          <p:cNvSpPr txBox="1">
            <a:spLocks/>
          </p:cNvSpPr>
          <p:nvPr/>
        </p:nvSpPr>
        <p:spPr>
          <a:xfrm>
            <a:off x="7713481" y="1194915"/>
            <a:ext cx="2677689" cy="1012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rgbClr val="00B4B1"/>
                </a:solidFill>
                <a:latin typeface="Mikado Medium" panose="02000000000000000000" pitchFamily="50" charset="0"/>
              </a:rPr>
              <a:t>Did you know?</a:t>
            </a:r>
            <a:endParaRPr lang="en-GB" dirty="0">
              <a:solidFill>
                <a:srgbClr val="00B4B1"/>
              </a:solidFill>
            </a:endParaRPr>
          </a:p>
        </p:txBody>
      </p:sp>
      <p:sp>
        <p:nvSpPr>
          <p:cNvPr id="11" name="Content Placeholder 2">
            <a:extLst>
              <a:ext uri="{FF2B5EF4-FFF2-40B4-BE49-F238E27FC236}">
                <a16:creationId xmlns:a16="http://schemas.microsoft.com/office/drawing/2014/main" id="{9CF4DA57-EAEB-F68A-2996-F630968EBF1D}"/>
              </a:ext>
            </a:extLst>
          </p:cNvPr>
          <p:cNvSpPr txBox="1">
            <a:spLocks/>
          </p:cNvSpPr>
          <p:nvPr/>
        </p:nvSpPr>
        <p:spPr>
          <a:xfrm>
            <a:off x="7023207" y="1764569"/>
            <a:ext cx="4073286" cy="1450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1200"/>
              </a:spcBef>
              <a:buNone/>
            </a:pPr>
            <a:r>
              <a:rPr lang="en-US" sz="2000" dirty="0">
                <a:solidFill>
                  <a:srgbClr val="454F57"/>
                </a:solidFill>
                <a:latin typeface="Mikado Regular" panose="02000000000000000000" pitchFamily="50" charset="0"/>
              </a:rPr>
              <a:t>Research shows that it takes about 30 days to develop a new habit - and Ramadan is one month long!</a:t>
            </a:r>
          </a:p>
        </p:txBody>
      </p:sp>
      <p:sp>
        <p:nvSpPr>
          <p:cNvPr id="6" name="Rectangle: Rounded Corners 5">
            <a:extLst>
              <a:ext uri="{FF2B5EF4-FFF2-40B4-BE49-F238E27FC236}">
                <a16:creationId xmlns:a16="http://schemas.microsoft.com/office/drawing/2014/main" id="{E2968971-4813-0F47-C169-8F56723F7F77}"/>
              </a:ext>
            </a:extLst>
          </p:cNvPr>
          <p:cNvSpPr/>
          <p:nvPr/>
        </p:nvSpPr>
        <p:spPr>
          <a:xfrm>
            <a:off x="914543" y="3676389"/>
            <a:ext cx="1526846" cy="2523995"/>
          </a:xfrm>
          <a:prstGeom prst="roundRect">
            <a:avLst>
              <a:gd name="adj" fmla="val 11116"/>
            </a:avLst>
          </a:prstGeom>
          <a:solidFill>
            <a:srgbClr val="B4E1E3">
              <a:alpha val="70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22" name="Rectangle: Rounded Corners 21">
            <a:extLst>
              <a:ext uri="{FF2B5EF4-FFF2-40B4-BE49-F238E27FC236}">
                <a16:creationId xmlns:a16="http://schemas.microsoft.com/office/drawing/2014/main" id="{C3743080-BFF5-CA1D-F7B0-5D333FE7A96F}"/>
              </a:ext>
            </a:extLst>
          </p:cNvPr>
          <p:cNvSpPr/>
          <p:nvPr/>
        </p:nvSpPr>
        <p:spPr>
          <a:xfrm>
            <a:off x="2696684" y="3676389"/>
            <a:ext cx="1526846" cy="2523995"/>
          </a:xfrm>
          <a:prstGeom prst="roundRect">
            <a:avLst>
              <a:gd name="adj" fmla="val 11116"/>
            </a:avLst>
          </a:prstGeom>
          <a:solidFill>
            <a:srgbClr val="B4E1E3">
              <a:alpha val="70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23" name="Rectangle: Rounded Corners 22">
            <a:extLst>
              <a:ext uri="{FF2B5EF4-FFF2-40B4-BE49-F238E27FC236}">
                <a16:creationId xmlns:a16="http://schemas.microsoft.com/office/drawing/2014/main" id="{52F713C2-E3AA-94A6-285E-67E39CCFA119}"/>
              </a:ext>
            </a:extLst>
          </p:cNvPr>
          <p:cNvSpPr/>
          <p:nvPr/>
        </p:nvSpPr>
        <p:spPr>
          <a:xfrm>
            <a:off x="4478825" y="3676389"/>
            <a:ext cx="1526846" cy="2523995"/>
          </a:xfrm>
          <a:prstGeom prst="roundRect">
            <a:avLst>
              <a:gd name="adj" fmla="val 11116"/>
            </a:avLst>
          </a:prstGeom>
          <a:solidFill>
            <a:srgbClr val="B4E1E3">
              <a:alpha val="70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24" name="Rectangle: Rounded Corners 23">
            <a:extLst>
              <a:ext uri="{FF2B5EF4-FFF2-40B4-BE49-F238E27FC236}">
                <a16:creationId xmlns:a16="http://schemas.microsoft.com/office/drawing/2014/main" id="{E32D84AE-C1AB-948A-E337-C666C33CE793}"/>
              </a:ext>
            </a:extLst>
          </p:cNvPr>
          <p:cNvSpPr/>
          <p:nvPr/>
        </p:nvSpPr>
        <p:spPr>
          <a:xfrm>
            <a:off x="6260966" y="3676389"/>
            <a:ext cx="1526846" cy="2523995"/>
          </a:xfrm>
          <a:prstGeom prst="roundRect">
            <a:avLst>
              <a:gd name="adj" fmla="val 11116"/>
            </a:avLst>
          </a:prstGeom>
          <a:solidFill>
            <a:srgbClr val="B4E1E3">
              <a:alpha val="70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25" name="Rectangle: Rounded Corners 24">
            <a:extLst>
              <a:ext uri="{FF2B5EF4-FFF2-40B4-BE49-F238E27FC236}">
                <a16:creationId xmlns:a16="http://schemas.microsoft.com/office/drawing/2014/main" id="{3CCE4B1B-8DAB-7208-F32D-6693AB7782ED}"/>
              </a:ext>
            </a:extLst>
          </p:cNvPr>
          <p:cNvSpPr/>
          <p:nvPr/>
        </p:nvSpPr>
        <p:spPr>
          <a:xfrm>
            <a:off x="8043107" y="3676389"/>
            <a:ext cx="1526846" cy="2523995"/>
          </a:xfrm>
          <a:prstGeom prst="roundRect">
            <a:avLst>
              <a:gd name="adj" fmla="val 11116"/>
            </a:avLst>
          </a:prstGeom>
          <a:solidFill>
            <a:srgbClr val="B4E1E3">
              <a:alpha val="70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26" name="Rectangle: Rounded Corners 25">
            <a:extLst>
              <a:ext uri="{FF2B5EF4-FFF2-40B4-BE49-F238E27FC236}">
                <a16:creationId xmlns:a16="http://schemas.microsoft.com/office/drawing/2014/main" id="{29B05B9B-5FBA-75DC-5580-FFE91325C895}"/>
              </a:ext>
            </a:extLst>
          </p:cNvPr>
          <p:cNvSpPr/>
          <p:nvPr/>
        </p:nvSpPr>
        <p:spPr>
          <a:xfrm>
            <a:off x="9825246" y="3676389"/>
            <a:ext cx="1526846" cy="2523995"/>
          </a:xfrm>
          <a:prstGeom prst="roundRect">
            <a:avLst>
              <a:gd name="adj" fmla="val 11116"/>
            </a:avLst>
          </a:prstGeom>
          <a:solidFill>
            <a:srgbClr val="B4E1E3">
              <a:alpha val="70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dirty="0">
              <a:solidFill>
                <a:srgbClr val="00B4B1"/>
              </a:solidFill>
            </a:endParaRPr>
          </a:p>
        </p:txBody>
      </p:sp>
      <p:sp>
        <p:nvSpPr>
          <p:cNvPr id="27" name="Content Placeholder 2">
            <a:extLst>
              <a:ext uri="{FF2B5EF4-FFF2-40B4-BE49-F238E27FC236}">
                <a16:creationId xmlns:a16="http://schemas.microsoft.com/office/drawing/2014/main" id="{A18B794B-3F23-7DAC-98EA-1E43389C0A4B}"/>
              </a:ext>
            </a:extLst>
          </p:cNvPr>
          <p:cNvSpPr txBox="1">
            <a:spLocks/>
          </p:cNvSpPr>
          <p:nvPr/>
        </p:nvSpPr>
        <p:spPr>
          <a:xfrm>
            <a:off x="914544" y="3809864"/>
            <a:ext cx="1526846" cy="1748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dirty="0">
                <a:latin typeface="Mikado Regular" panose="02000000000000000000" pitchFamily="50" charset="0"/>
              </a:rPr>
              <a:t>Reciting </a:t>
            </a:r>
          </a:p>
          <a:p>
            <a:pPr marL="0" indent="0" algn="ctr">
              <a:lnSpc>
                <a:spcPct val="100000"/>
              </a:lnSpc>
              <a:spcBef>
                <a:spcPts val="0"/>
              </a:spcBef>
              <a:buFont typeface="Arial" panose="020B0604020202020204" pitchFamily="34" charset="0"/>
              <a:buNone/>
            </a:pPr>
            <a:r>
              <a:rPr lang="en-US" sz="2000" dirty="0">
                <a:latin typeface="Mikado Regular" panose="02000000000000000000" pitchFamily="50" charset="0"/>
              </a:rPr>
              <a:t>Quran</a:t>
            </a:r>
          </a:p>
        </p:txBody>
      </p:sp>
      <p:sp>
        <p:nvSpPr>
          <p:cNvPr id="28" name="Content Placeholder 2">
            <a:extLst>
              <a:ext uri="{FF2B5EF4-FFF2-40B4-BE49-F238E27FC236}">
                <a16:creationId xmlns:a16="http://schemas.microsoft.com/office/drawing/2014/main" id="{84190B17-6DF3-3AF3-550E-89DEC3037AF7}"/>
              </a:ext>
            </a:extLst>
          </p:cNvPr>
          <p:cNvSpPr txBox="1">
            <a:spLocks/>
          </p:cNvSpPr>
          <p:nvPr/>
        </p:nvSpPr>
        <p:spPr>
          <a:xfrm>
            <a:off x="2695496" y="3809864"/>
            <a:ext cx="1526846" cy="1748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dirty="0">
                <a:latin typeface="Mikado Regular" panose="02000000000000000000" pitchFamily="50" charset="0"/>
              </a:rPr>
              <a:t>Good Hygiene</a:t>
            </a:r>
          </a:p>
        </p:txBody>
      </p:sp>
      <p:sp>
        <p:nvSpPr>
          <p:cNvPr id="29" name="Content Placeholder 2">
            <a:extLst>
              <a:ext uri="{FF2B5EF4-FFF2-40B4-BE49-F238E27FC236}">
                <a16:creationId xmlns:a16="http://schemas.microsoft.com/office/drawing/2014/main" id="{C8677497-45E8-E639-17EF-5D309F4C431D}"/>
              </a:ext>
            </a:extLst>
          </p:cNvPr>
          <p:cNvSpPr txBox="1">
            <a:spLocks/>
          </p:cNvSpPr>
          <p:nvPr/>
        </p:nvSpPr>
        <p:spPr>
          <a:xfrm>
            <a:off x="4480014" y="3809864"/>
            <a:ext cx="1526846" cy="1748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dirty="0">
                <a:latin typeface="Mikado Regular" panose="02000000000000000000" pitchFamily="50" charset="0"/>
              </a:rPr>
              <a:t>Charity</a:t>
            </a:r>
          </a:p>
        </p:txBody>
      </p:sp>
      <p:sp>
        <p:nvSpPr>
          <p:cNvPr id="30" name="Content Placeholder 2">
            <a:extLst>
              <a:ext uri="{FF2B5EF4-FFF2-40B4-BE49-F238E27FC236}">
                <a16:creationId xmlns:a16="http://schemas.microsoft.com/office/drawing/2014/main" id="{01606BC7-2B87-9021-BD02-249D6815F6D8}"/>
              </a:ext>
            </a:extLst>
          </p:cNvPr>
          <p:cNvSpPr txBox="1">
            <a:spLocks/>
          </p:cNvSpPr>
          <p:nvPr/>
        </p:nvSpPr>
        <p:spPr>
          <a:xfrm>
            <a:off x="6260966" y="3809864"/>
            <a:ext cx="1526846" cy="1748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dirty="0">
                <a:latin typeface="Mikado Regular" panose="02000000000000000000" pitchFamily="50" charset="0"/>
              </a:rPr>
              <a:t>Eating Healthy</a:t>
            </a:r>
          </a:p>
        </p:txBody>
      </p:sp>
      <p:sp>
        <p:nvSpPr>
          <p:cNvPr id="31" name="Content Placeholder 2">
            <a:extLst>
              <a:ext uri="{FF2B5EF4-FFF2-40B4-BE49-F238E27FC236}">
                <a16:creationId xmlns:a16="http://schemas.microsoft.com/office/drawing/2014/main" id="{111762B9-88AE-48A1-7F61-2F8331EAEB23}"/>
              </a:ext>
            </a:extLst>
          </p:cNvPr>
          <p:cNvSpPr txBox="1">
            <a:spLocks/>
          </p:cNvSpPr>
          <p:nvPr/>
        </p:nvSpPr>
        <p:spPr>
          <a:xfrm>
            <a:off x="8044294" y="3809864"/>
            <a:ext cx="1526846" cy="1748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dirty="0">
                <a:latin typeface="Mikado Regular" panose="02000000000000000000" pitchFamily="50" charset="0"/>
              </a:rPr>
              <a:t>No fighting </a:t>
            </a:r>
            <a:r>
              <a:rPr lang="en-US" sz="1800" dirty="0">
                <a:latin typeface="Mikado Regular" panose="02000000000000000000" pitchFamily="50" charset="0"/>
              </a:rPr>
              <a:t>with siblings</a:t>
            </a:r>
          </a:p>
        </p:txBody>
      </p:sp>
      <p:sp>
        <p:nvSpPr>
          <p:cNvPr id="32" name="Content Placeholder 2">
            <a:extLst>
              <a:ext uri="{FF2B5EF4-FFF2-40B4-BE49-F238E27FC236}">
                <a16:creationId xmlns:a16="http://schemas.microsoft.com/office/drawing/2014/main" id="{B2DA11C0-0A72-891D-B2F5-E89B0DD57A41}"/>
              </a:ext>
            </a:extLst>
          </p:cNvPr>
          <p:cNvSpPr txBox="1">
            <a:spLocks/>
          </p:cNvSpPr>
          <p:nvPr/>
        </p:nvSpPr>
        <p:spPr>
          <a:xfrm>
            <a:off x="9825246" y="3809864"/>
            <a:ext cx="1526846" cy="1748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dirty="0">
                <a:latin typeface="Mikado Regular" panose="02000000000000000000" pitchFamily="50" charset="0"/>
              </a:rPr>
              <a:t>No shouting</a:t>
            </a:r>
          </a:p>
        </p:txBody>
      </p:sp>
      <p:sp>
        <p:nvSpPr>
          <p:cNvPr id="39" name="Rectangle: Rounded Corners 38">
            <a:extLst>
              <a:ext uri="{FF2B5EF4-FFF2-40B4-BE49-F238E27FC236}">
                <a16:creationId xmlns:a16="http://schemas.microsoft.com/office/drawing/2014/main" id="{679B4635-7547-E0D8-4CE8-34F4BFF4CE3C}"/>
              </a:ext>
            </a:extLst>
          </p:cNvPr>
          <p:cNvSpPr/>
          <p:nvPr/>
        </p:nvSpPr>
        <p:spPr>
          <a:xfrm>
            <a:off x="1045114" y="4734838"/>
            <a:ext cx="1261856" cy="1305729"/>
          </a:xfrm>
          <a:prstGeom prst="roundRect">
            <a:avLst>
              <a:gd name="adj" fmla="val 11116"/>
            </a:avLst>
          </a:prstGeom>
          <a:solidFill>
            <a:schemeClr val="bg1">
              <a:alpha val="7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pic>
        <p:nvPicPr>
          <p:cNvPr id="34" name="Graphic 33">
            <a:extLst>
              <a:ext uri="{FF2B5EF4-FFF2-40B4-BE49-F238E27FC236}">
                <a16:creationId xmlns:a16="http://schemas.microsoft.com/office/drawing/2014/main" id="{A153AC4B-B133-A7A0-F68A-E8BF5EF3BB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9846" y="4938386"/>
            <a:ext cx="939452" cy="939452"/>
          </a:xfrm>
          <a:prstGeom prst="rect">
            <a:avLst/>
          </a:prstGeom>
        </p:spPr>
      </p:pic>
      <p:sp>
        <p:nvSpPr>
          <p:cNvPr id="40" name="Rectangle: Rounded Corners 39">
            <a:extLst>
              <a:ext uri="{FF2B5EF4-FFF2-40B4-BE49-F238E27FC236}">
                <a16:creationId xmlns:a16="http://schemas.microsoft.com/office/drawing/2014/main" id="{0FF57FAD-935B-63F7-43A9-8C3632852801}"/>
              </a:ext>
            </a:extLst>
          </p:cNvPr>
          <p:cNvSpPr/>
          <p:nvPr/>
        </p:nvSpPr>
        <p:spPr>
          <a:xfrm>
            <a:off x="2827991" y="4734838"/>
            <a:ext cx="1261856" cy="1305729"/>
          </a:xfrm>
          <a:prstGeom prst="roundRect">
            <a:avLst>
              <a:gd name="adj" fmla="val 11116"/>
            </a:avLst>
          </a:prstGeom>
          <a:solidFill>
            <a:schemeClr val="bg1">
              <a:alpha val="7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41" name="Rectangle: Rounded Corners 40">
            <a:extLst>
              <a:ext uri="{FF2B5EF4-FFF2-40B4-BE49-F238E27FC236}">
                <a16:creationId xmlns:a16="http://schemas.microsoft.com/office/drawing/2014/main" id="{132CEA3D-D775-AFF5-4925-6D5414199341}"/>
              </a:ext>
            </a:extLst>
          </p:cNvPr>
          <p:cNvSpPr/>
          <p:nvPr/>
        </p:nvSpPr>
        <p:spPr>
          <a:xfrm>
            <a:off x="4611320" y="4734838"/>
            <a:ext cx="1261856" cy="1305729"/>
          </a:xfrm>
          <a:prstGeom prst="roundRect">
            <a:avLst>
              <a:gd name="adj" fmla="val 11116"/>
            </a:avLst>
          </a:prstGeom>
          <a:solidFill>
            <a:schemeClr val="bg1">
              <a:alpha val="7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42" name="Rectangle: Rounded Corners 41">
            <a:extLst>
              <a:ext uri="{FF2B5EF4-FFF2-40B4-BE49-F238E27FC236}">
                <a16:creationId xmlns:a16="http://schemas.microsoft.com/office/drawing/2014/main" id="{18A2BCA4-BBAA-47C1-DC05-69545E38ABC4}"/>
              </a:ext>
            </a:extLst>
          </p:cNvPr>
          <p:cNvSpPr/>
          <p:nvPr/>
        </p:nvSpPr>
        <p:spPr>
          <a:xfrm>
            <a:off x="6393461" y="4734838"/>
            <a:ext cx="1261856" cy="1305729"/>
          </a:xfrm>
          <a:prstGeom prst="roundRect">
            <a:avLst>
              <a:gd name="adj" fmla="val 11116"/>
            </a:avLst>
          </a:prstGeom>
          <a:solidFill>
            <a:schemeClr val="bg1">
              <a:alpha val="7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43" name="Rectangle: Rounded Corners 42">
            <a:extLst>
              <a:ext uri="{FF2B5EF4-FFF2-40B4-BE49-F238E27FC236}">
                <a16:creationId xmlns:a16="http://schemas.microsoft.com/office/drawing/2014/main" id="{73A0A0F3-70CD-2CFB-ACFA-726754A4F461}"/>
              </a:ext>
            </a:extLst>
          </p:cNvPr>
          <p:cNvSpPr/>
          <p:nvPr/>
        </p:nvSpPr>
        <p:spPr>
          <a:xfrm>
            <a:off x="8175602" y="4734838"/>
            <a:ext cx="1261856" cy="1305729"/>
          </a:xfrm>
          <a:prstGeom prst="roundRect">
            <a:avLst>
              <a:gd name="adj" fmla="val 11116"/>
            </a:avLst>
          </a:prstGeom>
          <a:solidFill>
            <a:schemeClr val="bg1">
              <a:alpha val="7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sp>
        <p:nvSpPr>
          <p:cNvPr id="44" name="Rectangle: Rounded Corners 43">
            <a:extLst>
              <a:ext uri="{FF2B5EF4-FFF2-40B4-BE49-F238E27FC236}">
                <a16:creationId xmlns:a16="http://schemas.microsoft.com/office/drawing/2014/main" id="{7AC0DFAE-2AFA-B9E1-F372-47E50D61FE2B}"/>
              </a:ext>
            </a:extLst>
          </p:cNvPr>
          <p:cNvSpPr/>
          <p:nvPr/>
        </p:nvSpPr>
        <p:spPr>
          <a:xfrm>
            <a:off x="9957741" y="4734838"/>
            <a:ext cx="1261856" cy="1305729"/>
          </a:xfrm>
          <a:prstGeom prst="roundRect">
            <a:avLst>
              <a:gd name="adj" fmla="val 11116"/>
            </a:avLst>
          </a:prstGeom>
          <a:solidFill>
            <a:schemeClr val="bg1">
              <a:alpha val="7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solidFill>
                <a:srgbClr val="00B4B1"/>
              </a:solidFill>
            </a:endParaRPr>
          </a:p>
        </p:txBody>
      </p:sp>
      <p:pic>
        <p:nvPicPr>
          <p:cNvPr id="36" name="Graphic 35">
            <a:extLst>
              <a:ext uri="{FF2B5EF4-FFF2-40B4-BE49-F238E27FC236}">
                <a16:creationId xmlns:a16="http://schemas.microsoft.com/office/drawing/2014/main" id="{B513C620-88C4-26A2-4E25-506F69E09A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8669" y="4888106"/>
            <a:ext cx="989732" cy="989732"/>
          </a:xfrm>
          <a:prstGeom prst="rect">
            <a:avLst/>
          </a:prstGeom>
        </p:spPr>
      </p:pic>
      <p:pic>
        <p:nvPicPr>
          <p:cNvPr id="38" name="Graphic 37">
            <a:extLst>
              <a:ext uri="{FF2B5EF4-FFF2-40B4-BE49-F238E27FC236}">
                <a16:creationId xmlns:a16="http://schemas.microsoft.com/office/drawing/2014/main" id="{A21DB165-7734-B382-8E19-00C398D402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7382" y="4888106"/>
            <a:ext cx="989732" cy="989732"/>
          </a:xfrm>
          <a:prstGeom prst="rect">
            <a:avLst/>
          </a:prstGeom>
        </p:spPr>
      </p:pic>
      <p:pic>
        <p:nvPicPr>
          <p:cNvPr id="46" name="Graphic 45">
            <a:extLst>
              <a:ext uri="{FF2B5EF4-FFF2-40B4-BE49-F238E27FC236}">
                <a16:creationId xmlns:a16="http://schemas.microsoft.com/office/drawing/2014/main" id="{60468E88-3C35-FE54-BC5E-153C977F2B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29523" y="4888106"/>
            <a:ext cx="989732" cy="989732"/>
          </a:xfrm>
          <a:prstGeom prst="rect">
            <a:avLst/>
          </a:prstGeom>
        </p:spPr>
      </p:pic>
      <p:pic>
        <p:nvPicPr>
          <p:cNvPr id="48" name="Graphic 47">
            <a:extLst>
              <a:ext uri="{FF2B5EF4-FFF2-40B4-BE49-F238E27FC236}">
                <a16:creationId xmlns:a16="http://schemas.microsoft.com/office/drawing/2014/main" id="{ED387A2E-94B6-0A01-DB23-3C83CEC8E1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11664" y="4888106"/>
            <a:ext cx="989732" cy="989732"/>
          </a:xfrm>
          <a:prstGeom prst="rect">
            <a:avLst/>
          </a:prstGeom>
        </p:spPr>
      </p:pic>
      <p:pic>
        <p:nvPicPr>
          <p:cNvPr id="50" name="Graphic 49">
            <a:extLst>
              <a:ext uri="{FF2B5EF4-FFF2-40B4-BE49-F238E27FC236}">
                <a16:creationId xmlns:a16="http://schemas.microsoft.com/office/drawing/2014/main" id="{62BA781E-24FD-5EB6-633F-2E13A73D93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93803" y="4884530"/>
            <a:ext cx="989732" cy="989732"/>
          </a:xfrm>
          <a:prstGeom prst="rect">
            <a:avLst/>
          </a:prstGeom>
        </p:spPr>
      </p:pic>
    </p:spTree>
    <p:extLst>
      <p:ext uri="{BB962C8B-B14F-4D97-AF65-F5344CB8AC3E}">
        <p14:creationId xmlns:p14="http://schemas.microsoft.com/office/powerpoint/2010/main" val="16353759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4500"/>
                                </p:stCondLst>
                                <p:childTnLst>
                                  <p:par>
                                    <p:cTn id="9" presetID="2" presetClass="entr" presetSubtype="4" accel="20000" fill="hold" grpId="0" nodeType="afterEffect" p14:presetBounceEnd="40000">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35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8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par>
                              <p:cTn id="21" fill="hold">
                                <p:stCondLst>
                                  <p:cond delay="11350"/>
                                </p:stCondLst>
                                <p:childTnLst>
                                  <p:par>
                                    <p:cTn id="22" presetID="2" presetClass="entr" presetSubtype="4" accel="20000" fill="hold" grpId="0" nodeType="after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12100"/>
                                </p:stCondLst>
                                <p:childTnLst>
                                  <p:par>
                                    <p:cTn id="27" presetID="2" presetClass="entr" presetSubtype="4" accel="20000" fill="hold" grpId="0" nodeType="afterEffect" p14:presetBounceEnd="40000">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14:bounceEnd="40000">
                                          <p:cBhvr additive="base">
                                            <p:cTn id="29"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22"/>
                                            </p:tgtEl>
                                            <p:attrNameLst>
                                              <p:attrName>ppt_y</p:attrName>
                                            </p:attrNameLst>
                                          </p:cBhvr>
                                          <p:tavLst>
                                            <p:tav tm="0">
                                              <p:val>
                                                <p:strVal val="1+#ppt_h/2"/>
                                              </p:val>
                                            </p:tav>
                                            <p:tav tm="100000">
                                              <p:val>
                                                <p:strVal val="#ppt_y"/>
                                              </p:val>
                                            </p:tav>
                                          </p:tavLst>
                                        </p:anim>
                                      </p:childTnLst>
                                    </p:cTn>
                                  </p:par>
                                </p:childTnLst>
                              </p:cTn>
                            </p:par>
                            <p:par>
                              <p:cTn id="31" fill="hold">
                                <p:stCondLst>
                                  <p:cond delay="12850"/>
                                </p:stCondLst>
                                <p:childTnLst>
                                  <p:par>
                                    <p:cTn id="32" presetID="2" presetClass="entr" presetSubtype="4" accel="20000" fill="hold" grpId="0" nodeType="after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cTn>
                                  </p:par>
                                </p:childTnLst>
                              </p:cTn>
                            </p:par>
                            <p:par>
                              <p:cTn id="36" fill="hold">
                                <p:stCondLst>
                                  <p:cond delay="13600"/>
                                </p:stCondLst>
                                <p:childTnLst>
                                  <p:par>
                                    <p:cTn id="37" presetID="2" presetClass="entr" presetSubtype="4" accel="20000" fill="hold" grpId="0" nodeType="afterEffect" p14:presetBounceEnd="40000">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14:bounceEnd="4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0" dur="750" fill="hold"/>
                                            <p:tgtEl>
                                              <p:spTgt spid="24"/>
                                            </p:tgtEl>
                                            <p:attrNameLst>
                                              <p:attrName>ppt_y</p:attrName>
                                            </p:attrNameLst>
                                          </p:cBhvr>
                                          <p:tavLst>
                                            <p:tav tm="0">
                                              <p:val>
                                                <p:strVal val="1+#ppt_h/2"/>
                                              </p:val>
                                            </p:tav>
                                            <p:tav tm="100000">
                                              <p:val>
                                                <p:strVal val="#ppt_y"/>
                                              </p:val>
                                            </p:tav>
                                          </p:tavLst>
                                        </p:anim>
                                      </p:childTnLst>
                                    </p:cTn>
                                  </p:par>
                                </p:childTnLst>
                              </p:cTn>
                            </p:par>
                            <p:par>
                              <p:cTn id="41" fill="hold">
                                <p:stCondLst>
                                  <p:cond delay="14350"/>
                                </p:stCondLst>
                                <p:childTnLst>
                                  <p:par>
                                    <p:cTn id="42" presetID="2" presetClass="entr" presetSubtype="4" accel="20000" fill="hold" grpId="0" nodeType="afterEffect" p14:presetBounceEnd="40000">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14:bounceEnd="40000">
                                          <p:cBhvr additive="base">
                                            <p:cTn id="44"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45" dur="75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15100"/>
                                </p:stCondLst>
                                <p:childTnLst>
                                  <p:par>
                                    <p:cTn id="47" presetID="2" presetClass="entr" presetSubtype="4" accel="20000" fill="hold" grpId="0" nodeType="afterEffect" p14:presetBounceEnd="40000">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14:bounceEnd="40000">
                                          <p:cBhvr additive="base">
                                            <p:cTn id="49" dur="750" fill="hold"/>
                                            <p:tgtEl>
                                              <p:spTgt spid="26"/>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26"/>
                                            </p:tgtEl>
                                            <p:attrNameLst>
                                              <p:attrName>ppt_y</p:attrName>
                                            </p:attrNameLst>
                                          </p:cBhvr>
                                          <p:tavLst>
                                            <p:tav tm="0">
                                              <p:val>
                                                <p:strVal val="1+#ppt_h/2"/>
                                              </p:val>
                                            </p:tav>
                                            <p:tav tm="100000">
                                              <p:val>
                                                <p:strVal val="#ppt_y"/>
                                              </p:val>
                                            </p:tav>
                                          </p:tavLst>
                                        </p:anim>
                                      </p:childTnLst>
                                    </p:cTn>
                                  </p:par>
                                </p:childTnLst>
                              </p:cTn>
                            </p:par>
                            <p:par>
                              <p:cTn id="51" fill="hold">
                                <p:stCondLst>
                                  <p:cond delay="15850"/>
                                </p:stCondLst>
                                <p:childTnLst>
                                  <p:par>
                                    <p:cTn id="52" presetID="2" presetClass="entr" presetSubtype="4" accel="20000" fill="hold" grpId="0" nodeType="afterEffect" p14:presetBounceEnd="40000">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14:bounceEnd="40000">
                                          <p:cBhvr additive="base">
                                            <p:cTn id="54" dur="750" fill="hold"/>
                                            <p:tgtEl>
                                              <p:spTgt spid="39"/>
                                            </p:tgtEl>
                                            <p:attrNameLst>
                                              <p:attrName>ppt_x</p:attrName>
                                            </p:attrNameLst>
                                          </p:cBhvr>
                                          <p:tavLst>
                                            <p:tav tm="0">
                                              <p:val>
                                                <p:strVal val="#ppt_x"/>
                                              </p:val>
                                            </p:tav>
                                            <p:tav tm="100000">
                                              <p:val>
                                                <p:strVal val="#ppt_x"/>
                                              </p:val>
                                            </p:tav>
                                          </p:tavLst>
                                        </p:anim>
                                        <p:anim calcmode="lin" valueType="num" p14:bounceEnd="40000">
                                          <p:cBhvr additive="base">
                                            <p:cTn id="55" dur="750" fill="hold"/>
                                            <p:tgtEl>
                                              <p:spTgt spid="39"/>
                                            </p:tgtEl>
                                            <p:attrNameLst>
                                              <p:attrName>ppt_y</p:attrName>
                                            </p:attrNameLst>
                                          </p:cBhvr>
                                          <p:tavLst>
                                            <p:tav tm="0">
                                              <p:val>
                                                <p:strVal val="1+#ppt_h/2"/>
                                              </p:val>
                                            </p:tav>
                                            <p:tav tm="100000">
                                              <p:val>
                                                <p:strVal val="#ppt_y"/>
                                              </p:val>
                                            </p:tav>
                                          </p:tavLst>
                                        </p:anim>
                                      </p:childTnLst>
                                    </p:cTn>
                                  </p:par>
                                </p:childTnLst>
                              </p:cTn>
                            </p:par>
                            <p:par>
                              <p:cTn id="56" fill="hold">
                                <p:stCondLst>
                                  <p:cond delay="16600"/>
                                </p:stCondLst>
                                <p:childTnLst>
                                  <p:par>
                                    <p:cTn id="57" presetID="2" presetClass="entr" presetSubtype="4" accel="20000" fill="hold" grpId="0" nodeType="afterEffect" p14:presetBounceEnd="40000">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14:bounceEnd="40000">
                                          <p:cBhvr additive="base">
                                            <p:cTn id="59"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60" dur="750" fill="hold"/>
                                            <p:tgtEl>
                                              <p:spTgt spid="40"/>
                                            </p:tgtEl>
                                            <p:attrNameLst>
                                              <p:attrName>ppt_y</p:attrName>
                                            </p:attrNameLst>
                                          </p:cBhvr>
                                          <p:tavLst>
                                            <p:tav tm="0">
                                              <p:val>
                                                <p:strVal val="1+#ppt_h/2"/>
                                              </p:val>
                                            </p:tav>
                                            <p:tav tm="100000">
                                              <p:val>
                                                <p:strVal val="#ppt_y"/>
                                              </p:val>
                                            </p:tav>
                                          </p:tavLst>
                                        </p:anim>
                                      </p:childTnLst>
                                    </p:cTn>
                                  </p:par>
                                </p:childTnLst>
                              </p:cTn>
                            </p:par>
                            <p:par>
                              <p:cTn id="61" fill="hold">
                                <p:stCondLst>
                                  <p:cond delay="17350"/>
                                </p:stCondLst>
                                <p:childTnLst>
                                  <p:par>
                                    <p:cTn id="62" presetID="2" presetClass="entr" presetSubtype="4" accel="20000" fill="hold" grpId="0" nodeType="afterEffect" p14:presetBounceEnd="40000">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14:bounceEnd="40000">
                                          <p:cBhvr additive="base">
                                            <p:cTn id="64"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65" dur="750" fill="hold"/>
                                            <p:tgtEl>
                                              <p:spTgt spid="41"/>
                                            </p:tgtEl>
                                            <p:attrNameLst>
                                              <p:attrName>ppt_y</p:attrName>
                                            </p:attrNameLst>
                                          </p:cBhvr>
                                          <p:tavLst>
                                            <p:tav tm="0">
                                              <p:val>
                                                <p:strVal val="1+#ppt_h/2"/>
                                              </p:val>
                                            </p:tav>
                                            <p:tav tm="100000">
                                              <p:val>
                                                <p:strVal val="#ppt_y"/>
                                              </p:val>
                                            </p:tav>
                                          </p:tavLst>
                                        </p:anim>
                                      </p:childTnLst>
                                    </p:cTn>
                                  </p:par>
                                </p:childTnLst>
                              </p:cTn>
                            </p:par>
                            <p:par>
                              <p:cTn id="66" fill="hold">
                                <p:stCondLst>
                                  <p:cond delay="18100"/>
                                </p:stCondLst>
                                <p:childTnLst>
                                  <p:par>
                                    <p:cTn id="67" presetID="2" presetClass="entr" presetSubtype="4" accel="20000" fill="hold" grpId="0" nodeType="afterEffect" p14:presetBounceEnd="40000">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14:bounceEnd="40000">
                                          <p:cBhvr additive="base">
                                            <p:cTn id="69"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70" dur="750" fill="hold"/>
                                            <p:tgtEl>
                                              <p:spTgt spid="42"/>
                                            </p:tgtEl>
                                            <p:attrNameLst>
                                              <p:attrName>ppt_y</p:attrName>
                                            </p:attrNameLst>
                                          </p:cBhvr>
                                          <p:tavLst>
                                            <p:tav tm="0">
                                              <p:val>
                                                <p:strVal val="1+#ppt_h/2"/>
                                              </p:val>
                                            </p:tav>
                                            <p:tav tm="100000">
                                              <p:val>
                                                <p:strVal val="#ppt_y"/>
                                              </p:val>
                                            </p:tav>
                                          </p:tavLst>
                                        </p:anim>
                                      </p:childTnLst>
                                    </p:cTn>
                                  </p:par>
                                </p:childTnLst>
                              </p:cTn>
                            </p:par>
                            <p:par>
                              <p:cTn id="71" fill="hold">
                                <p:stCondLst>
                                  <p:cond delay="18850"/>
                                </p:stCondLst>
                                <p:childTnLst>
                                  <p:par>
                                    <p:cTn id="72" presetID="2" presetClass="entr" presetSubtype="4" accel="20000" fill="hold" grpId="0" nodeType="afterEffect" p14:presetBounceEnd="40000">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14:bounceEnd="40000">
                                          <p:cBhvr additive="base">
                                            <p:cTn id="74"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75" dur="750" fill="hold"/>
                                            <p:tgtEl>
                                              <p:spTgt spid="43"/>
                                            </p:tgtEl>
                                            <p:attrNameLst>
                                              <p:attrName>ppt_y</p:attrName>
                                            </p:attrNameLst>
                                          </p:cBhvr>
                                          <p:tavLst>
                                            <p:tav tm="0">
                                              <p:val>
                                                <p:strVal val="1+#ppt_h/2"/>
                                              </p:val>
                                            </p:tav>
                                            <p:tav tm="100000">
                                              <p:val>
                                                <p:strVal val="#ppt_y"/>
                                              </p:val>
                                            </p:tav>
                                          </p:tavLst>
                                        </p:anim>
                                      </p:childTnLst>
                                    </p:cTn>
                                  </p:par>
                                </p:childTnLst>
                              </p:cTn>
                            </p:par>
                            <p:par>
                              <p:cTn id="76" fill="hold">
                                <p:stCondLst>
                                  <p:cond delay="19600"/>
                                </p:stCondLst>
                                <p:childTnLst>
                                  <p:par>
                                    <p:cTn id="77" presetID="2" presetClass="entr" presetSubtype="4" accel="20000" fill="hold" grpId="0" nodeType="afterEffect" p14:presetBounceEnd="40000">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14:bounceEnd="40000">
                                          <p:cBhvr additive="base">
                                            <p:cTn id="7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44"/>
                                            </p:tgtEl>
                                            <p:attrNameLst>
                                              <p:attrName>ppt_y</p:attrName>
                                            </p:attrNameLst>
                                          </p:cBhvr>
                                          <p:tavLst>
                                            <p:tav tm="0">
                                              <p:val>
                                                <p:strVal val="1+#ppt_h/2"/>
                                              </p:val>
                                            </p:tav>
                                            <p:tav tm="100000">
                                              <p:val>
                                                <p:strVal val="#ppt_y"/>
                                              </p:val>
                                            </p:tav>
                                          </p:tavLst>
                                        </p:anim>
                                      </p:childTnLst>
                                    </p:cTn>
                                  </p:par>
                                </p:childTnLst>
                              </p:cTn>
                            </p:par>
                            <p:par>
                              <p:cTn id="81" fill="hold">
                                <p:stCondLst>
                                  <p:cond delay="20350"/>
                                </p:stCondLst>
                                <p:childTnLst>
                                  <p:par>
                                    <p:cTn id="82" presetID="22" presetClass="entr" presetSubtype="8" fill="hold" grpId="0" nodeType="afterEffect">
                                      <p:stCondLst>
                                        <p:cond delay="0"/>
                                      </p:stCondLst>
                                      <p:iterate type="wd">
                                        <p:tmPct val="50000"/>
                                      </p:iterate>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wipe(left)">
                                          <p:cBhvr>
                                            <p:cTn id="84" dur="500"/>
                                            <p:tgtEl>
                                              <p:spTgt spid="27">
                                                <p:txEl>
                                                  <p:pRg st="0" end="0"/>
                                                </p:txEl>
                                              </p:spTgt>
                                            </p:tgtEl>
                                          </p:cBhvr>
                                        </p:animEffect>
                                      </p:childTnLst>
                                    </p:cTn>
                                  </p:par>
                                </p:childTnLst>
                              </p:cTn>
                            </p:par>
                            <p:par>
                              <p:cTn id="85" fill="hold">
                                <p:stCondLst>
                                  <p:cond delay="20850"/>
                                </p:stCondLst>
                                <p:childTnLst>
                                  <p:par>
                                    <p:cTn id="86" presetID="22" presetClass="entr" presetSubtype="8" fill="hold" grpId="0" nodeType="afterEffect">
                                      <p:stCondLst>
                                        <p:cond delay="0"/>
                                      </p:stCondLst>
                                      <p:iterate type="wd">
                                        <p:tmPct val="50000"/>
                                      </p:iterate>
                                      <p:childTnLst>
                                        <p:set>
                                          <p:cBhvr>
                                            <p:cTn id="87" dur="1" fill="hold">
                                              <p:stCondLst>
                                                <p:cond delay="0"/>
                                              </p:stCondLst>
                                            </p:cTn>
                                            <p:tgtEl>
                                              <p:spTgt spid="27">
                                                <p:txEl>
                                                  <p:pRg st="1" end="1"/>
                                                </p:txEl>
                                              </p:spTgt>
                                            </p:tgtEl>
                                            <p:attrNameLst>
                                              <p:attrName>style.visibility</p:attrName>
                                            </p:attrNameLst>
                                          </p:cBhvr>
                                          <p:to>
                                            <p:strVal val="visible"/>
                                          </p:to>
                                        </p:set>
                                        <p:animEffect transition="in" filter="wipe(left)">
                                          <p:cBhvr>
                                            <p:cTn id="88" dur="500"/>
                                            <p:tgtEl>
                                              <p:spTgt spid="27">
                                                <p:txEl>
                                                  <p:pRg st="1" end="1"/>
                                                </p:txEl>
                                              </p:spTgt>
                                            </p:tgtEl>
                                          </p:cBhvr>
                                        </p:animEffect>
                                      </p:childTnLst>
                                    </p:cTn>
                                  </p:par>
                                </p:childTnLst>
                              </p:cTn>
                            </p:par>
                            <p:par>
                              <p:cTn id="89" fill="hold">
                                <p:stCondLst>
                                  <p:cond delay="21350"/>
                                </p:stCondLst>
                                <p:childTnLst>
                                  <p:par>
                                    <p:cTn id="90" presetID="10" presetClass="entr" presetSubtype="0" fill="hold"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par>
                              <p:cTn id="93" fill="hold">
                                <p:stCondLst>
                                  <p:cond delay="21850"/>
                                </p:stCondLst>
                                <p:childTnLst>
                                  <p:par>
                                    <p:cTn id="94" presetID="22" presetClass="entr" presetSubtype="8" fill="hold" grpId="0" nodeType="afterEffect">
                                      <p:stCondLst>
                                        <p:cond delay="0"/>
                                      </p:stCondLst>
                                      <p:iterate type="wd">
                                        <p:tmPct val="50000"/>
                                      </p:iterate>
                                      <p:childTnLst>
                                        <p:set>
                                          <p:cBhvr>
                                            <p:cTn id="95" dur="1" fill="hold">
                                              <p:stCondLst>
                                                <p:cond delay="0"/>
                                              </p:stCondLst>
                                            </p:cTn>
                                            <p:tgtEl>
                                              <p:spTgt spid="28">
                                                <p:txEl>
                                                  <p:pRg st="0" end="0"/>
                                                </p:txEl>
                                              </p:spTgt>
                                            </p:tgtEl>
                                            <p:attrNameLst>
                                              <p:attrName>style.visibility</p:attrName>
                                            </p:attrNameLst>
                                          </p:cBhvr>
                                          <p:to>
                                            <p:strVal val="visible"/>
                                          </p:to>
                                        </p:set>
                                        <p:animEffect transition="in" filter="wipe(left)">
                                          <p:cBhvr>
                                            <p:cTn id="96" dur="500"/>
                                            <p:tgtEl>
                                              <p:spTgt spid="28">
                                                <p:txEl>
                                                  <p:pRg st="0" end="0"/>
                                                </p:txEl>
                                              </p:spTgt>
                                            </p:tgtEl>
                                          </p:cBhvr>
                                        </p:animEffect>
                                      </p:childTnLst>
                                    </p:cTn>
                                  </p:par>
                                </p:childTnLst>
                              </p:cTn>
                            </p:par>
                            <p:par>
                              <p:cTn id="97" fill="hold">
                                <p:stCondLst>
                                  <p:cond delay="22600"/>
                                </p:stCondLst>
                                <p:childTnLst>
                                  <p:par>
                                    <p:cTn id="98" presetID="10"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par>
                              <p:cTn id="101" fill="hold">
                                <p:stCondLst>
                                  <p:cond delay="23100"/>
                                </p:stCondLst>
                                <p:childTnLst>
                                  <p:par>
                                    <p:cTn id="102" presetID="22" presetClass="entr" presetSubtype="8" fill="hold" grpId="0" nodeType="afterEffect">
                                      <p:stCondLst>
                                        <p:cond delay="0"/>
                                      </p:stCondLst>
                                      <p:iterate type="wd">
                                        <p:tmPct val="50000"/>
                                      </p:iterate>
                                      <p:childTnLst>
                                        <p:set>
                                          <p:cBhvr>
                                            <p:cTn id="103" dur="1" fill="hold">
                                              <p:stCondLst>
                                                <p:cond delay="0"/>
                                              </p:stCondLst>
                                            </p:cTn>
                                            <p:tgtEl>
                                              <p:spTgt spid="29">
                                                <p:txEl>
                                                  <p:pRg st="0" end="0"/>
                                                </p:txEl>
                                              </p:spTgt>
                                            </p:tgtEl>
                                            <p:attrNameLst>
                                              <p:attrName>style.visibility</p:attrName>
                                            </p:attrNameLst>
                                          </p:cBhvr>
                                          <p:to>
                                            <p:strVal val="visible"/>
                                          </p:to>
                                        </p:set>
                                        <p:animEffect transition="in" filter="wipe(left)">
                                          <p:cBhvr>
                                            <p:cTn id="104" dur="500"/>
                                            <p:tgtEl>
                                              <p:spTgt spid="29">
                                                <p:txEl>
                                                  <p:pRg st="0" end="0"/>
                                                </p:txEl>
                                              </p:spTgt>
                                            </p:tgtEl>
                                          </p:cBhvr>
                                        </p:animEffect>
                                      </p:childTnLst>
                                    </p:cTn>
                                  </p:par>
                                </p:childTnLst>
                              </p:cTn>
                            </p:par>
                            <p:par>
                              <p:cTn id="105" fill="hold">
                                <p:stCondLst>
                                  <p:cond delay="23600"/>
                                </p:stCondLst>
                                <p:childTnLst>
                                  <p:par>
                                    <p:cTn id="106" presetID="10" presetClass="entr" presetSubtype="0" fill="hold" nodeType="after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childTnLst>
                                    </p:cTn>
                                  </p:par>
                                </p:childTnLst>
                              </p:cTn>
                            </p:par>
                            <p:par>
                              <p:cTn id="109" fill="hold">
                                <p:stCondLst>
                                  <p:cond delay="24100"/>
                                </p:stCondLst>
                                <p:childTnLst>
                                  <p:par>
                                    <p:cTn id="110" presetID="22" presetClass="entr" presetSubtype="8" fill="hold" grpId="0" nodeType="afterEffect">
                                      <p:stCondLst>
                                        <p:cond delay="0"/>
                                      </p:stCondLst>
                                      <p:iterate type="wd">
                                        <p:tmPct val="50000"/>
                                      </p:iterate>
                                      <p:childTnLst>
                                        <p:set>
                                          <p:cBhvr>
                                            <p:cTn id="111" dur="1" fill="hold">
                                              <p:stCondLst>
                                                <p:cond delay="0"/>
                                              </p:stCondLst>
                                            </p:cTn>
                                            <p:tgtEl>
                                              <p:spTgt spid="30">
                                                <p:txEl>
                                                  <p:pRg st="0" end="0"/>
                                                </p:txEl>
                                              </p:spTgt>
                                            </p:tgtEl>
                                            <p:attrNameLst>
                                              <p:attrName>style.visibility</p:attrName>
                                            </p:attrNameLst>
                                          </p:cBhvr>
                                          <p:to>
                                            <p:strVal val="visible"/>
                                          </p:to>
                                        </p:set>
                                        <p:animEffect transition="in" filter="wipe(left)">
                                          <p:cBhvr>
                                            <p:cTn id="112" dur="500"/>
                                            <p:tgtEl>
                                              <p:spTgt spid="30">
                                                <p:txEl>
                                                  <p:pRg st="0" end="0"/>
                                                </p:txEl>
                                              </p:spTgt>
                                            </p:tgtEl>
                                          </p:cBhvr>
                                        </p:animEffect>
                                      </p:childTnLst>
                                    </p:cTn>
                                  </p:par>
                                </p:childTnLst>
                              </p:cTn>
                            </p:par>
                            <p:par>
                              <p:cTn id="113" fill="hold">
                                <p:stCondLst>
                                  <p:cond delay="24850"/>
                                </p:stCondLst>
                                <p:childTnLst>
                                  <p:par>
                                    <p:cTn id="114" presetID="10" presetClass="entr" presetSubtype="0" fill="hold" nodeType="after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500"/>
                                            <p:tgtEl>
                                              <p:spTgt spid="46"/>
                                            </p:tgtEl>
                                          </p:cBhvr>
                                        </p:animEffect>
                                      </p:childTnLst>
                                    </p:cTn>
                                  </p:par>
                                </p:childTnLst>
                              </p:cTn>
                            </p:par>
                            <p:par>
                              <p:cTn id="117" fill="hold">
                                <p:stCondLst>
                                  <p:cond delay="25350"/>
                                </p:stCondLst>
                                <p:childTnLst>
                                  <p:par>
                                    <p:cTn id="118" presetID="22" presetClass="entr" presetSubtype="8" fill="hold" grpId="0" nodeType="afterEffect">
                                      <p:stCondLst>
                                        <p:cond delay="0"/>
                                      </p:stCondLst>
                                      <p:iterate type="wd">
                                        <p:tmPct val="50000"/>
                                      </p:iterate>
                                      <p:childTnLst>
                                        <p:set>
                                          <p:cBhvr>
                                            <p:cTn id="119" dur="1" fill="hold">
                                              <p:stCondLst>
                                                <p:cond delay="0"/>
                                              </p:stCondLst>
                                            </p:cTn>
                                            <p:tgtEl>
                                              <p:spTgt spid="31">
                                                <p:txEl>
                                                  <p:pRg st="0" end="0"/>
                                                </p:txEl>
                                              </p:spTgt>
                                            </p:tgtEl>
                                            <p:attrNameLst>
                                              <p:attrName>style.visibility</p:attrName>
                                            </p:attrNameLst>
                                          </p:cBhvr>
                                          <p:to>
                                            <p:strVal val="visible"/>
                                          </p:to>
                                        </p:set>
                                        <p:animEffect transition="in" filter="wipe(left)">
                                          <p:cBhvr>
                                            <p:cTn id="120" dur="500"/>
                                            <p:tgtEl>
                                              <p:spTgt spid="31">
                                                <p:txEl>
                                                  <p:pRg st="0" end="0"/>
                                                </p:txEl>
                                              </p:spTgt>
                                            </p:tgtEl>
                                          </p:cBhvr>
                                        </p:animEffect>
                                      </p:childTnLst>
                                    </p:cTn>
                                  </p:par>
                                </p:childTnLst>
                              </p:cTn>
                            </p:par>
                            <p:par>
                              <p:cTn id="121" fill="hold">
                                <p:stCondLst>
                                  <p:cond delay="26600"/>
                                </p:stCondLst>
                                <p:childTnLst>
                                  <p:par>
                                    <p:cTn id="122" presetID="10" presetClass="entr" presetSubtype="0" fill="hold" nodeType="after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childTnLst>
                              </p:cTn>
                            </p:par>
                            <p:par>
                              <p:cTn id="125" fill="hold">
                                <p:stCondLst>
                                  <p:cond delay="27100"/>
                                </p:stCondLst>
                                <p:childTnLst>
                                  <p:par>
                                    <p:cTn id="126" presetID="22" presetClass="entr" presetSubtype="8" fill="hold" grpId="0" nodeType="afterEffect">
                                      <p:stCondLst>
                                        <p:cond delay="0"/>
                                      </p:stCondLst>
                                      <p:iterate type="wd">
                                        <p:tmPct val="50000"/>
                                      </p:iterate>
                                      <p:childTnLst>
                                        <p:set>
                                          <p:cBhvr>
                                            <p:cTn id="127" dur="1" fill="hold">
                                              <p:stCondLst>
                                                <p:cond delay="0"/>
                                              </p:stCondLst>
                                            </p:cTn>
                                            <p:tgtEl>
                                              <p:spTgt spid="32">
                                                <p:txEl>
                                                  <p:pRg st="0" end="0"/>
                                                </p:txEl>
                                              </p:spTgt>
                                            </p:tgtEl>
                                            <p:attrNameLst>
                                              <p:attrName>style.visibility</p:attrName>
                                            </p:attrNameLst>
                                          </p:cBhvr>
                                          <p:to>
                                            <p:strVal val="visible"/>
                                          </p:to>
                                        </p:set>
                                        <p:animEffect transition="in" filter="wipe(left)">
                                          <p:cBhvr>
                                            <p:cTn id="128" dur="500"/>
                                            <p:tgtEl>
                                              <p:spTgt spid="32">
                                                <p:txEl>
                                                  <p:pRg st="0" end="0"/>
                                                </p:txEl>
                                              </p:spTgt>
                                            </p:tgtEl>
                                          </p:cBhvr>
                                        </p:animEffect>
                                      </p:childTnLst>
                                    </p:cTn>
                                  </p:par>
                                </p:childTnLst>
                              </p:cTn>
                            </p:par>
                            <p:par>
                              <p:cTn id="129" fill="hold">
                                <p:stCondLst>
                                  <p:cond delay="27850"/>
                                </p:stCondLst>
                                <p:childTnLst>
                                  <p:par>
                                    <p:cTn id="130" presetID="10" presetClass="entr" presetSubtype="0" fill="hold" nodeType="afterEffect">
                                      <p:stCondLst>
                                        <p:cond delay="0"/>
                                      </p:stCondLst>
                                      <p:childTnLst>
                                        <p:set>
                                          <p:cBhvr>
                                            <p:cTn id="131" dur="1" fill="hold">
                                              <p:stCondLst>
                                                <p:cond delay="0"/>
                                              </p:stCondLst>
                                            </p:cTn>
                                            <p:tgtEl>
                                              <p:spTgt spid="50"/>
                                            </p:tgtEl>
                                            <p:attrNameLst>
                                              <p:attrName>style.visibility</p:attrName>
                                            </p:attrNameLst>
                                          </p:cBhvr>
                                          <p:to>
                                            <p:strVal val="visible"/>
                                          </p:to>
                                        </p:set>
                                        <p:animEffect transition="in" filter="fade">
                                          <p:cBhvr>
                                            <p:cTn id="1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10" grpId="0"/>
          <p:bldP spid="11" grpId="0" build="p"/>
          <p:bldP spid="6" grpId="0" animBg="1"/>
          <p:bldP spid="22" grpId="0" animBg="1"/>
          <p:bldP spid="23" grpId="0" animBg="1"/>
          <p:bldP spid="24" grpId="0" animBg="1"/>
          <p:bldP spid="25" grpId="0" animBg="1"/>
          <p:bldP spid="26" grpId="0" animBg="1"/>
          <p:bldP spid="27" grpId="0" uiExpand="1" build="p"/>
          <p:bldP spid="28" grpId="0" build="p"/>
          <p:bldP spid="29" grpId="0" build="p"/>
          <p:bldP spid="30" grpId="0" build="p"/>
          <p:bldP spid="31" grpId="0" build="p"/>
          <p:bldP spid="32" grpId="0" build="p"/>
          <p:bldP spid="39" grpId="0" animBg="1"/>
          <p:bldP spid="40"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4500"/>
                                </p:stCondLst>
                                <p:childTnLst>
                                  <p:par>
                                    <p:cTn id="9" presetID="2" presetClass="entr" presetSubtype="4" accel="20000" fill="hold" grpId="0" nodeType="after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35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8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par>
                              <p:cTn id="21" fill="hold">
                                <p:stCondLst>
                                  <p:cond delay="11350"/>
                                </p:stCondLst>
                                <p:childTnLst>
                                  <p:par>
                                    <p:cTn id="22" presetID="2" presetClass="entr" presetSubtype="4" accel="2000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ppt_x"/>
                                              </p:val>
                                            </p:tav>
                                            <p:tav tm="100000">
                                              <p:val>
                                                <p:strVal val="#ppt_x"/>
                                              </p:val>
                                            </p:tav>
                                          </p:tavLst>
                                        </p:anim>
                                        <p:anim calcmode="lin" valueType="num">
                                          <p:cBhvr additive="base">
                                            <p:cTn id="25" dur="75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12100"/>
                                </p:stCondLst>
                                <p:childTnLst>
                                  <p:par>
                                    <p:cTn id="27" presetID="2" presetClass="entr" presetSubtype="4" accel="2000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750" fill="hold"/>
                                            <p:tgtEl>
                                              <p:spTgt spid="22"/>
                                            </p:tgtEl>
                                            <p:attrNameLst>
                                              <p:attrName>ppt_x</p:attrName>
                                            </p:attrNameLst>
                                          </p:cBhvr>
                                          <p:tavLst>
                                            <p:tav tm="0">
                                              <p:val>
                                                <p:strVal val="#ppt_x"/>
                                              </p:val>
                                            </p:tav>
                                            <p:tav tm="100000">
                                              <p:val>
                                                <p:strVal val="#ppt_x"/>
                                              </p:val>
                                            </p:tav>
                                          </p:tavLst>
                                        </p:anim>
                                        <p:anim calcmode="lin" valueType="num">
                                          <p:cBhvr additive="base">
                                            <p:cTn id="30" dur="750" fill="hold"/>
                                            <p:tgtEl>
                                              <p:spTgt spid="22"/>
                                            </p:tgtEl>
                                            <p:attrNameLst>
                                              <p:attrName>ppt_y</p:attrName>
                                            </p:attrNameLst>
                                          </p:cBhvr>
                                          <p:tavLst>
                                            <p:tav tm="0">
                                              <p:val>
                                                <p:strVal val="1+#ppt_h/2"/>
                                              </p:val>
                                            </p:tav>
                                            <p:tav tm="100000">
                                              <p:val>
                                                <p:strVal val="#ppt_y"/>
                                              </p:val>
                                            </p:tav>
                                          </p:tavLst>
                                        </p:anim>
                                      </p:childTnLst>
                                    </p:cTn>
                                  </p:par>
                                </p:childTnLst>
                              </p:cTn>
                            </p:par>
                            <p:par>
                              <p:cTn id="31" fill="hold">
                                <p:stCondLst>
                                  <p:cond delay="12850"/>
                                </p:stCondLst>
                                <p:childTnLst>
                                  <p:par>
                                    <p:cTn id="32" presetID="2" presetClass="entr" presetSubtype="4" accel="2000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cTn>
                                  </p:par>
                                </p:childTnLst>
                              </p:cTn>
                            </p:par>
                            <p:par>
                              <p:cTn id="36" fill="hold">
                                <p:stCondLst>
                                  <p:cond delay="13600"/>
                                </p:stCondLst>
                                <p:childTnLst>
                                  <p:par>
                                    <p:cTn id="37" presetID="2" presetClass="entr" presetSubtype="4" accel="2000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1+#ppt_h/2"/>
                                              </p:val>
                                            </p:tav>
                                            <p:tav tm="100000">
                                              <p:val>
                                                <p:strVal val="#ppt_y"/>
                                              </p:val>
                                            </p:tav>
                                          </p:tavLst>
                                        </p:anim>
                                      </p:childTnLst>
                                    </p:cTn>
                                  </p:par>
                                </p:childTnLst>
                              </p:cTn>
                            </p:par>
                            <p:par>
                              <p:cTn id="41" fill="hold">
                                <p:stCondLst>
                                  <p:cond delay="14350"/>
                                </p:stCondLst>
                                <p:childTnLst>
                                  <p:par>
                                    <p:cTn id="42" presetID="2" presetClass="entr" presetSubtype="4" accel="2000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750" fill="hold"/>
                                            <p:tgtEl>
                                              <p:spTgt spid="25"/>
                                            </p:tgtEl>
                                            <p:attrNameLst>
                                              <p:attrName>ppt_x</p:attrName>
                                            </p:attrNameLst>
                                          </p:cBhvr>
                                          <p:tavLst>
                                            <p:tav tm="0">
                                              <p:val>
                                                <p:strVal val="#ppt_x"/>
                                              </p:val>
                                            </p:tav>
                                            <p:tav tm="100000">
                                              <p:val>
                                                <p:strVal val="#ppt_x"/>
                                              </p:val>
                                            </p:tav>
                                          </p:tavLst>
                                        </p:anim>
                                        <p:anim calcmode="lin" valueType="num">
                                          <p:cBhvr additive="base">
                                            <p:cTn id="45" dur="75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15100"/>
                                </p:stCondLst>
                                <p:childTnLst>
                                  <p:par>
                                    <p:cTn id="47" presetID="2" presetClass="entr" presetSubtype="4" accel="2000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750" fill="hold"/>
                                            <p:tgtEl>
                                              <p:spTgt spid="26"/>
                                            </p:tgtEl>
                                            <p:attrNameLst>
                                              <p:attrName>ppt_x</p:attrName>
                                            </p:attrNameLst>
                                          </p:cBhvr>
                                          <p:tavLst>
                                            <p:tav tm="0">
                                              <p:val>
                                                <p:strVal val="#ppt_x"/>
                                              </p:val>
                                            </p:tav>
                                            <p:tav tm="100000">
                                              <p:val>
                                                <p:strVal val="#ppt_x"/>
                                              </p:val>
                                            </p:tav>
                                          </p:tavLst>
                                        </p:anim>
                                        <p:anim calcmode="lin" valueType="num">
                                          <p:cBhvr additive="base">
                                            <p:cTn id="50" dur="750" fill="hold"/>
                                            <p:tgtEl>
                                              <p:spTgt spid="26"/>
                                            </p:tgtEl>
                                            <p:attrNameLst>
                                              <p:attrName>ppt_y</p:attrName>
                                            </p:attrNameLst>
                                          </p:cBhvr>
                                          <p:tavLst>
                                            <p:tav tm="0">
                                              <p:val>
                                                <p:strVal val="1+#ppt_h/2"/>
                                              </p:val>
                                            </p:tav>
                                            <p:tav tm="100000">
                                              <p:val>
                                                <p:strVal val="#ppt_y"/>
                                              </p:val>
                                            </p:tav>
                                          </p:tavLst>
                                        </p:anim>
                                      </p:childTnLst>
                                    </p:cTn>
                                  </p:par>
                                </p:childTnLst>
                              </p:cTn>
                            </p:par>
                            <p:par>
                              <p:cTn id="51" fill="hold">
                                <p:stCondLst>
                                  <p:cond delay="15850"/>
                                </p:stCondLst>
                                <p:childTnLst>
                                  <p:par>
                                    <p:cTn id="52" presetID="2" presetClass="entr" presetSubtype="4" accel="20000"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additive="base">
                                            <p:cTn id="54" dur="750" fill="hold"/>
                                            <p:tgtEl>
                                              <p:spTgt spid="39"/>
                                            </p:tgtEl>
                                            <p:attrNameLst>
                                              <p:attrName>ppt_x</p:attrName>
                                            </p:attrNameLst>
                                          </p:cBhvr>
                                          <p:tavLst>
                                            <p:tav tm="0">
                                              <p:val>
                                                <p:strVal val="#ppt_x"/>
                                              </p:val>
                                            </p:tav>
                                            <p:tav tm="100000">
                                              <p:val>
                                                <p:strVal val="#ppt_x"/>
                                              </p:val>
                                            </p:tav>
                                          </p:tavLst>
                                        </p:anim>
                                        <p:anim calcmode="lin" valueType="num">
                                          <p:cBhvr additive="base">
                                            <p:cTn id="55" dur="750" fill="hold"/>
                                            <p:tgtEl>
                                              <p:spTgt spid="39"/>
                                            </p:tgtEl>
                                            <p:attrNameLst>
                                              <p:attrName>ppt_y</p:attrName>
                                            </p:attrNameLst>
                                          </p:cBhvr>
                                          <p:tavLst>
                                            <p:tav tm="0">
                                              <p:val>
                                                <p:strVal val="1+#ppt_h/2"/>
                                              </p:val>
                                            </p:tav>
                                            <p:tav tm="100000">
                                              <p:val>
                                                <p:strVal val="#ppt_y"/>
                                              </p:val>
                                            </p:tav>
                                          </p:tavLst>
                                        </p:anim>
                                      </p:childTnLst>
                                    </p:cTn>
                                  </p:par>
                                </p:childTnLst>
                              </p:cTn>
                            </p:par>
                            <p:par>
                              <p:cTn id="56" fill="hold">
                                <p:stCondLst>
                                  <p:cond delay="16600"/>
                                </p:stCondLst>
                                <p:childTnLst>
                                  <p:par>
                                    <p:cTn id="57" presetID="2" presetClass="entr" presetSubtype="4" accel="2000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750" fill="hold"/>
                                            <p:tgtEl>
                                              <p:spTgt spid="40"/>
                                            </p:tgtEl>
                                            <p:attrNameLst>
                                              <p:attrName>ppt_x</p:attrName>
                                            </p:attrNameLst>
                                          </p:cBhvr>
                                          <p:tavLst>
                                            <p:tav tm="0">
                                              <p:val>
                                                <p:strVal val="#ppt_x"/>
                                              </p:val>
                                            </p:tav>
                                            <p:tav tm="100000">
                                              <p:val>
                                                <p:strVal val="#ppt_x"/>
                                              </p:val>
                                            </p:tav>
                                          </p:tavLst>
                                        </p:anim>
                                        <p:anim calcmode="lin" valueType="num">
                                          <p:cBhvr additive="base">
                                            <p:cTn id="60" dur="750" fill="hold"/>
                                            <p:tgtEl>
                                              <p:spTgt spid="40"/>
                                            </p:tgtEl>
                                            <p:attrNameLst>
                                              <p:attrName>ppt_y</p:attrName>
                                            </p:attrNameLst>
                                          </p:cBhvr>
                                          <p:tavLst>
                                            <p:tav tm="0">
                                              <p:val>
                                                <p:strVal val="1+#ppt_h/2"/>
                                              </p:val>
                                            </p:tav>
                                            <p:tav tm="100000">
                                              <p:val>
                                                <p:strVal val="#ppt_y"/>
                                              </p:val>
                                            </p:tav>
                                          </p:tavLst>
                                        </p:anim>
                                      </p:childTnLst>
                                    </p:cTn>
                                  </p:par>
                                </p:childTnLst>
                              </p:cTn>
                            </p:par>
                            <p:par>
                              <p:cTn id="61" fill="hold">
                                <p:stCondLst>
                                  <p:cond delay="17350"/>
                                </p:stCondLst>
                                <p:childTnLst>
                                  <p:par>
                                    <p:cTn id="62" presetID="2" presetClass="entr" presetSubtype="4" accel="2000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additive="base">
                                            <p:cTn id="64" dur="750" fill="hold"/>
                                            <p:tgtEl>
                                              <p:spTgt spid="41"/>
                                            </p:tgtEl>
                                            <p:attrNameLst>
                                              <p:attrName>ppt_x</p:attrName>
                                            </p:attrNameLst>
                                          </p:cBhvr>
                                          <p:tavLst>
                                            <p:tav tm="0">
                                              <p:val>
                                                <p:strVal val="#ppt_x"/>
                                              </p:val>
                                            </p:tav>
                                            <p:tav tm="100000">
                                              <p:val>
                                                <p:strVal val="#ppt_x"/>
                                              </p:val>
                                            </p:tav>
                                          </p:tavLst>
                                        </p:anim>
                                        <p:anim calcmode="lin" valueType="num">
                                          <p:cBhvr additive="base">
                                            <p:cTn id="65" dur="750" fill="hold"/>
                                            <p:tgtEl>
                                              <p:spTgt spid="41"/>
                                            </p:tgtEl>
                                            <p:attrNameLst>
                                              <p:attrName>ppt_y</p:attrName>
                                            </p:attrNameLst>
                                          </p:cBhvr>
                                          <p:tavLst>
                                            <p:tav tm="0">
                                              <p:val>
                                                <p:strVal val="1+#ppt_h/2"/>
                                              </p:val>
                                            </p:tav>
                                            <p:tav tm="100000">
                                              <p:val>
                                                <p:strVal val="#ppt_y"/>
                                              </p:val>
                                            </p:tav>
                                          </p:tavLst>
                                        </p:anim>
                                      </p:childTnLst>
                                    </p:cTn>
                                  </p:par>
                                </p:childTnLst>
                              </p:cTn>
                            </p:par>
                            <p:par>
                              <p:cTn id="66" fill="hold">
                                <p:stCondLst>
                                  <p:cond delay="18100"/>
                                </p:stCondLst>
                                <p:childTnLst>
                                  <p:par>
                                    <p:cTn id="67" presetID="2" presetClass="entr" presetSubtype="4" accel="20000" fill="hold" grpId="0" nodeType="after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750" fill="hold"/>
                                            <p:tgtEl>
                                              <p:spTgt spid="42"/>
                                            </p:tgtEl>
                                            <p:attrNameLst>
                                              <p:attrName>ppt_x</p:attrName>
                                            </p:attrNameLst>
                                          </p:cBhvr>
                                          <p:tavLst>
                                            <p:tav tm="0">
                                              <p:val>
                                                <p:strVal val="#ppt_x"/>
                                              </p:val>
                                            </p:tav>
                                            <p:tav tm="100000">
                                              <p:val>
                                                <p:strVal val="#ppt_x"/>
                                              </p:val>
                                            </p:tav>
                                          </p:tavLst>
                                        </p:anim>
                                        <p:anim calcmode="lin" valueType="num">
                                          <p:cBhvr additive="base">
                                            <p:cTn id="70" dur="750" fill="hold"/>
                                            <p:tgtEl>
                                              <p:spTgt spid="42"/>
                                            </p:tgtEl>
                                            <p:attrNameLst>
                                              <p:attrName>ppt_y</p:attrName>
                                            </p:attrNameLst>
                                          </p:cBhvr>
                                          <p:tavLst>
                                            <p:tav tm="0">
                                              <p:val>
                                                <p:strVal val="1+#ppt_h/2"/>
                                              </p:val>
                                            </p:tav>
                                            <p:tav tm="100000">
                                              <p:val>
                                                <p:strVal val="#ppt_y"/>
                                              </p:val>
                                            </p:tav>
                                          </p:tavLst>
                                        </p:anim>
                                      </p:childTnLst>
                                    </p:cTn>
                                  </p:par>
                                </p:childTnLst>
                              </p:cTn>
                            </p:par>
                            <p:par>
                              <p:cTn id="71" fill="hold">
                                <p:stCondLst>
                                  <p:cond delay="18850"/>
                                </p:stCondLst>
                                <p:childTnLst>
                                  <p:par>
                                    <p:cTn id="72" presetID="2" presetClass="entr" presetSubtype="4" accel="20000"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additive="base">
                                            <p:cTn id="74" dur="750" fill="hold"/>
                                            <p:tgtEl>
                                              <p:spTgt spid="43"/>
                                            </p:tgtEl>
                                            <p:attrNameLst>
                                              <p:attrName>ppt_x</p:attrName>
                                            </p:attrNameLst>
                                          </p:cBhvr>
                                          <p:tavLst>
                                            <p:tav tm="0">
                                              <p:val>
                                                <p:strVal val="#ppt_x"/>
                                              </p:val>
                                            </p:tav>
                                            <p:tav tm="100000">
                                              <p:val>
                                                <p:strVal val="#ppt_x"/>
                                              </p:val>
                                            </p:tav>
                                          </p:tavLst>
                                        </p:anim>
                                        <p:anim calcmode="lin" valueType="num">
                                          <p:cBhvr additive="base">
                                            <p:cTn id="75" dur="750" fill="hold"/>
                                            <p:tgtEl>
                                              <p:spTgt spid="43"/>
                                            </p:tgtEl>
                                            <p:attrNameLst>
                                              <p:attrName>ppt_y</p:attrName>
                                            </p:attrNameLst>
                                          </p:cBhvr>
                                          <p:tavLst>
                                            <p:tav tm="0">
                                              <p:val>
                                                <p:strVal val="1+#ppt_h/2"/>
                                              </p:val>
                                            </p:tav>
                                            <p:tav tm="100000">
                                              <p:val>
                                                <p:strVal val="#ppt_y"/>
                                              </p:val>
                                            </p:tav>
                                          </p:tavLst>
                                        </p:anim>
                                      </p:childTnLst>
                                    </p:cTn>
                                  </p:par>
                                </p:childTnLst>
                              </p:cTn>
                            </p:par>
                            <p:par>
                              <p:cTn id="76" fill="hold">
                                <p:stCondLst>
                                  <p:cond delay="19600"/>
                                </p:stCondLst>
                                <p:childTnLst>
                                  <p:par>
                                    <p:cTn id="77" presetID="2" presetClass="entr" presetSubtype="4" accel="20000" fill="hold" grpId="0" nodeType="after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750" fill="hold"/>
                                            <p:tgtEl>
                                              <p:spTgt spid="44"/>
                                            </p:tgtEl>
                                            <p:attrNameLst>
                                              <p:attrName>ppt_x</p:attrName>
                                            </p:attrNameLst>
                                          </p:cBhvr>
                                          <p:tavLst>
                                            <p:tav tm="0">
                                              <p:val>
                                                <p:strVal val="#ppt_x"/>
                                              </p:val>
                                            </p:tav>
                                            <p:tav tm="100000">
                                              <p:val>
                                                <p:strVal val="#ppt_x"/>
                                              </p:val>
                                            </p:tav>
                                          </p:tavLst>
                                        </p:anim>
                                        <p:anim calcmode="lin" valueType="num">
                                          <p:cBhvr additive="base">
                                            <p:cTn id="80" dur="750" fill="hold"/>
                                            <p:tgtEl>
                                              <p:spTgt spid="44"/>
                                            </p:tgtEl>
                                            <p:attrNameLst>
                                              <p:attrName>ppt_y</p:attrName>
                                            </p:attrNameLst>
                                          </p:cBhvr>
                                          <p:tavLst>
                                            <p:tav tm="0">
                                              <p:val>
                                                <p:strVal val="1+#ppt_h/2"/>
                                              </p:val>
                                            </p:tav>
                                            <p:tav tm="100000">
                                              <p:val>
                                                <p:strVal val="#ppt_y"/>
                                              </p:val>
                                            </p:tav>
                                          </p:tavLst>
                                        </p:anim>
                                      </p:childTnLst>
                                    </p:cTn>
                                  </p:par>
                                </p:childTnLst>
                              </p:cTn>
                            </p:par>
                            <p:par>
                              <p:cTn id="81" fill="hold">
                                <p:stCondLst>
                                  <p:cond delay="20350"/>
                                </p:stCondLst>
                                <p:childTnLst>
                                  <p:par>
                                    <p:cTn id="82" presetID="22" presetClass="entr" presetSubtype="8" fill="hold" grpId="0" nodeType="afterEffect">
                                      <p:stCondLst>
                                        <p:cond delay="0"/>
                                      </p:stCondLst>
                                      <p:iterate type="wd">
                                        <p:tmPct val="50000"/>
                                      </p:iterate>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wipe(left)">
                                          <p:cBhvr>
                                            <p:cTn id="84" dur="500"/>
                                            <p:tgtEl>
                                              <p:spTgt spid="27">
                                                <p:txEl>
                                                  <p:pRg st="0" end="0"/>
                                                </p:txEl>
                                              </p:spTgt>
                                            </p:tgtEl>
                                          </p:cBhvr>
                                        </p:animEffect>
                                      </p:childTnLst>
                                    </p:cTn>
                                  </p:par>
                                </p:childTnLst>
                              </p:cTn>
                            </p:par>
                            <p:par>
                              <p:cTn id="85" fill="hold">
                                <p:stCondLst>
                                  <p:cond delay="20850"/>
                                </p:stCondLst>
                                <p:childTnLst>
                                  <p:par>
                                    <p:cTn id="86" presetID="22" presetClass="entr" presetSubtype="8" fill="hold" grpId="0" nodeType="afterEffect">
                                      <p:stCondLst>
                                        <p:cond delay="0"/>
                                      </p:stCondLst>
                                      <p:iterate type="wd">
                                        <p:tmPct val="50000"/>
                                      </p:iterate>
                                      <p:childTnLst>
                                        <p:set>
                                          <p:cBhvr>
                                            <p:cTn id="87" dur="1" fill="hold">
                                              <p:stCondLst>
                                                <p:cond delay="0"/>
                                              </p:stCondLst>
                                            </p:cTn>
                                            <p:tgtEl>
                                              <p:spTgt spid="27">
                                                <p:txEl>
                                                  <p:pRg st="1" end="1"/>
                                                </p:txEl>
                                              </p:spTgt>
                                            </p:tgtEl>
                                            <p:attrNameLst>
                                              <p:attrName>style.visibility</p:attrName>
                                            </p:attrNameLst>
                                          </p:cBhvr>
                                          <p:to>
                                            <p:strVal val="visible"/>
                                          </p:to>
                                        </p:set>
                                        <p:animEffect transition="in" filter="wipe(left)">
                                          <p:cBhvr>
                                            <p:cTn id="88" dur="500"/>
                                            <p:tgtEl>
                                              <p:spTgt spid="27">
                                                <p:txEl>
                                                  <p:pRg st="1" end="1"/>
                                                </p:txEl>
                                              </p:spTgt>
                                            </p:tgtEl>
                                          </p:cBhvr>
                                        </p:animEffect>
                                      </p:childTnLst>
                                    </p:cTn>
                                  </p:par>
                                </p:childTnLst>
                              </p:cTn>
                            </p:par>
                            <p:par>
                              <p:cTn id="89" fill="hold">
                                <p:stCondLst>
                                  <p:cond delay="21350"/>
                                </p:stCondLst>
                                <p:childTnLst>
                                  <p:par>
                                    <p:cTn id="90" presetID="10" presetClass="entr" presetSubtype="0" fill="hold"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par>
                              <p:cTn id="93" fill="hold">
                                <p:stCondLst>
                                  <p:cond delay="21850"/>
                                </p:stCondLst>
                                <p:childTnLst>
                                  <p:par>
                                    <p:cTn id="94" presetID="22" presetClass="entr" presetSubtype="8" fill="hold" grpId="0" nodeType="afterEffect">
                                      <p:stCondLst>
                                        <p:cond delay="0"/>
                                      </p:stCondLst>
                                      <p:iterate type="wd">
                                        <p:tmPct val="50000"/>
                                      </p:iterate>
                                      <p:childTnLst>
                                        <p:set>
                                          <p:cBhvr>
                                            <p:cTn id="95" dur="1" fill="hold">
                                              <p:stCondLst>
                                                <p:cond delay="0"/>
                                              </p:stCondLst>
                                            </p:cTn>
                                            <p:tgtEl>
                                              <p:spTgt spid="28">
                                                <p:txEl>
                                                  <p:pRg st="0" end="0"/>
                                                </p:txEl>
                                              </p:spTgt>
                                            </p:tgtEl>
                                            <p:attrNameLst>
                                              <p:attrName>style.visibility</p:attrName>
                                            </p:attrNameLst>
                                          </p:cBhvr>
                                          <p:to>
                                            <p:strVal val="visible"/>
                                          </p:to>
                                        </p:set>
                                        <p:animEffect transition="in" filter="wipe(left)">
                                          <p:cBhvr>
                                            <p:cTn id="96" dur="500"/>
                                            <p:tgtEl>
                                              <p:spTgt spid="28">
                                                <p:txEl>
                                                  <p:pRg st="0" end="0"/>
                                                </p:txEl>
                                              </p:spTgt>
                                            </p:tgtEl>
                                          </p:cBhvr>
                                        </p:animEffect>
                                      </p:childTnLst>
                                    </p:cTn>
                                  </p:par>
                                </p:childTnLst>
                              </p:cTn>
                            </p:par>
                            <p:par>
                              <p:cTn id="97" fill="hold">
                                <p:stCondLst>
                                  <p:cond delay="22600"/>
                                </p:stCondLst>
                                <p:childTnLst>
                                  <p:par>
                                    <p:cTn id="98" presetID="10"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par>
                              <p:cTn id="101" fill="hold">
                                <p:stCondLst>
                                  <p:cond delay="23100"/>
                                </p:stCondLst>
                                <p:childTnLst>
                                  <p:par>
                                    <p:cTn id="102" presetID="22" presetClass="entr" presetSubtype="8" fill="hold" grpId="0" nodeType="afterEffect">
                                      <p:stCondLst>
                                        <p:cond delay="0"/>
                                      </p:stCondLst>
                                      <p:iterate type="wd">
                                        <p:tmPct val="50000"/>
                                      </p:iterate>
                                      <p:childTnLst>
                                        <p:set>
                                          <p:cBhvr>
                                            <p:cTn id="103" dur="1" fill="hold">
                                              <p:stCondLst>
                                                <p:cond delay="0"/>
                                              </p:stCondLst>
                                            </p:cTn>
                                            <p:tgtEl>
                                              <p:spTgt spid="29">
                                                <p:txEl>
                                                  <p:pRg st="0" end="0"/>
                                                </p:txEl>
                                              </p:spTgt>
                                            </p:tgtEl>
                                            <p:attrNameLst>
                                              <p:attrName>style.visibility</p:attrName>
                                            </p:attrNameLst>
                                          </p:cBhvr>
                                          <p:to>
                                            <p:strVal val="visible"/>
                                          </p:to>
                                        </p:set>
                                        <p:animEffect transition="in" filter="wipe(left)">
                                          <p:cBhvr>
                                            <p:cTn id="104" dur="500"/>
                                            <p:tgtEl>
                                              <p:spTgt spid="29">
                                                <p:txEl>
                                                  <p:pRg st="0" end="0"/>
                                                </p:txEl>
                                              </p:spTgt>
                                            </p:tgtEl>
                                          </p:cBhvr>
                                        </p:animEffect>
                                      </p:childTnLst>
                                    </p:cTn>
                                  </p:par>
                                </p:childTnLst>
                              </p:cTn>
                            </p:par>
                            <p:par>
                              <p:cTn id="105" fill="hold">
                                <p:stCondLst>
                                  <p:cond delay="23600"/>
                                </p:stCondLst>
                                <p:childTnLst>
                                  <p:par>
                                    <p:cTn id="106" presetID="10" presetClass="entr" presetSubtype="0" fill="hold" nodeType="after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childTnLst>
                                    </p:cTn>
                                  </p:par>
                                </p:childTnLst>
                              </p:cTn>
                            </p:par>
                            <p:par>
                              <p:cTn id="109" fill="hold">
                                <p:stCondLst>
                                  <p:cond delay="24100"/>
                                </p:stCondLst>
                                <p:childTnLst>
                                  <p:par>
                                    <p:cTn id="110" presetID="22" presetClass="entr" presetSubtype="8" fill="hold" grpId="0" nodeType="afterEffect">
                                      <p:stCondLst>
                                        <p:cond delay="0"/>
                                      </p:stCondLst>
                                      <p:iterate type="wd">
                                        <p:tmPct val="50000"/>
                                      </p:iterate>
                                      <p:childTnLst>
                                        <p:set>
                                          <p:cBhvr>
                                            <p:cTn id="111" dur="1" fill="hold">
                                              <p:stCondLst>
                                                <p:cond delay="0"/>
                                              </p:stCondLst>
                                            </p:cTn>
                                            <p:tgtEl>
                                              <p:spTgt spid="30">
                                                <p:txEl>
                                                  <p:pRg st="0" end="0"/>
                                                </p:txEl>
                                              </p:spTgt>
                                            </p:tgtEl>
                                            <p:attrNameLst>
                                              <p:attrName>style.visibility</p:attrName>
                                            </p:attrNameLst>
                                          </p:cBhvr>
                                          <p:to>
                                            <p:strVal val="visible"/>
                                          </p:to>
                                        </p:set>
                                        <p:animEffect transition="in" filter="wipe(left)">
                                          <p:cBhvr>
                                            <p:cTn id="112" dur="500"/>
                                            <p:tgtEl>
                                              <p:spTgt spid="30">
                                                <p:txEl>
                                                  <p:pRg st="0" end="0"/>
                                                </p:txEl>
                                              </p:spTgt>
                                            </p:tgtEl>
                                          </p:cBhvr>
                                        </p:animEffect>
                                      </p:childTnLst>
                                    </p:cTn>
                                  </p:par>
                                </p:childTnLst>
                              </p:cTn>
                            </p:par>
                            <p:par>
                              <p:cTn id="113" fill="hold">
                                <p:stCondLst>
                                  <p:cond delay="24850"/>
                                </p:stCondLst>
                                <p:childTnLst>
                                  <p:par>
                                    <p:cTn id="114" presetID="10" presetClass="entr" presetSubtype="0" fill="hold" nodeType="after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500"/>
                                            <p:tgtEl>
                                              <p:spTgt spid="46"/>
                                            </p:tgtEl>
                                          </p:cBhvr>
                                        </p:animEffect>
                                      </p:childTnLst>
                                    </p:cTn>
                                  </p:par>
                                </p:childTnLst>
                              </p:cTn>
                            </p:par>
                            <p:par>
                              <p:cTn id="117" fill="hold">
                                <p:stCondLst>
                                  <p:cond delay="25350"/>
                                </p:stCondLst>
                                <p:childTnLst>
                                  <p:par>
                                    <p:cTn id="118" presetID="22" presetClass="entr" presetSubtype="8" fill="hold" grpId="0" nodeType="afterEffect">
                                      <p:stCondLst>
                                        <p:cond delay="0"/>
                                      </p:stCondLst>
                                      <p:iterate type="wd">
                                        <p:tmPct val="50000"/>
                                      </p:iterate>
                                      <p:childTnLst>
                                        <p:set>
                                          <p:cBhvr>
                                            <p:cTn id="119" dur="1" fill="hold">
                                              <p:stCondLst>
                                                <p:cond delay="0"/>
                                              </p:stCondLst>
                                            </p:cTn>
                                            <p:tgtEl>
                                              <p:spTgt spid="31">
                                                <p:txEl>
                                                  <p:pRg st="0" end="0"/>
                                                </p:txEl>
                                              </p:spTgt>
                                            </p:tgtEl>
                                            <p:attrNameLst>
                                              <p:attrName>style.visibility</p:attrName>
                                            </p:attrNameLst>
                                          </p:cBhvr>
                                          <p:to>
                                            <p:strVal val="visible"/>
                                          </p:to>
                                        </p:set>
                                        <p:animEffect transition="in" filter="wipe(left)">
                                          <p:cBhvr>
                                            <p:cTn id="120" dur="500"/>
                                            <p:tgtEl>
                                              <p:spTgt spid="31">
                                                <p:txEl>
                                                  <p:pRg st="0" end="0"/>
                                                </p:txEl>
                                              </p:spTgt>
                                            </p:tgtEl>
                                          </p:cBhvr>
                                        </p:animEffect>
                                      </p:childTnLst>
                                    </p:cTn>
                                  </p:par>
                                </p:childTnLst>
                              </p:cTn>
                            </p:par>
                            <p:par>
                              <p:cTn id="121" fill="hold">
                                <p:stCondLst>
                                  <p:cond delay="26600"/>
                                </p:stCondLst>
                                <p:childTnLst>
                                  <p:par>
                                    <p:cTn id="122" presetID="10" presetClass="entr" presetSubtype="0" fill="hold" nodeType="after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childTnLst>
                              </p:cTn>
                            </p:par>
                            <p:par>
                              <p:cTn id="125" fill="hold">
                                <p:stCondLst>
                                  <p:cond delay="27100"/>
                                </p:stCondLst>
                                <p:childTnLst>
                                  <p:par>
                                    <p:cTn id="126" presetID="22" presetClass="entr" presetSubtype="8" fill="hold" grpId="0" nodeType="afterEffect">
                                      <p:stCondLst>
                                        <p:cond delay="0"/>
                                      </p:stCondLst>
                                      <p:iterate type="wd">
                                        <p:tmPct val="50000"/>
                                      </p:iterate>
                                      <p:childTnLst>
                                        <p:set>
                                          <p:cBhvr>
                                            <p:cTn id="127" dur="1" fill="hold">
                                              <p:stCondLst>
                                                <p:cond delay="0"/>
                                              </p:stCondLst>
                                            </p:cTn>
                                            <p:tgtEl>
                                              <p:spTgt spid="32">
                                                <p:txEl>
                                                  <p:pRg st="0" end="0"/>
                                                </p:txEl>
                                              </p:spTgt>
                                            </p:tgtEl>
                                            <p:attrNameLst>
                                              <p:attrName>style.visibility</p:attrName>
                                            </p:attrNameLst>
                                          </p:cBhvr>
                                          <p:to>
                                            <p:strVal val="visible"/>
                                          </p:to>
                                        </p:set>
                                        <p:animEffect transition="in" filter="wipe(left)">
                                          <p:cBhvr>
                                            <p:cTn id="128" dur="500"/>
                                            <p:tgtEl>
                                              <p:spTgt spid="32">
                                                <p:txEl>
                                                  <p:pRg st="0" end="0"/>
                                                </p:txEl>
                                              </p:spTgt>
                                            </p:tgtEl>
                                          </p:cBhvr>
                                        </p:animEffect>
                                      </p:childTnLst>
                                    </p:cTn>
                                  </p:par>
                                </p:childTnLst>
                              </p:cTn>
                            </p:par>
                            <p:par>
                              <p:cTn id="129" fill="hold">
                                <p:stCondLst>
                                  <p:cond delay="27850"/>
                                </p:stCondLst>
                                <p:childTnLst>
                                  <p:par>
                                    <p:cTn id="130" presetID="10" presetClass="entr" presetSubtype="0" fill="hold" nodeType="afterEffect">
                                      <p:stCondLst>
                                        <p:cond delay="0"/>
                                      </p:stCondLst>
                                      <p:childTnLst>
                                        <p:set>
                                          <p:cBhvr>
                                            <p:cTn id="131" dur="1" fill="hold">
                                              <p:stCondLst>
                                                <p:cond delay="0"/>
                                              </p:stCondLst>
                                            </p:cTn>
                                            <p:tgtEl>
                                              <p:spTgt spid="50"/>
                                            </p:tgtEl>
                                            <p:attrNameLst>
                                              <p:attrName>style.visibility</p:attrName>
                                            </p:attrNameLst>
                                          </p:cBhvr>
                                          <p:to>
                                            <p:strVal val="visible"/>
                                          </p:to>
                                        </p:set>
                                        <p:animEffect transition="in" filter="fade">
                                          <p:cBhvr>
                                            <p:cTn id="1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10" grpId="0"/>
          <p:bldP spid="11" grpId="0" build="p"/>
          <p:bldP spid="6" grpId="0" animBg="1"/>
          <p:bldP spid="22" grpId="0" animBg="1"/>
          <p:bldP spid="23" grpId="0" animBg="1"/>
          <p:bldP spid="24" grpId="0" animBg="1"/>
          <p:bldP spid="25" grpId="0" animBg="1"/>
          <p:bldP spid="26" grpId="0" animBg="1"/>
          <p:bldP spid="27" grpId="0" uiExpand="1" build="p"/>
          <p:bldP spid="28" grpId="0" build="p"/>
          <p:bldP spid="29" grpId="0" build="p"/>
          <p:bldP spid="30" grpId="0" build="p"/>
          <p:bldP spid="31" grpId="0" build="p"/>
          <p:bldP spid="32" grpId="0" build="p"/>
          <p:bldP spid="39" grpId="0" animBg="1"/>
          <p:bldP spid="40" grpId="0" animBg="1"/>
          <p:bldP spid="41" grpId="0" animBg="1"/>
          <p:bldP spid="42" grpId="0" animBg="1"/>
          <p:bldP spid="43" grpId="0" animBg="1"/>
          <p:bldP spid="4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1CA7825-97D4-6EC1-1CA7-FEAA3BA546B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1653" b="-1"/>
          <a:stretch/>
        </p:blipFill>
        <p:spPr>
          <a:xfrm>
            <a:off x="0" y="0"/>
            <a:ext cx="12192000" cy="6883052"/>
          </a:xfrm>
          <a:prstGeom prst="rect">
            <a:avLst/>
          </a:prstGeom>
        </p:spPr>
      </p:pic>
      <p:sp>
        <p:nvSpPr>
          <p:cNvPr id="2" name="Title 1">
            <a:extLst>
              <a:ext uri="{FF2B5EF4-FFF2-40B4-BE49-F238E27FC236}">
                <a16:creationId xmlns:a16="http://schemas.microsoft.com/office/drawing/2014/main" id="{C273E9F1-52D8-D017-2AB3-AF5C4B0FAC9C}"/>
              </a:ext>
            </a:extLst>
          </p:cNvPr>
          <p:cNvSpPr>
            <a:spLocks noGrp="1"/>
          </p:cNvSpPr>
          <p:nvPr>
            <p:ph type="ctrTitle"/>
          </p:nvPr>
        </p:nvSpPr>
        <p:spPr>
          <a:xfrm>
            <a:off x="921413" y="-824305"/>
            <a:ext cx="8762745" cy="2387600"/>
          </a:xfrm>
        </p:spPr>
        <p:txBody>
          <a:bodyPr>
            <a:normAutofit/>
          </a:bodyPr>
          <a:lstStyle/>
          <a:p>
            <a:pPr algn="l"/>
            <a:r>
              <a:rPr lang="en-US" sz="4800" dirty="0">
                <a:solidFill>
                  <a:srgbClr val="63144A"/>
                </a:solidFill>
                <a:latin typeface="Mikado Bold" panose="02000000000000000000" pitchFamily="50" charset="0"/>
              </a:rPr>
              <a:t>Lesson 3: </a:t>
            </a:r>
            <a:r>
              <a:rPr lang="en-US" sz="4800" dirty="0">
                <a:solidFill>
                  <a:srgbClr val="454F57"/>
                </a:solidFill>
                <a:latin typeface="Mikado Bold" panose="02000000000000000000" pitchFamily="50" charset="0"/>
              </a:rPr>
              <a:t>A Special Night</a:t>
            </a:r>
            <a:endParaRPr lang="en-GB" sz="4800" dirty="0">
              <a:solidFill>
                <a:srgbClr val="454F57"/>
              </a:solidFill>
            </a:endParaRPr>
          </a:p>
        </p:txBody>
      </p:sp>
      <p:pic>
        <p:nvPicPr>
          <p:cNvPr id="5" name="Graphic 4">
            <a:extLst>
              <a:ext uri="{FF2B5EF4-FFF2-40B4-BE49-F238E27FC236}">
                <a16:creationId xmlns:a16="http://schemas.microsoft.com/office/drawing/2014/main" id="{9333D97C-D5C5-0B4E-6A87-80AE18BC50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5098" y="577377"/>
            <a:ext cx="1623686" cy="4610109"/>
          </a:xfrm>
          <a:prstGeom prst="rect">
            <a:avLst/>
          </a:prstGeom>
        </p:spPr>
      </p:pic>
      <p:sp>
        <p:nvSpPr>
          <p:cNvPr id="11" name="TextBox 10">
            <a:extLst>
              <a:ext uri="{FF2B5EF4-FFF2-40B4-BE49-F238E27FC236}">
                <a16:creationId xmlns:a16="http://schemas.microsoft.com/office/drawing/2014/main" id="{67B6FB0C-63C5-BD1B-189B-7ABCAF2B7D7C}"/>
              </a:ext>
            </a:extLst>
          </p:cNvPr>
          <p:cNvSpPr txBox="1"/>
          <p:nvPr/>
        </p:nvSpPr>
        <p:spPr>
          <a:xfrm>
            <a:off x="10106977" y="1348957"/>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rgbClr val="FFC000"/>
                </a:solidFill>
                <a:latin typeface="Mikado Medium"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pic>
        <p:nvPicPr>
          <p:cNvPr id="4" name="Graphic 3">
            <a:extLst>
              <a:ext uri="{FF2B5EF4-FFF2-40B4-BE49-F238E27FC236}">
                <a16:creationId xmlns:a16="http://schemas.microsoft.com/office/drawing/2014/main" id="{07AD87F5-26F8-4B8E-74E8-1A166C7835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414" y="3962400"/>
            <a:ext cx="5925050" cy="2642284"/>
          </a:xfrm>
          <a:prstGeom prst="rect">
            <a:avLst/>
          </a:prstGeom>
        </p:spPr>
      </p:pic>
    </p:spTree>
    <p:extLst>
      <p:ext uri="{BB962C8B-B14F-4D97-AF65-F5344CB8AC3E}">
        <p14:creationId xmlns:p14="http://schemas.microsoft.com/office/powerpoint/2010/main" val="292424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usSchool 6114_65_1.wav"/>
                                        </p:tgtEl>
                                      </p:cMediaNode>
                                    </p:audio>
                                  </p:subTnLst>
                                </p:cTn>
                              </p:par>
                              <p:par>
                                <p:cTn id="9" presetID="10" presetClass="entr" presetSubtype="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2" accel="100000" fill="hold" nodeType="clickEffect">
                                  <p:stCondLst>
                                    <p:cond delay="0"/>
                                  </p:stCondLst>
                                  <p:childTnLst>
                                    <p:anim calcmode="lin" valueType="num">
                                      <p:cBhvr additive="base">
                                        <p:cTn id="15" dur="2500"/>
                                        <p:tgtEl>
                                          <p:spTgt spid="4"/>
                                        </p:tgtEl>
                                        <p:attrNameLst>
                                          <p:attrName>ppt_x</p:attrName>
                                        </p:attrNameLst>
                                      </p:cBhvr>
                                      <p:tavLst>
                                        <p:tav tm="0">
                                          <p:val>
                                            <p:strVal val="ppt_x"/>
                                          </p:val>
                                        </p:tav>
                                        <p:tav tm="100000">
                                          <p:val>
                                            <p:strVal val="1+ppt_w/2"/>
                                          </p:val>
                                        </p:tav>
                                      </p:tavLst>
                                    </p:anim>
                                    <p:anim calcmode="lin" valueType="num">
                                      <p:cBhvr additive="base">
                                        <p:cTn id="16" dur="2500"/>
                                        <p:tgtEl>
                                          <p:spTgt spid="4"/>
                                        </p:tgtEl>
                                        <p:attrNameLst>
                                          <p:attrName>ppt_y</p:attrName>
                                        </p:attrNameLst>
                                      </p:cBhvr>
                                      <p:tavLst>
                                        <p:tav tm="0">
                                          <p:val>
                                            <p:strVal val="ppt_y"/>
                                          </p:val>
                                        </p:tav>
                                        <p:tav tm="100000">
                                          <p:val>
                                            <p:strVal val="ppt_y"/>
                                          </p:val>
                                        </p:tav>
                                      </p:tavLst>
                                    </p:anim>
                                    <p:set>
                                      <p:cBhvr>
                                        <p:cTn id="17" dur="1" fill="hold">
                                          <p:stCondLst>
                                            <p:cond delay="2499"/>
                                          </p:stCondLst>
                                        </p:cTn>
                                        <p:tgtEl>
                                          <p:spTgt spid="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bus-passingwav-147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5B31-392F-E30A-FC73-A2F8B652F77D}"/>
              </a:ext>
            </a:extLst>
          </p:cNvPr>
          <p:cNvSpPr>
            <a:spLocks noGrp="1"/>
          </p:cNvSpPr>
          <p:nvPr>
            <p:ph type="title"/>
          </p:nvPr>
        </p:nvSpPr>
        <p:spPr/>
        <p:txBody>
          <a:bodyPr/>
          <a:lstStyle/>
          <a:p>
            <a:r>
              <a:rPr lang="en-US" sz="4400" dirty="0">
                <a:solidFill>
                  <a:srgbClr val="63144A"/>
                </a:solidFill>
                <a:latin typeface="Mikado Bold" panose="02000000000000000000" pitchFamily="50" charset="0"/>
              </a:rPr>
              <a:t>Lesson Objectives</a:t>
            </a:r>
            <a:endParaRPr lang="en-GB" dirty="0">
              <a:solidFill>
                <a:srgbClr val="63144A"/>
              </a:solidFill>
            </a:endParaRPr>
          </a:p>
        </p:txBody>
      </p:sp>
      <p:sp>
        <p:nvSpPr>
          <p:cNvPr id="3" name="Content Placeholder 2">
            <a:extLst>
              <a:ext uri="{FF2B5EF4-FFF2-40B4-BE49-F238E27FC236}">
                <a16:creationId xmlns:a16="http://schemas.microsoft.com/office/drawing/2014/main" id="{7CB8F40F-21EE-CB05-D04B-DADD01062041}"/>
              </a:ext>
            </a:extLst>
          </p:cNvPr>
          <p:cNvSpPr>
            <a:spLocks noGrp="1"/>
          </p:cNvSpPr>
          <p:nvPr>
            <p:ph idx="1"/>
          </p:nvPr>
        </p:nvSpPr>
        <p:spPr>
          <a:xfrm>
            <a:off x="838200" y="1825625"/>
            <a:ext cx="6339214" cy="4351338"/>
          </a:xfrm>
        </p:spPr>
        <p:txBody>
          <a:bodyPr/>
          <a:lstStyle/>
          <a:p>
            <a:pPr marL="0" indent="0">
              <a:lnSpc>
                <a:spcPct val="100000"/>
              </a:lnSpc>
              <a:spcAft>
                <a:spcPts val="600"/>
              </a:spcAft>
              <a:buNone/>
            </a:pPr>
            <a:r>
              <a:rPr lang="en-US" dirty="0">
                <a:solidFill>
                  <a:srgbClr val="454F57"/>
                </a:solidFill>
                <a:latin typeface="Mikado Regular" panose="02000000000000000000" pitchFamily="50" charset="0"/>
              </a:rPr>
              <a:t>By the end of this lesson, I will:</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Remember the story of the 1st revelation </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Describe </a:t>
            </a:r>
            <a:r>
              <a:rPr lang="en-US" dirty="0">
                <a:solidFill>
                  <a:srgbClr val="454F57"/>
                </a:solidFill>
                <a:latin typeface="Mikado Medium" panose="02000000000000000000" pitchFamily="50" charset="0"/>
              </a:rPr>
              <a:t>why </a:t>
            </a:r>
            <a:r>
              <a:rPr lang="en-US" dirty="0" err="1">
                <a:solidFill>
                  <a:srgbClr val="454F57"/>
                </a:solidFill>
                <a:latin typeface="Mikado Medium" panose="02000000000000000000" pitchFamily="50" charset="0"/>
              </a:rPr>
              <a:t>Laylat</a:t>
            </a:r>
            <a:r>
              <a:rPr lang="en-US" dirty="0">
                <a:solidFill>
                  <a:srgbClr val="454F57"/>
                </a:solidFill>
                <a:latin typeface="Mikado Medium" panose="02000000000000000000" pitchFamily="50" charset="0"/>
              </a:rPr>
              <a:t> al-</a:t>
            </a:r>
            <a:r>
              <a:rPr lang="en-US" dirty="0" err="1">
                <a:solidFill>
                  <a:srgbClr val="454F57"/>
                </a:solidFill>
                <a:latin typeface="Mikado Medium" panose="02000000000000000000" pitchFamily="50" charset="0"/>
              </a:rPr>
              <a:t>Qadr</a:t>
            </a:r>
            <a:r>
              <a:rPr lang="en-US" dirty="0">
                <a:solidFill>
                  <a:srgbClr val="454F57"/>
                </a:solidFill>
                <a:latin typeface="Mikado Medium" panose="02000000000000000000" pitchFamily="50" charset="0"/>
              </a:rPr>
              <a:t> is so special </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Recap what I have </a:t>
            </a:r>
            <a:r>
              <a:rPr lang="en-US" dirty="0">
                <a:solidFill>
                  <a:srgbClr val="454F57"/>
                </a:solidFill>
                <a:latin typeface="Mikado Medium" panose="02000000000000000000" pitchFamily="50" charset="0"/>
              </a:rPr>
              <a:t>learnt in the previous lessons</a:t>
            </a:r>
          </a:p>
        </p:txBody>
      </p:sp>
      <p:pic>
        <p:nvPicPr>
          <p:cNvPr id="5" name="Graphic 4">
            <a:extLst>
              <a:ext uri="{FF2B5EF4-FFF2-40B4-BE49-F238E27FC236}">
                <a16:creationId xmlns:a16="http://schemas.microsoft.com/office/drawing/2014/main" id="{575CB28D-B8C6-631A-4381-245DFDC1E0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1888" y="1365367"/>
            <a:ext cx="5011912" cy="5127508"/>
          </a:xfrm>
          <a:prstGeom prst="rect">
            <a:avLst/>
          </a:prstGeom>
        </p:spPr>
      </p:pic>
    </p:spTree>
    <p:extLst>
      <p:ext uri="{BB962C8B-B14F-4D97-AF65-F5344CB8AC3E}">
        <p14:creationId xmlns:p14="http://schemas.microsoft.com/office/powerpoint/2010/main" val="217089949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4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4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4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4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4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4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4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4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39791FE-5997-8295-2F23-E30FAA1BCCCC}"/>
              </a:ext>
            </a:extLst>
          </p:cNvPr>
          <p:cNvPicPr>
            <a:picLocks noGrp="1" noRot="1" noChangeAspect="1" noMove="1" noResize="1" noEditPoints="1" noAdjustHandles="1" noChangeArrowheads="1" noChangeShapeType="1" noCrop="1"/>
          </p:cNvPicPr>
          <p:nvPr/>
        </p:nvPicPr>
        <p:blipFill rotWithShape="1">
          <a:blip r:embed="rId5">
            <a:extLst>
              <a:ext uri="{96DAC541-7B7A-43D3-8B79-37D633B846F1}">
                <asvg:svgBlip xmlns:asvg="http://schemas.microsoft.com/office/drawing/2016/SVG/main" r:embed="rId6"/>
              </a:ext>
            </a:extLst>
          </a:blip>
          <a:srcRect l="1212" t="32384" r="347" b="445"/>
          <a:stretch/>
        </p:blipFill>
        <p:spPr>
          <a:xfrm>
            <a:off x="-5334" y="0"/>
            <a:ext cx="12197334" cy="6861000"/>
          </a:xfrm>
          <a:prstGeom prst="rect">
            <a:avLst/>
          </a:prstGeom>
        </p:spPr>
      </p:pic>
      <p:sp>
        <p:nvSpPr>
          <p:cNvPr id="2" name="Title 1">
            <a:extLst>
              <a:ext uri="{FF2B5EF4-FFF2-40B4-BE49-F238E27FC236}">
                <a16:creationId xmlns:a16="http://schemas.microsoft.com/office/drawing/2014/main" id="{C273E9F1-52D8-D017-2AB3-AF5C4B0FAC9C}"/>
              </a:ext>
            </a:extLst>
          </p:cNvPr>
          <p:cNvSpPr>
            <a:spLocks noGrp="1"/>
          </p:cNvSpPr>
          <p:nvPr>
            <p:ph type="ctrTitle"/>
          </p:nvPr>
        </p:nvSpPr>
        <p:spPr>
          <a:xfrm>
            <a:off x="646883" y="-812730"/>
            <a:ext cx="9144000" cy="2387600"/>
          </a:xfrm>
        </p:spPr>
        <p:txBody>
          <a:bodyPr>
            <a:normAutofit/>
          </a:bodyPr>
          <a:lstStyle/>
          <a:p>
            <a:pPr algn="l"/>
            <a:r>
              <a:rPr lang="en-US" sz="4800" dirty="0">
                <a:solidFill>
                  <a:srgbClr val="C24759"/>
                </a:solidFill>
                <a:latin typeface="Mikado Bold" panose="02000000000000000000" pitchFamily="50" charset="0"/>
              </a:rPr>
              <a:t>Lesson 1: </a:t>
            </a:r>
            <a:r>
              <a:rPr lang="en-US" sz="4800" dirty="0">
                <a:solidFill>
                  <a:srgbClr val="454F57"/>
                </a:solidFill>
                <a:latin typeface="Mikado Bold" panose="02000000000000000000" pitchFamily="50" charset="0"/>
              </a:rPr>
              <a:t>Why do we fast?</a:t>
            </a:r>
            <a:endParaRPr lang="en-GB" sz="4800" dirty="0">
              <a:solidFill>
                <a:srgbClr val="454F57"/>
              </a:solidFill>
            </a:endParaRPr>
          </a:p>
        </p:txBody>
      </p:sp>
      <p:pic>
        <p:nvPicPr>
          <p:cNvPr id="5" name="Graphic 4">
            <a:extLst>
              <a:ext uri="{FF2B5EF4-FFF2-40B4-BE49-F238E27FC236}">
                <a16:creationId xmlns:a16="http://schemas.microsoft.com/office/drawing/2014/main" id="{9333D97C-D5C5-0B4E-6A87-80AE18BC50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5098" y="577377"/>
            <a:ext cx="1623686" cy="4610109"/>
          </a:xfrm>
          <a:prstGeom prst="rect">
            <a:avLst/>
          </a:prstGeom>
        </p:spPr>
      </p:pic>
      <p:sp>
        <p:nvSpPr>
          <p:cNvPr id="11" name="TextBox 10">
            <a:extLst>
              <a:ext uri="{FF2B5EF4-FFF2-40B4-BE49-F238E27FC236}">
                <a16:creationId xmlns:a16="http://schemas.microsoft.com/office/drawing/2014/main" id="{67B6FB0C-63C5-BD1B-189B-7ABCAF2B7D7C}"/>
              </a:ext>
            </a:extLst>
          </p:cNvPr>
          <p:cNvSpPr txBox="1"/>
          <p:nvPr/>
        </p:nvSpPr>
        <p:spPr>
          <a:xfrm>
            <a:off x="10106977" y="1348957"/>
            <a:ext cx="1307592" cy="3089307"/>
          </a:xfrm>
          <a:prstGeom prst="rect">
            <a:avLst/>
          </a:prstGeom>
          <a:noFill/>
        </p:spPr>
        <p:txBody>
          <a:bodyPr wrap="square" rtlCol="0">
            <a:spAutoFit/>
          </a:bodyPr>
          <a:lstStyle/>
          <a:p>
            <a:pPr>
              <a:lnSpc>
                <a:spcPts val="1800"/>
              </a:lnSpc>
            </a:pPr>
            <a:r>
              <a:rPr lang="en-US" sz="1600" dirty="0">
                <a:solidFill>
                  <a:srgbClr val="FFC000"/>
                </a:solidFill>
                <a:latin typeface="Mikado Medium"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pic>
        <p:nvPicPr>
          <p:cNvPr id="4" name="Graphic 3">
            <a:extLst>
              <a:ext uri="{FF2B5EF4-FFF2-40B4-BE49-F238E27FC236}">
                <a16:creationId xmlns:a16="http://schemas.microsoft.com/office/drawing/2014/main" id="{07AD87F5-26F8-4B8E-74E8-1A166C7835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414" y="3962400"/>
            <a:ext cx="5925050" cy="2642284"/>
          </a:xfrm>
          <a:prstGeom prst="rect">
            <a:avLst/>
          </a:prstGeom>
        </p:spPr>
      </p:pic>
      <p:sp>
        <p:nvSpPr>
          <p:cNvPr id="3" name="Freeform: Shape 2">
            <a:extLst>
              <a:ext uri="{FF2B5EF4-FFF2-40B4-BE49-F238E27FC236}">
                <a16:creationId xmlns:a16="http://schemas.microsoft.com/office/drawing/2014/main" id="{0689C892-3DE6-0CD8-FDFF-6FF4BF3FBEA6}"/>
              </a:ext>
            </a:extLst>
          </p:cNvPr>
          <p:cNvSpPr/>
          <p:nvPr/>
        </p:nvSpPr>
        <p:spPr>
          <a:xfrm>
            <a:off x="11445140" y="6267575"/>
            <a:ext cx="746861" cy="590425"/>
          </a:xfrm>
          <a:custGeom>
            <a:avLst/>
            <a:gdLst>
              <a:gd name="connsiteX0" fmla="*/ 223145 w 746861"/>
              <a:gd name="connsiteY0" fmla="*/ 0 h 590425"/>
              <a:gd name="connsiteX1" fmla="*/ 746861 w 746861"/>
              <a:gd name="connsiteY1" fmla="*/ 0 h 590425"/>
              <a:gd name="connsiteX2" fmla="*/ 746861 w 746861"/>
              <a:gd name="connsiteY2" fmla="*/ 590425 h 590425"/>
              <a:gd name="connsiteX3" fmla="*/ 0 w 746861"/>
              <a:gd name="connsiteY3" fmla="*/ 590425 h 590425"/>
              <a:gd name="connsiteX4" fmla="*/ 0 w 746861"/>
              <a:gd name="connsiteY4" fmla="*/ 223145 h 590425"/>
              <a:gd name="connsiteX5" fmla="*/ 223145 w 746861"/>
              <a:gd name="connsiteY5" fmla="*/ 0 h 5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861" h="590425">
                <a:moveTo>
                  <a:pt x="223145" y="0"/>
                </a:moveTo>
                <a:lnTo>
                  <a:pt x="746861" y="0"/>
                </a:lnTo>
                <a:lnTo>
                  <a:pt x="746861" y="590425"/>
                </a:lnTo>
                <a:lnTo>
                  <a:pt x="0" y="590425"/>
                </a:lnTo>
                <a:lnTo>
                  <a:pt x="0" y="223145"/>
                </a:lnTo>
                <a:cubicBezTo>
                  <a:pt x="0" y="99905"/>
                  <a:pt x="99905" y="0"/>
                  <a:pt x="223145" y="0"/>
                </a:cubicBezTo>
                <a:close/>
              </a:path>
            </a:pathLst>
          </a:custGeom>
          <a:solidFill>
            <a:schemeClr val="bg1"/>
          </a:solidFill>
          <a:ln>
            <a:noFill/>
          </a:ln>
          <a:effectLst>
            <a:outerShdw blurRad="50800" dist="38100" dir="129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PK"/>
          </a:p>
        </p:txBody>
      </p:sp>
      <p:pic>
        <p:nvPicPr>
          <p:cNvPr id="7" name="Graphic 6">
            <a:extLst>
              <a:ext uri="{FF2B5EF4-FFF2-40B4-BE49-F238E27FC236}">
                <a16:creationId xmlns:a16="http://schemas.microsoft.com/office/drawing/2014/main" id="{0D6115B4-5245-0E85-D30C-99121AD265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10956" y="6417408"/>
            <a:ext cx="400088" cy="304067"/>
          </a:xfrm>
          <a:prstGeom prst="rect">
            <a:avLst/>
          </a:prstGeom>
        </p:spPr>
      </p:pic>
    </p:spTree>
    <p:extLst>
      <p:ext uri="{BB962C8B-B14F-4D97-AF65-F5344CB8AC3E}">
        <p14:creationId xmlns:p14="http://schemas.microsoft.com/office/powerpoint/2010/main" val="30632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usSchool 6114_65_1.wav"/>
                                        </p:tgtEl>
                                      </p:cMediaNode>
                                    </p:audio>
                                  </p:subTnLst>
                                </p:cTn>
                              </p:par>
                              <p:par>
                                <p:cTn id="9" presetID="10" presetClass="entr" presetSubtype="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2" accel="100000" fill="hold" nodeType="clickEffect">
                                  <p:stCondLst>
                                    <p:cond delay="0"/>
                                  </p:stCondLst>
                                  <p:childTnLst>
                                    <p:anim calcmode="lin" valueType="num">
                                      <p:cBhvr additive="base">
                                        <p:cTn id="15" dur="2500"/>
                                        <p:tgtEl>
                                          <p:spTgt spid="4"/>
                                        </p:tgtEl>
                                        <p:attrNameLst>
                                          <p:attrName>ppt_x</p:attrName>
                                        </p:attrNameLst>
                                      </p:cBhvr>
                                      <p:tavLst>
                                        <p:tav tm="0">
                                          <p:val>
                                            <p:strVal val="ppt_x"/>
                                          </p:val>
                                        </p:tav>
                                        <p:tav tm="100000">
                                          <p:val>
                                            <p:strVal val="1+ppt_w/2"/>
                                          </p:val>
                                        </p:tav>
                                      </p:tavLst>
                                    </p:anim>
                                    <p:anim calcmode="lin" valueType="num">
                                      <p:cBhvr additive="base">
                                        <p:cTn id="16" dur="2500"/>
                                        <p:tgtEl>
                                          <p:spTgt spid="4"/>
                                        </p:tgtEl>
                                        <p:attrNameLst>
                                          <p:attrName>ppt_y</p:attrName>
                                        </p:attrNameLst>
                                      </p:cBhvr>
                                      <p:tavLst>
                                        <p:tav tm="0">
                                          <p:val>
                                            <p:strVal val="ppt_y"/>
                                          </p:val>
                                        </p:tav>
                                        <p:tav tm="100000">
                                          <p:val>
                                            <p:strVal val="ppt_y"/>
                                          </p:val>
                                        </p:tav>
                                      </p:tavLst>
                                    </p:anim>
                                    <p:set>
                                      <p:cBhvr>
                                        <p:cTn id="17" dur="1" fill="hold">
                                          <p:stCondLst>
                                            <p:cond delay="2499"/>
                                          </p:stCondLst>
                                        </p:cTn>
                                        <p:tgtEl>
                                          <p:spTgt spid="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bus-passingwav-147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2" name="Picture 11" descr="A picture containing umbrella, tent, outdoor object, accessory&#10;&#10;Description automatically generated">
            <a:extLst>
              <a:ext uri="{FF2B5EF4-FFF2-40B4-BE49-F238E27FC236}">
                <a16:creationId xmlns:a16="http://schemas.microsoft.com/office/drawing/2014/main" id="{D52D64FC-623F-ACF1-D7A6-74DA61F3AF2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053" y="-13648"/>
            <a:ext cx="12288033" cy="7093767"/>
          </a:xfrm>
          <a:prstGeom prst="rect">
            <a:avLst/>
          </a:prstGeom>
        </p:spPr>
      </p:pic>
      <p:sp>
        <p:nvSpPr>
          <p:cNvPr id="2" name="Title 1">
            <a:extLst>
              <a:ext uri="{FF2B5EF4-FFF2-40B4-BE49-F238E27FC236}">
                <a16:creationId xmlns:a16="http://schemas.microsoft.com/office/drawing/2014/main" id="{3B4E849D-0BF9-F702-00BF-3E46E033540A}"/>
              </a:ext>
            </a:extLst>
          </p:cNvPr>
          <p:cNvSpPr>
            <a:spLocks noGrp="1"/>
          </p:cNvSpPr>
          <p:nvPr>
            <p:ph type="title"/>
          </p:nvPr>
        </p:nvSpPr>
        <p:spPr>
          <a:xfrm>
            <a:off x="838200" y="1542571"/>
            <a:ext cx="10515600" cy="1325563"/>
          </a:xfrm>
        </p:spPr>
        <p:txBody>
          <a:bodyPr>
            <a:normAutofit/>
          </a:bodyPr>
          <a:lstStyle/>
          <a:p>
            <a:pPr algn="ctr"/>
            <a:r>
              <a:rPr lang="en-US" sz="8800" dirty="0">
                <a:solidFill>
                  <a:srgbClr val="63144A"/>
                </a:solidFill>
                <a:latin typeface="Mikado Bold" panose="02000000000000000000" pitchFamily="50" charset="0"/>
              </a:rPr>
              <a:t>Story Time</a:t>
            </a:r>
            <a:endParaRPr lang="en-GB" sz="8800" dirty="0"/>
          </a:p>
        </p:txBody>
      </p:sp>
      <p:sp>
        <p:nvSpPr>
          <p:cNvPr id="10" name="Title 1">
            <a:extLst>
              <a:ext uri="{FF2B5EF4-FFF2-40B4-BE49-F238E27FC236}">
                <a16:creationId xmlns:a16="http://schemas.microsoft.com/office/drawing/2014/main" id="{7641B0BB-E53E-353D-EDE6-97B08DBC79F6}"/>
              </a:ext>
            </a:extLst>
          </p:cNvPr>
          <p:cNvSpPr txBox="1">
            <a:spLocks/>
          </p:cNvSpPr>
          <p:nvPr/>
        </p:nvSpPr>
        <p:spPr>
          <a:xfrm>
            <a:off x="838200" y="2967733"/>
            <a:ext cx="10515600" cy="2495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F26954"/>
                </a:solidFill>
                <a:latin typeface="Mikado Bold" panose="02000000000000000000" pitchFamily="50" charset="0"/>
              </a:rPr>
              <a:t>The 1</a:t>
            </a:r>
            <a:r>
              <a:rPr lang="en-US" sz="7200" baseline="30000" dirty="0">
                <a:solidFill>
                  <a:srgbClr val="F26954"/>
                </a:solidFill>
                <a:latin typeface="Mikado Bold" panose="02000000000000000000" pitchFamily="50" charset="0"/>
              </a:rPr>
              <a:t>st</a:t>
            </a:r>
            <a:r>
              <a:rPr lang="en-US" sz="7200" dirty="0">
                <a:solidFill>
                  <a:srgbClr val="F26954"/>
                </a:solidFill>
                <a:latin typeface="Mikado Bold" panose="02000000000000000000" pitchFamily="50" charset="0"/>
              </a:rPr>
              <a:t> </a:t>
            </a:r>
          </a:p>
          <a:p>
            <a:pPr algn="ctr"/>
            <a:r>
              <a:rPr lang="en-US" sz="7200" dirty="0">
                <a:solidFill>
                  <a:srgbClr val="F26954"/>
                </a:solidFill>
                <a:latin typeface="Mikado Bold" panose="02000000000000000000" pitchFamily="50" charset="0"/>
              </a:rPr>
              <a:t>Revelation</a:t>
            </a:r>
            <a:endParaRPr lang="en-GB" sz="7200" dirty="0">
              <a:solidFill>
                <a:srgbClr val="F26954"/>
              </a:solidFill>
            </a:endParaRPr>
          </a:p>
        </p:txBody>
      </p:sp>
    </p:spTree>
    <p:extLst>
      <p:ext uri="{BB962C8B-B14F-4D97-AF65-F5344CB8AC3E}">
        <p14:creationId xmlns:p14="http://schemas.microsoft.com/office/powerpoint/2010/main" val="41482616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iterate type="wd">
                                    <p:tmPct val="35000"/>
                                  </p:iterate>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3802BC6-4797-0381-8C2D-71568AEDEC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sp>
        <p:nvSpPr>
          <p:cNvPr id="6" name="Rectangle: Rounded Corners 5">
            <a:extLst>
              <a:ext uri="{FF2B5EF4-FFF2-40B4-BE49-F238E27FC236}">
                <a16:creationId xmlns:a16="http://schemas.microsoft.com/office/drawing/2014/main" id="{259845C0-13FB-5D24-E830-BAEAE6F716C6}"/>
              </a:ext>
            </a:extLst>
          </p:cNvPr>
          <p:cNvSpPr/>
          <p:nvPr/>
        </p:nvSpPr>
        <p:spPr>
          <a:xfrm>
            <a:off x="848066" y="4258848"/>
            <a:ext cx="5665468" cy="1039661"/>
          </a:xfrm>
          <a:prstGeom prst="roundRect">
            <a:avLst/>
          </a:prstGeom>
          <a:solidFill>
            <a:srgbClr val="FB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3144A"/>
              </a:solidFill>
            </a:endParaRPr>
          </a:p>
        </p:txBody>
      </p:sp>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63144A"/>
                </a:solidFill>
                <a:latin typeface="Mikado Bold" panose="02000000000000000000" pitchFamily="50" charset="0"/>
              </a:rPr>
              <a:t>Stop 8: </a:t>
            </a:r>
            <a:r>
              <a:rPr lang="en-US" sz="4400" dirty="0">
                <a:solidFill>
                  <a:srgbClr val="454F57"/>
                </a:solidFill>
                <a:latin typeface="Mikado Bold" panose="02000000000000000000" pitchFamily="50" charset="0"/>
              </a:rPr>
              <a:t>The Night Prayer	</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1" y="1813099"/>
            <a:ext cx="8363980" cy="2232807"/>
          </a:xfrm>
        </p:spPr>
        <p:txBody>
          <a:bodyPr>
            <a:normAutofit/>
          </a:bodyPr>
          <a:lstStyle/>
          <a:p>
            <a:pPr marL="0" indent="0">
              <a:lnSpc>
                <a:spcPct val="100000"/>
              </a:lnSpc>
              <a:spcBef>
                <a:spcPts val="1200"/>
              </a:spcBef>
              <a:spcAft>
                <a:spcPts val="600"/>
              </a:spcAft>
              <a:buNone/>
            </a:pPr>
            <a:r>
              <a:rPr lang="en-US" dirty="0">
                <a:solidFill>
                  <a:srgbClr val="454F57"/>
                </a:solidFill>
                <a:latin typeface="Mikado Regular" panose="02000000000000000000" pitchFamily="50" charset="0"/>
              </a:rPr>
              <a:t>This night was so special that Allah called it </a:t>
            </a:r>
            <a:r>
              <a:rPr lang="en-US" dirty="0" err="1">
                <a:solidFill>
                  <a:srgbClr val="454F57"/>
                </a:solidFill>
                <a:latin typeface="Mikado Medium" panose="02000000000000000000" pitchFamily="50" charset="0"/>
              </a:rPr>
              <a:t>Laylat</a:t>
            </a:r>
            <a:r>
              <a:rPr lang="en-US" dirty="0">
                <a:solidFill>
                  <a:srgbClr val="454F57"/>
                </a:solidFill>
                <a:latin typeface="Mikado Medium" panose="02000000000000000000" pitchFamily="50" charset="0"/>
              </a:rPr>
              <a:t> al-</a:t>
            </a:r>
            <a:r>
              <a:rPr lang="en-US" dirty="0" err="1">
                <a:solidFill>
                  <a:srgbClr val="454F57"/>
                </a:solidFill>
                <a:latin typeface="Mikado Medium" panose="02000000000000000000" pitchFamily="50" charset="0"/>
              </a:rPr>
              <a:t>Qadr</a:t>
            </a:r>
            <a:r>
              <a:rPr lang="en-US" dirty="0">
                <a:solidFill>
                  <a:srgbClr val="454F57"/>
                </a:solidFill>
                <a:latin typeface="Mikado Regular" panose="02000000000000000000" pitchFamily="50" charset="0"/>
              </a:rPr>
              <a:t>, the Night of Glory. </a:t>
            </a:r>
          </a:p>
          <a:p>
            <a:pPr marL="0" indent="0">
              <a:lnSpc>
                <a:spcPct val="100000"/>
              </a:lnSpc>
              <a:spcBef>
                <a:spcPts val="1200"/>
              </a:spcBef>
              <a:spcAft>
                <a:spcPts val="600"/>
              </a:spcAft>
              <a:buNone/>
            </a:pPr>
            <a:r>
              <a:rPr lang="en-US" dirty="0">
                <a:solidFill>
                  <a:srgbClr val="454F57"/>
                </a:solidFill>
                <a:latin typeface="Mikado Regular" panose="02000000000000000000" pitchFamily="50" charset="0"/>
              </a:rPr>
              <a:t>This special night was in the month of Ramadan. This is why Ramadan is known as:</a:t>
            </a:r>
          </a:p>
        </p:txBody>
      </p:sp>
      <p:sp>
        <p:nvSpPr>
          <p:cNvPr id="5" name="TextBox 4">
            <a:extLst>
              <a:ext uri="{FF2B5EF4-FFF2-40B4-BE49-F238E27FC236}">
                <a16:creationId xmlns:a16="http://schemas.microsoft.com/office/drawing/2014/main" id="{53236061-D41A-918A-66C7-AA6AD9EF01BD}"/>
              </a:ext>
            </a:extLst>
          </p:cNvPr>
          <p:cNvSpPr txBox="1"/>
          <p:nvPr/>
        </p:nvSpPr>
        <p:spPr>
          <a:xfrm>
            <a:off x="9827971"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sp>
        <p:nvSpPr>
          <p:cNvPr id="8" name="Content Placeholder 2">
            <a:extLst>
              <a:ext uri="{FF2B5EF4-FFF2-40B4-BE49-F238E27FC236}">
                <a16:creationId xmlns:a16="http://schemas.microsoft.com/office/drawing/2014/main" id="{133CE6A1-0011-34D9-915B-8C72924E3D5E}"/>
              </a:ext>
            </a:extLst>
          </p:cNvPr>
          <p:cNvSpPr txBox="1">
            <a:spLocks/>
          </p:cNvSpPr>
          <p:nvPr/>
        </p:nvSpPr>
        <p:spPr>
          <a:xfrm>
            <a:off x="489451" y="4479275"/>
            <a:ext cx="6382697" cy="808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200"/>
              </a:spcBef>
              <a:spcAft>
                <a:spcPts val="600"/>
              </a:spcAft>
              <a:buFont typeface="Arial" panose="020B0604020202020204" pitchFamily="34" charset="0"/>
              <a:buNone/>
            </a:pPr>
            <a:r>
              <a:rPr lang="en-US" sz="3600" dirty="0">
                <a:solidFill>
                  <a:srgbClr val="63144A"/>
                </a:solidFill>
                <a:latin typeface="Mikado Medium" panose="02000000000000000000" pitchFamily="50" charset="0"/>
              </a:rPr>
              <a:t>The Month of the Qur’an</a:t>
            </a:r>
          </a:p>
        </p:txBody>
      </p:sp>
      <p:pic>
        <p:nvPicPr>
          <p:cNvPr id="10" name="Graphic 9">
            <a:extLst>
              <a:ext uri="{FF2B5EF4-FFF2-40B4-BE49-F238E27FC236}">
                <a16:creationId xmlns:a16="http://schemas.microsoft.com/office/drawing/2014/main" id="{538028FC-E5ED-60CF-760E-9BA1CA0B1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0475" y="5127298"/>
            <a:ext cx="3342231" cy="1754839"/>
          </a:xfrm>
          <a:prstGeom prst="rect">
            <a:avLst/>
          </a:prstGeom>
        </p:spPr>
      </p:pic>
    </p:spTree>
    <p:extLst>
      <p:ext uri="{BB962C8B-B14F-4D97-AF65-F5344CB8AC3E}">
        <p14:creationId xmlns:p14="http://schemas.microsoft.com/office/powerpoint/2010/main" val="420849381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45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9250"/>
                                </p:stCondLst>
                                <p:childTnLst>
                                  <p:par>
                                    <p:cTn id="13" presetID="2" presetClass="entr" presetSubtype="4" accel="40000" fill="hold" nodeType="afterEffect" p14:presetBounceEnd="4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40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14:presetBounceEnd="40000">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0000"/>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P spid="8"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45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9250"/>
                                </p:stCondLst>
                                <p:childTnLst>
                                  <p:par>
                                    <p:cTn id="13" presetID="2" presetClass="entr" presetSubtype="4" accel="4000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0000"/>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P spid="8" grpId="0" build="p"/>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EF0F9-C720-A2FC-8384-DFB4352142CA}"/>
              </a:ext>
            </a:extLst>
          </p:cNvPr>
          <p:cNvSpPr>
            <a:spLocks noGrp="1"/>
          </p:cNvSpPr>
          <p:nvPr>
            <p:ph type="title"/>
          </p:nvPr>
        </p:nvSpPr>
        <p:spPr/>
        <p:txBody>
          <a:bodyPr/>
          <a:lstStyle/>
          <a:p>
            <a:r>
              <a:rPr lang="en-US" sz="4400" dirty="0">
                <a:solidFill>
                  <a:srgbClr val="63144A"/>
                </a:solidFill>
                <a:latin typeface="Mikado Bold" panose="02000000000000000000" pitchFamily="50" charset="0"/>
              </a:rPr>
              <a:t>The Best Present</a:t>
            </a:r>
            <a:endParaRPr lang="en-GB" dirty="0"/>
          </a:p>
        </p:txBody>
      </p:sp>
      <p:sp>
        <p:nvSpPr>
          <p:cNvPr id="4" name="Content Placeholder 2">
            <a:extLst>
              <a:ext uri="{FF2B5EF4-FFF2-40B4-BE49-F238E27FC236}">
                <a16:creationId xmlns:a16="http://schemas.microsoft.com/office/drawing/2014/main" id="{334C86A1-BEE6-192E-37C4-1FB1C74A556F}"/>
              </a:ext>
            </a:extLst>
          </p:cNvPr>
          <p:cNvSpPr>
            <a:spLocks noGrp="1"/>
          </p:cNvSpPr>
          <p:nvPr>
            <p:ph idx="1"/>
          </p:nvPr>
        </p:nvSpPr>
        <p:spPr>
          <a:xfrm>
            <a:off x="838199" y="1717264"/>
            <a:ext cx="8005175" cy="549947"/>
          </a:xfrm>
        </p:spPr>
        <p:txBody>
          <a:bodyPr>
            <a:normAutofit lnSpcReduction="10000"/>
          </a:bodyPr>
          <a:lstStyle/>
          <a:p>
            <a:pPr marL="0" lvl="0" indent="0">
              <a:lnSpc>
                <a:spcPct val="110000"/>
              </a:lnSpc>
              <a:spcBef>
                <a:spcPts val="0"/>
              </a:spcBef>
              <a:spcAft>
                <a:spcPts val="1200"/>
              </a:spcAft>
              <a:buNone/>
            </a:pPr>
            <a:r>
              <a:rPr lang="en-US" dirty="0">
                <a:solidFill>
                  <a:srgbClr val="63144A"/>
                </a:solidFill>
                <a:latin typeface="Mikado Medium" panose="02000000000000000000" pitchFamily="50" charset="0"/>
              </a:rPr>
              <a:t>[Think Pair Share] </a:t>
            </a:r>
            <a:r>
              <a:rPr lang="en-US" dirty="0">
                <a:solidFill>
                  <a:srgbClr val="454F57"/>
                </a:solidFill>
                <a:latin typeface="Mikado Medium" panose="02000000000000000000" pitchFamily="50" charset="0"/>
              </a:rPr>
              <a:t>Why is the Qur’an so special?</a:t>
            </a:r>
          </a:p>
        </p:txBody>
      </p:sp>
      <p:sp>
        <p:nvSpPr>
          <p:cNvPr id="5" name="TextBox 4">
            <a:extLst>
              <a:ext uri="{FF2B5EF4-FFF2-40B4-BE49-F238E27FC236}">
                <a16:creationId xmlns:a16="http://schemas.microsoft.com/office/drawing/2014/main" id="{68417178-9CE6-4495-DC57-D2D1AABC71C0}"/>
              </a:ext>
            </a:extLst>
          </p:cNvPr>
          <p:cNvSpPr txBox="1"/>
          <p:nvPr/>
        </p:nvSpPr>
        <p:spPr>
          <a:xfrm>
            <a:off x="838200" y="2666612"/>
            <a:ext cx="6094070" cy="1524776"/>
          </a:xfrm>
          <a:prstGeom prst="rect">
            <a:avLst/>
          </a:prstGeom>
          <a:noFill/>
        </p:spPr>
        <p:txBody>
          <a:bodyPr wrap="square">
            <a:spAutoFit/>
          </a:bodyPr>
          <a:lstStyle/>
          <a:p>
            <a:pPr marL="457200" indent="-457200">
              <a:lnSpc>
                <a:spcPts val="3800"/>
              </a:lnSpc>
              <a:spcBef>
                <a:spcPts val="0"/>
              </a:spcBef>
              <a:buFont typeface="Arial" panose="020B0604020202020204" pitchFamily="34" charset="0"/>
              <a:buChar char="•"/>
            </a:pPr>
            <a:r>
              <a:rPr lang="en-US" sz="2400" dirty="0">
                <a:solidFill>
                  <a:srgbClr val="454F57"/>
                </a:solidFill>
                <a:latin typeface="Mikado Regular" panose="02000000000000000000" pitchFamily="50" charset="0"/>
              </a:rPr>
              <a:t>It tells us how to live. </a:t>
            </a:r>
          </a:p>
          <a:p>
            <a:pPr marL="457200" indent="-457200">
              <a:lnSpc>
                <a:spcPts val="3800"/>
              </a:lnSpc>
              <a:spcBef>
                <a:spcPts val="0"/>
              </a:spcBef>
              <a:buFont typeface="Arial" panose="020B0604020202020204" pitchFamily="34" charset="0"/>
              <a:buChar char="•"/>
            </a:pPr>
            <a:r>
              <a:rPr lang="en-US" sz="2400" dirty="0">
                <a:solidFill>
                  <a:srgbClr val="454F57"/>
                </a:solidFill>
                <a:latin typeface="Mikado Regular" panose="02000000000000000000" pitchFamily="50" charset="0"/>
              </a:rPr>
              <a:t>It has so many amazing stories. </a:t>
            </a:r>
          </a:p>
          <a:p>
            <a:pPr marL="457200" indent="-457200">
              <a:lnSpc>
                <a:spcPts val="3800"/>
              </a:lnSpc>
              <a:spcBef>
                <a:spcPts val="0"/>
              </a:spcBef>
              <a:buFont typeface="Arial" panose="020B0604020202020204" pitchFamily="34" charset="0"/>
              <a:buChar char="•"/>
            </a:pPr>
            <a:r>
              <a:rPr lang="en-US" sz="2400" dirty="0">
                <a:solidFill>
                  <a:srgbClr val="454F57"/>
                </a:solidFill>
                <a:latin typeface="Mikado Regular" panose="02000000000000000000" pitchFamily="50" charset="0"/>
              </a:rPr>
              <a:t>It is Allah’s special message to us.</a:t>
            </a:r>
          </a:p>
        </p:txBody>
      </p:sp>
      <p:sp>
        <p:nvSpPr>
          <p:cNvPr id="7" name="Content Placeholder 2">
            <a:extLst>
              <a:ext uri="{FF2B5EF4-FFF2-40B4-BE49-F238E27FC236}">
                <a16:creationId xmlns:a16="http://schemas.microsoft.com/office/drawing/2014/main" id="{8960AFE0-F983-72B4-E3DB-3ABB71602A21}"/>
              </a:ext>
            </a:extLst>
          </p:cNvPr>
          <p:cNvSpPr txBox="1">
            <a:spLocks/>
          </p:cNvSpPr>
          <p:nvPr/>
        </p:nvSpPr>
        <p:spPr>
          <a:xfrm>
            <a:off x="549573" y="5108602"/>
            <a:ext cx="6382697" cy="808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200"/>
              </a:spcBef>
              <a:spcAft>
                <a:spcPts val="600"/>
              </a:spcAft>
              <a:buFont typeface="Arial" panose="020B0604020202020204" pitchFamily="34" charset="0"/>
              <a:buNone/>
            </a:pPr>
            <a:r>
              <a:rPr lang="en-US" dirty="0">
                <a:solidFill>
                  <a:srgbClr val="63144A"/>
                </a:solidFill>
                <a:latin typeface="Mikado Medium" panose="02000000000000000000" pitchFamily="50" charset="0"/>
              </a:rPr>
              <a:t>Who knows Surah al-</a:t>
            </a:r>
            <a:r>
              <a:rPr lang="en-US" dirty="0" err="1">
                <a:solidFill>
                  <a:srgbClr val="63144A"/>
                </a:solidFill>
                <a:latin typeface="Mikado Medium" panose="02000000000000000000" pitchFamily="50" charset="0"/>
              </a:rPr>
              <a:t>Qadr</a:t>
            </a:r>
            <a:r>
              <a:rPr lang="en-US" dirty="0">
                <a:solidFill>
                  <a:srgbClr val="63144A"/>
                </a:solidFill>
                <a:latin typeface="Mikado Medium" panose="02000000000000000000" pitchFamily="50" charset="0"/>
              </a:rPr>
              <a:t> by heart?</a:t>
            </a:r>
          </a:p>
        </p:txBody>
      </p:sp>
      <p:pic>
        <p:nvPicPr>
          <p:cNvPr id="9" name="Graphic 8">
            <a:extLst>
              <a:ext uri="{FF2B5EF4-FFF2-40B4-BE49-F238E27FC236}">
                <a16:creationId xmlns:a16="http://schemas.microsoft.com/office/drawing/2014/main" id="{8338857A-ECB0-5927-74A4-1B2800D632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4815">
            <a:off x="7543981" y="2566613"/>
            <a:ext cx="3797510" cy="3638396"/>
          </a:xfrm>
          <a:prstGeom prst="rect">
            <a:avLst/>
          </a:prstGeom>
        </p:spPr>
      </p:pic>
    </p:spTree>
    <p:extLst>
      <p:ext uri="{BB962C8B-B14F-4D97-AF65-F5344CB8AC3E}">
        <p14:creationId xmlns:p14="http://schemas.microsoft.com/office/powerpoint/2010/main" val="73074884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iterate type="wd">
                                        <p:tmPct val="5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4050"/>
                                </p:stCondLst>
                                <p:childTnLst>
                                  <p:par>
                                    <p:cTn id="9" presetID="2" presetClass="entr" presetSubtype="4" accel="40000" fill="hold" nodeType="afterEffect" p14:presetBounceEnd="4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40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8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8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50000"/>
                                      </p:iterate>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800"/>
                                            <p:tgtEl>
                                              <p:spTgt spid="5">
                                                <p:txEl>
                                                  <p:pRg st="2" end="2"/>
                                                </p:txEl>
                                              </p:spTgt>
                                            </p:tgtEl>
                                          </p:cBhvr>
                                        </p:animEffect>
                                      </p:childTnLst>
                                    </p:cTn>
                                  </p:par>
                                </p:childTnLst>
                              </p:cTn>
                            </p:par>
                            <p:par>
                              <p:cTn id="28" fill="hold">
                                <p:stCondLst>
                                  <p:cond delay="3600"/>
                                </p:stCondLst>
                                <p:childTnLst>
                                  <p:par>
                                    <p:cTn id="29" presetID="22" presetClass="entr" presetSubtype="8" fill="hold" grpId="0" nodeType="afterEffect">
                                      <p:stCondLst>
                                        <p:cond delay="0"/>
                                      </p:stCondLst>
                                      <p:iterate type="wd">
                                        <p:tmPct val="50000"/>
                                      </p:iterate>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7"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iterate type="wd">
                                        <p:tmPct val="5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4050"/>
                                </p:stCondLst>
                                <p:childTnLst>
                                  <p:par>
                                    <p:cTn id="9" presetID="2" presetClass="entr" presetSubtype="4" accel="40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8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8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50000"/>
                                      </p:iterate>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800"/>
                                            <p:tgtEl>
                                              <p:spTgt spid="5">
                                                <p:txEl>
                                                  <p:pRg st="2" end="2"/>
                                                </p:txEl>
                                              </p:spTgt>
                                            </p:tgtEl>
                                          </p:cBhvr>
                                        </p:animEffect>
                                      </p:childTnLst>
                                    </p:cTn>
                                  </p:par>
                                </p:childTnLst>
                              </p:cTn>
                            </p:par>
                            <p:par>
                              <p:cTn id="28" fill="hold">
                                <p:stCondLst>
                                  <p:cond delay="3600"/>
                                </p:stCondLst>
                                <p:childTnLst>
                                  <p:par>
                                    <p:cTn id="29" presetID="22" presetClass="entr" presetSubtype="8" fill="hold" grpId="0" nodeType="afterEffect">
                                      <p:stCondLst>
                                        <p:cond delay="0"/>
                                      </p:stCondLst>
                                      <p:iterate type="wd">
                                        <p:tmPct val="50000"/>
                                      </p:iterate>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7" grpId="0" build="p"/>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7161-321B-C9D8-A8AF-517BAAE6E022}"/>
              </a:ext>
            </a:extLst>
          </p:cNvPr>
          <p:cNvSpPr>
            <a:spLocks noGrp="1"/>
          </p:cNvSpPr>
          <p:nvPr>
            <p:ph type="title"/>
          </p:nvPr>
        </p:nvSpPr>
        <p:spPr/>
        <p:txBody>
          <a:bodyPr/>
          <a:lstStyle/>
          <a:p>
            <a:r>
              <a:rPr lang="en-US" sz="4400" dirty="0">
                <a:solidFill>
                  <a:srgbClr val="63144A"/>
                </a:solidFill>
                <a:latin typeface="Mikado Bold" panose="02000000000000000000" pitchFamily="50" charset="0"/>
              </a:rPr>
              <a:t>Let’s Recite Together</a:t>
            </a:r>
            <a:endParaRPr lang="en-GB" dirty="0"/>
          </a:p>
        </p:txBody>
      </p:sp>
      <p:pic>
        <p:nvPicPr>
          <p:cNvPr id="10" name="Picture 9" descr="A screenshot of a computer&#10;&#10;Description automatically generated with low confidence">
            <a:extLst>
              <a:ext uri="{FF2B5EF4-FFF2-40B4-BE49-F238E27FC236}">
                <a16:creationId xmlns:a16="http://schemas.microsoft.com/office/drawing/2014/main" id="{06AA7E38-90F1-E698-BE20-8C3A83391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715" y="1690688"/>
            <a:ext cx="7588570" cy="4102547"/>
          </a:xfrm>
          <a:prstGeom prst="rect">
            <a:avLst/>
          </a:prstGeom>
        </p:spPr>
      </p:pic>
    </p:spTree>
    <p:extLst>
      <p:ext uri="{BB962C8B-B14F-4D97-AF65-F5344CB8AC3E}">
        <p14:creationId xmlns:p14="http://schemas.microsoft.com/office/powerpoint/2010/main" val="10465111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fltVal val="0.5"/>
                                          </p:val>
                                        </p:tav>
                                        <p:tav tm="100000">
                                          <p:val>
                                            <p:strVal val="#ppt_x"/>
                                          </p:val>
                                        </p:tav>
                                      </p:tavLst>
                                    </p:anim>
                                    <p:anim calcmode="lin" valueType="num">
                                      <p:cBhvr>
                                        <p:cTn id="11" dur="10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A picture containing icon&#10;&#10;Description automatically generated">
            <a:extLst>
              <a:ext uri="{FF2B5EF4-FFF2-40B4-BE49-F238E27FC236}">
                <a16:creationId xmlns:a16="http://schemas.microsoft.com/office/drawing/2014/main" id="{81DE1F4A-410E-598E-686A-B73D9067D88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
            <a:ext cx="12235446" cy="6858001"/>
          </a:xfrm>
          <a:prstGeom prst="rect">
            <a:avLst/>
          </a:prstGeom>
        </p:spPr>
      </p:pic>
      <p:sp>
        <p:nvSpPr>
          <p:cNvPr id="8" name="Title 1">
            <a:extLst>
              <a:ext uri="{FF2B5EF4-FFF2-40B4-BE49-F238E27FC236}">
                <a16:creationId xmlns:a16="http://schemas.microsoft.com/office/drawing/2014/main" id="{B15332D3-1F10-FC6D-6A4A-41E570F430E3}"/>
              </a:ext>
            </a:extLst>
          </p:cNvPr>
          <p:cNvSpPr>
            <a:spLocks noGrp="1"/>
          </p:cNvSpPr>
          <p:nvPr>
            <p:ph type="title"/>
          </p:nvPr>
        </p:nvSpPr>
        <p:spPr>
          <a:xfrm>
            <a:off x="838200" y="365125"/>
            <a:ext cx="10515600" cy="1325563"/>
          </a:xfrm>
        </p:spPr>
        <p:txBody>
          <a:bodyPr/>
          <a:lstStyle/>
          <a:p>
            <a:pPr algn="ctr"/>
            <a:r>
              <a:rPr lang="en-US" dirty="0">
                <a:solidFill>
                  <a:srgbClr val="63144A"/>
                </a:solidFill>
                <a:latin typeface="Mikado Bold" panose="02000000000000000000" pitchFamily="50" charset="0"/>
              </a:rPr>
              <a:t>Understand and </a:t>
            </a:r>
            <a:r>
              <a:rPr lang="en-US" dirty="0" err="1">
                <a:solidFill>
                  <a:srgbClr val="63144A"/>
                </a:solidFill>
                <a:latin typeface="Mikado Bold" panose="02000000000000000000" pitchFamily="50" charset="0"/>
              </a:rPr>
              <a:t>Memorise</a:t>
            </a:r>
            <a:endParaRPr lang="en-GB" dirty="0"/>
          </a:p>
        </p:txBody>
      </p:sp>
      <p:pic>
        <p:nvPicPr>
          <p:cNvPr id="14" name="Graphic 13">
            <a:extLst>
              <a:ext uri="{FF2B5EF4-FFF2-40B4-BE49-F238E27FC236}">
                <a16:creationId xmlns:a16="http://schemas.microsoft.com/office/drawing/2014/main" id="{7CF0F7CA-B7CD-70EB-C1D3-72CF1DB5AF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3114" y="4270115"/>
            <a:ext cx="3613023" cy="889693"/>
          </a:xfrm>
          <a:prstGeom prst="rect">
            <a:avLst/>
          </a:prstGeom>
        </p:spPr>
      </p:pic>
    </p:spTree>
    <p:extLst>
      <p:ext uri="{BB962C8B-B14F-4D97-AF65-F5344CB8AC3E}">
        <p14:creationId xmlns:p14="http://schemas.microsoft.com/office/powerpoint/2010/main" val="22339100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7. Surah Al-Qadr - Ziyad Patel - Understand &amp; Memorize Quran Project - Juz 30">
            <a:hlinkClick r:id="" action="ppaction://media"/>
            <a:extLst>
              <a:ext uri="{FF2B5EF4-FFF2-40B4-BE49-F238E27FC236}">
                <a16:creationId xmlns:a16="http://schemas.microsoft.com/office/drawing/2014/main" id="{0EE1616C-B9DA-0CF9-506C-CF19E1F1FE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680047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a:xfrm>
            <a:off x="838200" y="365125"/>
            <a:ext cx="3170129" cy="1325563"/>
          </a:xfrm>
        </p:spPr>
        <p:txBody>
          <a:bodyPr/>
          <a:lstStyle/>
          <a:p>
            <a:r>
              <a:rPr lang="en-US" sz="4400" dirty="0">
                <a:solidFill>
                  <a:srgbClr val="63144A"/>
                </a:solidFill>
                <a:latin typeface="Mikado Bold" panose="02000000000000000000" pitchFamily="50" charset="0"/>
              </a:rPr>
              <a:t>1000!</a:t>
            </a:r>
            <a:r>
              <a:rPr lang="en-US" sz="4400" dirty="0">
                <a:solidFill>
                  <a:srgbClr val="00B4B1"/>
                </a:solidFill>
                <a:latin typeface="Mikado Bold" panose="02000000000000000000" pitchFamily="50" charset="0"/>
              </a:rPr>
              <a:t> </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1" y="1825626"/>
            <a:ext cx="4898720" cy="980204"/>
          </a:xfrm>
        </p:spPr>
        <p:txBody>
          <a:bodyPr>
            <a:normAutofit/>
          </a:bodyPr>
          <a:lstStyle/>
          <a:p>
            <a:pPr marL="0" indent="0">
              <a:lnSpc>
                <a:spcPct val="100000"/>
              </a:lnSpc>
              <a:spcBef>
                <a:spcPts val="1200"/>
              </a:spcBef>
              <a:spcAft>
                <a:spcPts val="600"/>
              </a:spcAft>
              <a:buNone/>
            </a:pPr>
            <a:r>
              <a:rPr lang="en-US" sz="2600" dirty="0" err="1">
                <a:solidFill>
                  <a:srgbClr val="454F57"/>
                </a:solidFill>
                <a:latin typeface="Mikado Regular" panose="02000000000000000000" pitchFamily="50" charset="0"/>
              </a:rPr>
              <a:t>Laylat</a:t>
            </a:r>
            <a:r>
              <a:rPr lang="en-US" sz="2600" dirty="0">
                <a:solidFill>
                  <a:srgbClr val="454F57"/>
                </a:solidFill>
                <a:latin typeface="Mikado Regular" panose="02000000000000000000" pitchFamily="50" charset="0"/>
              </a:rPr>
              <a:t> al-</a:t>
            </a:r>
            <a:r>
              <a:rPr lang="en-US" sz="2600" dirty="0" err="1">
                <a:solidFill>
                  <a:srgbClr val="454F57"/>
                </a:solidFill>
                <a:latin typeface="Mikado Regular" panose="02000000000000000000" pitchFamily="50" charset="0"/>
              </a:rPr>
              <a:t>Qadr</a:t>
            </a:r>
            <a:r>
              <a:rPr lang="en-US" sz="2600" dirty="0">
                <a:solidFill>
                  <a:srgbClr val="454F57"/>
                </a:solidFill>
                <a:latin typeface="Mikado Regular" panose="02000000000000000000" pitchFamily="50" charset="0"/>
              </a:rPr>
              <a:t> is BETTER than a </a:t>
            </a:r>
            <a:r>
              <a:rPr lang="en-US" sz="2600" dirty="0">
                <a:solidFill>
                  <a:srgbClr val="454F57"/>
                </a:solidFill>
                <a:latin typeface="Mikado Medium" panose="02000000000000000000" pitchFamily="50" charset="0"/>
              </a:rPr>
              <a:t>1000 months</a:t>
            </a:r>
            <a:r>
              <a:rPr lang="en-US" sz="2600" dirty="0">
                <a:solidFill>
                  <a:srgbClr val="454F57"/>
                </a:solidFill>
                <a:latin typeface="Mikado Regular" panose="02000000000000000000" pitchFamily="50" charset="0"/>
              </a:rPr>
              <a:t>.</a:t>
            </a:r>
          </a:p>
        </p:txBody>
      </p:sp>
      <p:sp>
        <p:nvSpPr>
          <p:cNvPr id="8" name="Rectangle: Rounded Corners 7">
            <a:extLst>
              <a:ext uri="{FF2B5EF4-FFF2-40B4-BE49-F238E27FC236}">
                <a16:creationId xmlns:a16="http://schemas.microsoft.com/office/drawing/2014/main" id="{BDBE9D69-B33F-AEB8-C16F-AE92CD07E2E1}"/>
              </a:ext>
            </a:extLst>
          </p:cNvPr>
          <p:cNvSpPr/>
          <p:nvPr/>
        </p:nvSpPr>
        <p:spPr>
          <a:xfrm>
            <a:off x="6561301" y="706393"/>
            <a:ext cx="4898721" cy="1521763"/>
          </a:xfrm>
          <a:prstGeom prst="roundRect">
            <a:avLst>
              <a:gd name="adj" fmla="val 11116"/>
            </a:avLst>
          </a:prstGeom>
          <a:solidFill>
            <a:srgbClr val="EAD2E4">
              <a:alpha val="35000"/>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13" name="Content Placeholder 2">
            <a:extLst>
              <a:ext uri="{FF2B5EF4-FFF2-40B4-BE49-F238E27FC236}">
                <a16:creationId xmlns:a16="http://schemas.microsoft.com/office/drawing/2014/main" id="{52ABCB8A-C4C5-94C4-B8DE-A30A19A3691C}"/>
              </a:ext>
            </a:extLst>
          </p:cNvPr>
          <p:cNvSpPr txBox="1">
            <a:spLocks/>
          </p:cNvSpPr>
          <p:nvPr/>
        </p:nvSpPr>
        <p:spPr>
          <a:xfrm>
            <a:off x="7671817" y="940749"/>
            <a:ext cx="2677689" cy="1012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rgbClr val="63144A"/>
                </a:solidFill>
                <a:latin typeface="Mikado Medium" panose="02000000000000000000" pitchFamily="50" charset="0"/>
              </a:rPr>
              <a:t>Did You Know?</a:t>
            </a:r>
            <a:endParaRPr lang="en-GB" dirty="0">
              <a:solidFill>
                <a:srgbClr val="63144A"/>
              </a:solidFill>
            </a:endParaRPr>
          </a:p>
        </p:txBody>
      </p:sp>
      <p:sp>
        <p:nvSpPr>
          <p:cNvPr id="14" name="Content Placeholder 2">
            <a:extLst>
              <a:ext uri="{FF2B5EF4-FFF2-40B4-BE49-F238E27FC236}">
                <a16:creationId xmlns:a16="http://schemas.microsoft.com/office/drawing/2014/main" id="{E094D32D-603B-69A7-636C-545622BCB3C6}"/>
              </a:ext>
            </a:extLst>
          </p:cNvPr>
          <p:cNvSpPr txBox="1">
            <a:spLocks/>
          </p:cNvSpPr>
          <p:nvPr/>
        </p:nvSpPr>
        <p:spPr>
          <a:xfrm>
            <a:off x="6586959" y="1467275"/>
            <a:ext cx="4847404" cy="471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1200"/>
              </a:spcBef>
              <a:spcAft>
                <a:spcPts val="600"/>
              </a:spcAft>
              <a:buNone/>
            </a:pPr>
            <a:r>
              <a:rPr lang="en-US" sz="2000" dirty="0">
                <a:solidFill>
                  <a:srgbClr val="454F57"/>
                </a:solidFill>
                <a:latin typeface="Mikado Regular" panose="02000000000000000000" pitchFamily="50" charset="0"/>
              </a:rPr>
              <a:t>1000 months = more than 83 years</a:t>
            </a:r>
          </a:p>
        </p:txBody>
      </p:sp>
      <p:pic>
        <p:nvPicPr>
          <p:cNvPr id="12" name="Graphic 11">
            <a:extLst>
              <a:ext uri="{FF2B5EF4-FFF2-40B4-BE49-F238E27FC236}">
                <a16:creationId xmlns:a16="http://schemas.microsoft.com/office/drawing/2014/main" id="{C2EB4138-10F4-6FE9-3FCC-4C2E21CF4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3643" y="2992963"/>
            <a:ext cx="2693036" cy="3653162"/>
          </a:xfrm>
          <a:prstGeom prst="rect">
            <a:avLst/>
          </a:prstGeom>
        </p:spPr>
      </p:pic>
      <p:pic>
        <p:nvPicPr>
          <p:cNvPr id="15" name="Graphic 14">
            <a:extLst>
              <a:ext uri="{FF2B5EF4-FFF2-40B4-BE49-F238E27FC236}">
                <a16:creationId xmlns:a16="http://schemas.microsoft.com/office/drawing/2014/main" id="{8E4772E0-6998-C4C6-2265-EFFD6D5AD5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507474" y="3414225"/>
            <a:ext cx="2736149" cy="3513933"/>
          </a:xfrm>
          <a:prstGeom prst="rect">
            <a:avLst/>
          </a:prstGeom>
        </p:spPr>
      </p:pic>
      <p:sp>
        <p:nvSpPr>
          <p:cNvPr id="18" name="Content Placeholder 2">
            <a:extLst>
              <a:ext uri="{FF2B5EF4-FFF2-40B4-BE49-F238E27FC236}">
                <a16:creationId xmlns:a16="http://schemas.microsoft.com/office/drawing/2014/main" id="{71A2A70E-2610-889F-0C24-945F378159B7}"/>
              </a:ext>
            </a:extLst>
          </p:cNvPr>
          <p:cNvSpPr txBox="1">
            <a:spLocks/>
          </p:cNvSpPr>
          <p:nvPr/>
        </p:nvSpPr>
        <p:spPr>
          <a:xfrm>
            <a:off x="6388274" y="4101551"/>
            <a:ext cx="2555369" cy="2162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200"/>
              </a:spcBef>
              <a:buFontTx/>
              <a:buNone/>
              <a:defRPr/>
            </a:pPr>
            <a:r>
              <a:rPr lang="en-US" sz="2400" dirty="0">
                <a:solidFill>
                  <a:prstClr val="black"/>
                </a:solidFill>
                <a:latin typeface="Mikado Regular" panose="02000000000000000000" pitchFamily="50" charset="0"/>
              </a:rPr>
              <a:t>That is awesome! Forget buy 1 get 1 free in Asda. This is the best deal I  will ever get.</a:t>
            </a:r>
          </a:p>
        </p:txBody>
      </p:sp>
      <p:sp>
        <p:nvSpPr>
          <p:cNvPr id="6" name="Content Placeholder 2">
            <a:extLst>
              <a:ext uri="{FF2B5EF4-FFF2-40B4-BE49-F238E27FC236}">
                <a16:creationId xmlns:a16="http://schemas.microsoft.com/office/drawing/2014/main" id="{E7382450-6C68-84ED-1E25-10865EF95DBB}"/>
              </a:ext>
            </a:extLst>
          </p:cNvPr>
          <p:cNvSpPr txBox="1">
            <a:spLocks/>
          </p:cNvSpPr>
          <p:nvPr/>
        </p:nvSpPr>
        <p:spPr>
          <a:xfrm>
            <a:off x="838200" y="4101551"/>
            <a:ext cx="4898720" cy="2558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US" sz="2600" dirty="0">
                <a:solidFill>
                  <a:srgbClr val="454F57"/>
                </a:solidFill>
                <a:latin typeface="Mikado Regular" panose="02000000000000000000" pitchFamily="50" charset="0"/>
              </a:rPr>
              <a:t>By praying and worshipping Allah for one night, Allah will give us the </a:t>
            </a:r>
            <a:r>
              <a:rPr lang="en-US" sz="2600" dirty="0">
                <a:solidFill>
                  <a:srgbClr val="63144A"/>
                </a:solidFill>
                <a:latin typeface="Mikado Medium" panose="02000000000000000000" pitchFamily="50" charset="0"/>
              </a:rPr>
              <a:t>reward for worshipping for more than a 1000 months!</a:t>
            </a:r>
          </a:p>
        </p:txBody>
      </p:sp>
      <p:sp>
        <p:nvSpPr>
          <p:cNvPr id="21" name="TextBox 20">
            <a:extLst>
              <a:ext uri="{FF2B5EF4-FFF2-40B4-BE49-F238E27FC236}">
                <a16:creationId xmlns:a16="http://schemas.microsoft.com/office/drawing/2014/main" id="{6F6C5E03-ACEE-D390-CA45-4DDF3004B0B1}"/>
              </a:ext>
            </a:extLst>
          </p:cNvPr>
          <p:cNvSpPr txBox="1"/>
          <p:nvPr/>
        </p:nvSpPr>
        <p:spPr>
          <a:xfrm>
            <a:off x="838200" y="2912958"/>
            <a:ext cx="8302668" cy="892552"/>
          </a:xfrm>
          <a:prstGeom prst="rect">
            <a:avLst/>
          </a:prstGeom>
          <a:noFill/>
        </p:spPr>
        <p:txBody>
          <a:bodyPr wrap="square">
            <a:spAutoFit/>
          </a:bodyPr>
          <a:lstStyle/>
          <a:p>
            <a:pPr marL="0" indent="0">
              <a:lnSpc>
                <a:spcPct val="100000"/>
              </a:lnSpc>
              <a:spcBef>
                <a:spcPts val="1200"/>
              </a:spcBef>
              <a:spcAft>
                <a:spcPts val="600"/>
              </a:spcAft>
              <a:buNone/>
            </a:pPr>
            <a:r>
              <a:rPr lang="en-US" sz="2600" dirty="0">
                <a:solidFill>
                  <a:srgbClr val="63144A"/>
                </a:solidFill>
                <a:latin typeface="Mikado Medium" panose="02000000000000000000" pitchFamily="50" charset="0"/>
              </a:rPr>
              <a:t>How long can you pray Qur’an for before you get tired, or start fidgeting?</a:t>
            </a:r>
          </a:p>
        </p:txBody>
      </p:sp>
    </p:spTree>
    <p:extLst>
      <p:ext uri="{BB962C8B-B14F-4D97-AF65-F5344CB8AC3E}">
        <p14:creationId xmlns:p14="http://schemas.microsoft.com/office/powerpoint/2010/main" val="148079746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2500"/>
                                </p:stCondLst>
                                <p:childTnLst>
                                  <p:par>
                                    <p:cTn id="9" presetID="2" presetClass="entr" presetSubtype="4" accel="20000" fill="hold" grpId="0" nodeType="afterEffect" p14:presetBounceEnd="4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37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par>
                              <p:cTn id="21" fill="hold">
                                <p:stCondLst>
                                  <p:cond delay="575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6250"/>
                                </p:stCondLst>
                                <p:childTnLst>
                                  <p:par>
                                    <p:cTn id="26" presetID="2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6750"/>
                                </p:stCondLst>
                                <p:childTnLst>
                                  <p:par>
                                    <p:cTn id="30" presetID="22" presetClass="entr" presetSubtype="8" fill="hold" grpId="0" nodeType="afterEffect">
                                      <p:stCondLst>
                                        <p:cond delay="0"/>
                                      </p:stCondLst>
                                      <p:iterate type="wd">
                                        <p:tmPct val="50000"/>
                                      </p:iterate>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left)">
                                          <p:cBhvr>
                                            <p:cTn id="32" dur="800"/>
                                            <p:tgtEl>
                                              <p:spTgt spid="18">
                                                <p:txEl>
                                                  <p:pRg st="0" end="0"/>
                                                </p:txEl>
                                              </p:spTgt>
                                            </p:tgtEl>
                                          </p:cBhvr>
                                        </p:animEffect>
                                      </p:childTnLst>
                                    </p:cTn>
                                  </p:par>
                                </p:childTnLst>
                              </p:cTn>
                            </p:par>
                            <p:par>
                              <p:cTn id="33" fill="hold">
                                <p:stCondLst>
                                  <p:cond delay="16350"/>
                                </p:stCondLst>
                                <p:childTnLst>
                                  <p:par>
                                    <p:cTn id="34" presetID="22" presetClass="entr" presetSubtype="8" fill="hold" grpId="0" nodeType="afterEffect">
                                      <p:stCondLst>
                                        <p:cond delay="0"/>
                                      </p:stCondLst>
                                      <p:iterate type="wd">
                                        <p:tmPct val="50000"/>
                                      </p:iterate>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wipe(left)">
                                          <p:cBhvr>
                                            <p:cTn id="36" dur="500"/>
                                            <p:tgtEl>
                                              <p:spTgt spid="21">
                                                <p:txEl>
                                                  <p:pRg st="0" end="0"/>
                                                </p:txEl>
                                              </p:spTgt>
                                            </p:tgtEl>
                                          </p:cBhvr>
                                        </p:animEffect>
                                      </p:childTnLst>
                                    </p:cTn>
                                  </p:par>
                                </p:childTnLst>
                              </p:cTn>
                            </p:par>
                            <p:par>
                              <p:cTn id="37" fill="hold">
                                <p:stCondLst>
                                  <p:cond delay="20600"/>
                                </p:stCondLst>
                                <p:childTnLst>
                                  <p:par>
                                    <p:cTn id="38" presetID="22" presetClass="entr" presetSubtype="8" fill="hold" grpId="0" nodeType="afterEffect">
                                      <p:stCondLst>
                                        <p:cond delay="0"/>
                                      </p:stCondLst>
                                      <p:iterate type="wd">
                                        <p:tmPct val="50000"/>
                                      </p:iterate>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3" grpId="0"/>
          <p:bldP spid="14" grpId="0" build="p"/>
          <p:bldP spid="18" grpId="0" build="p"/>
          <p:bldP spid="6" grpId="0" build="p"/>
          <p:bldP spid="2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2500"/>
                                </p:stCondLst>
                                <p:childTnLst>
                                  <p:par>
                                    <p:cTn id="9" presetID="2" presetClass="entr" presetSubtype="4" accel="2000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37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par>
                              <p:cTn id="21" fill="hold">
                                <p:stCondLst>
                                  <p:cond delay="575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6250"/>
                                </p:stCondLst>
                                <p:childTnLst>
                                  <p:par>
                                    <p:cTn id="26" presetID="2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6750"/>
                                </p:stCondLst>
                                <p:childTnLst>
                                  <p:par>
                                    <p:cTn id="30" presetID="22" presetClass="entr" presetSubtype="8" fill="hold" grpId="0" nodeType="afterEffect">
                                      <p:stCondLst>
                                        <p:cond delay="0"/>
                                      </p:stCondLst>
                                      <p:iterate type="wd">
                                        <p:tmPct val="50000"/>
                                      </p:iterate>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left)">
                                          <p:cBhvr>
                                            <p:cTn id="32" dur="800"/>
                                            <p:tgtEl>
                                              <p:spTgt spid="18">
                                                <p:txEl>
                                                  <p:pRg st="0" end="0"/>
                                                </p:txEl>
                                              </p:spTgt>
                                            </p:tgtEl>
                                          </p:cBhvr>
                                        </p:animEffect>
                                      </p:childTnLst>
                                    </p:cTn>
                                  </p:par>
                                </p:childTnLst>
                              </p:cTn>
                            </p:par>
                            <p:par>
                              <p:cTn id="33" fill="hold">
                                <p:stCondLst>
                                  <p:cond delay="16350"/>
                                </p:stCondLst>
                                <p:childTnLst>
                                  <p:par>
                                    <p:cTn id="34" presetID="22" presetClass="entr" presetSubtype="8" fill="hold" grpId="0" nodeType="afterEffect">
                                      <p:stCondLst>
                                        <p:cond delay="0"/>
                                      </p:stCondLst>
                                      <p:iterate type="wd">
                                        <p:tmPct val="50000"/>
                                      </p:iterate>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wipe(left)">
                                          <p:cBhvr>
                                            <p:cTn id="36" dur="500"/>
                                            <p:tgtEl>
                                              <p:spTgt spid="21">
                                                <p:txEl>
                                                  <p:pRg st="0" end="0"/>
                                                </p:txEl>
                                              </p:spTgt>
                                            </p:tgtEl>
                                          </p:cBhvr>
                                        </p:animEffect>
                                      </p:childTnLst>
                                    </p:cTn>
                                  </p:par>
                                </p:childTnLst>
                              </p:cTn>
                            </p:par>
                            <p:par>
                              <p:cTn id="37" fill="hold">
                                <p:stCondLst>
                                  <p:cond delay="20600"/>
                                </p:stCondLst>
                                <p:childTnLst>
                                  <p:par>
                                    <p:cTn id="38" presetID="22" presetClass="entr" presetSubtype="8" fill="hold" grpId="0" nodeType="afterEffect">
                                      <p:stCondLst>
                                        <p:cond delay="0"/>
                                      </p:stCondLst>
                                      <p:iterate type="wd">
                                        <p:tmPct val="50000"/>
                                      </p:iterate>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3" grpId="0"/>
          <p:bldP spid="14" grpId="0" build="p"/>
          <p:bldP spid="18" grpId="0" build="p"/>
          <p:bldP spid="6" grpId="0" build="p"/>
          <p:bldP spid="21" grpId="0" build="p"/>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8D5A-260D-125D-40D3-97B9EA50F539}"/>
              </a:ext>
            </a:extLst>
          </p:cNvPr>
          <p:cNvSpPr>
            <a:spLocks noGrp="1"/>
          </p:cNvSpPr>
          <p:nvPr>
            <p:ph type="title"/>
          </p:nvPr>
        </p:nvSpPr>
        <p:spPr/>
        <p:txBody>
          <a:bodyPr/>
          <a:lstStyle/>
          <a:p>
            <a:r>
              <a:rPr lang="en-US" sz="4400" dirty="0">
                <a:solidFill>
                  <a:srgbClr val="63144A"/>
                </a:solidFill>
                <a:latin typeface="Mikado Bold" panose="02000000000000000000" pitchFamily="50" charset="0"/>
              </a:rPr>
              <a:t>Full of Angels</a:t>
            </a:r>
            <a:endParaRPr lang="en-GB" dirty="0"/>
          </a:p>
        </p:txBody>
      </p:sp>
      <p:sp>
        <p:nvSpPr>
          <p:cNvPr id="8" name="Rectangle: Rounded Corners 7">
            <a:extLst>
              <a:ext uri="{FF2B5EF4-FFF2-40B4-BE49-F238E27FC236}">
                <a16:creationId xmlns:a16="http://schemas.microsoft.com/office/drawing/2014/main" id="{501E3F3D-6743-625D-74E2-A86134ECF72C}"/>
              </a:ext>
            </a:extLst>
          </p:cNvPr>
          <p:cNvSpPr/>
          <p:nvPr/>
        </p:nvSpPr>
        <p:spPr>
          <a:xfrm>
            <a:off x="2341822" y="3429000"/>
            <a:ext cx="8706134" cy="2708182"/>
          </a:xfrm>
          <a:prstGeom prst="roundRect">
            <a:avLst/>
          </a:prstGeom>
          <a:solidFill>
            <a:srgbClr val="EA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4B1"/>
              </a:solidFill>
            </a:endParaRPr>
          </a:p>
        </p:txBody>
      </p:sp>
      <p:sp>
        <p:nvSpPr>
          <p:cNvPr id="4" name="Content Placeholder 2">
            <a:extLst>
              <a:ext uri="{FF2B5EF4-FFF2-40B4-BE49-F238E27FC236}">
                <a16:creationId xmlns:a16="http://schemas.microsoft.com/office/drawing/2014/main" id="{D2E6DCD2-4987-E2E2-7809-ADD72D7CEE00}"/>
              </a:ext>
            </a:extLst>
          </p:cNvPr>
          <p:cNvSpPr>
            <a:spLocks noGrp="1"/>
          </p:cNvSpPr>
          <p:nvPr>
            <p:ph idx="1"/>
          </p:nvPr>
        </p:nvSpPr>
        <p:spPr>
          <a:xfrm>
            <a:off x="838200" y="1825626"/>
            <a:ext cx="10209756" cy="1325563"/>
          </a:xfrm>
        </p:spPr>
        <p:txBody>
          <a:bodyPr>
            <a:noAutofit/>
          </a:bodyPr>
          <a:lstStyle/>
          <a:p>
            <a:pPr marL="0" indent="0">
              <a:lnSpc>
                <a:spcPct val="100000"/>
              </a:lnSpc>
              <a:spcBef>
                <a:spcPts val="1200"/>
              </a:spcBef>
              <a:spcAft>
                <a:spcPts val="600"/>
              </a:spcAft>
              <a:buNone/>
            </a:pPr>
            <a:r>
              <a:rPr lang="en-US" dirty="0">
                <a:solidFill>
                  <a:srgbClr val="454F57"/>
                </a:solidFill>
                <a:latin typeface="Mikado Regular" panose="02000000000000000000" pitchFamily="50" charset="0"/>
              </a:rPr>
              <a:t>Do you know how many angels come down on this special night?</a:t>
            </a:r>
          </a:p>
          <a:p>
            <a:pPr marL="0" indent="0">
              <a:lnSpc>
                <a:spcPct val="100000"/>
              </a:lnSpc>
              <a:spcBef>
                <a:spcPts val="1200"/>
              </a:spcBef>
              <a:spcAft>
                <a:spcPts val="600"/>
              </a:spcAft>
              <a:buNone/>
            </a:pPr>
            <a:r>
              <a:rPr lang="en-US" dirty="0">
                <a:solidFill>
                  <a:srgbClr val="63144A"/>
                </a:solidFill>
                <a:latin typeface="Mikado Medium" panose="02000000000000000000" pitchFamily="50" charset="0"/>
              </a:rPr>
              <a:t>Loads and loads…the earth is FULL of angels.</a:t>
            </a:r>
          </a:p>
        </p:txBody>
      </p:sp>
      <p:sp>
        <p:nvSpPr>
          <p:cNvPr id="5" name="Rectangle: Rounded Corners 4">
            <a:extLst>
              <a:ext uri="{FF2B5EF4-FFF2-40B4-BE49-F238E27FC236}">
                <a16:creationId xmlns:a16="http://schemas.microsoft.com/office/drawing/2014/main" id="{4E64341D-3C4F-1FB6-5253-89E31B2AE96B}"/>
              </a:ext>
            </a:extLst>
          </p:cNvPr>
          <p:cNvSpPr/>
          <p:nvPr/>
        </p:nvSpPr>
        <p:spPr>
          <a:xfrm>
            <a:off x="838200" y="3429000"/>
            <a:ext cx="3120025" cy="2708182"/>
          </a:xfrm>
          <a:prstGeom prst="roundRect">
            <a:avLst/>
          </a:prstGeom>
          <a:solidFill>
            <a:srgbClr val="631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4B1"/>
              </a:solidFill>
            </a:endParaRPr>
          </a:p>
        </p:txBody>
      </p:sp>
      <p:sp>
        <p:nvSpPr>
          <p:cNvPr id="6" name="Content Placeholder 2">
            <a:extLst>
              <a:ext uri="{FF2B5EF4-FFF2-40B4-BE49-F238E27FC236}">
                <a16:creationId xmlns:a16="http://schemas.microsoft.com/office/drawing/2014/main" id="{8410AB75-9DD1-8FE6-8243-FDB3A3F88BEF}"/>
              </a:ext>
            </a:extLst>
          </p:cNvPr>
          <p:cNvSpPr txBox="1">
            <a:spLocks/>
          </p:cNvSpPr>
          <p:nvPr/>
        </p:nvSpPr>
        <p:spPr>
          <a:xfrm>
            <a:off x="1253608" y="3799590"/>
            <a:ext cx="2704617" cy="2160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1200"/>
              </a:spcAft>
              <a:buFont typeface="Arial" panose="020B0604020202020204" pitchFamily="34" charset="0"/>
              <a:buNone/>
            </a:pPr>
            <a:r>
              <a:rPr lang="en-US" sz="2600" dirty="0">
                <a:solidFill>
                  <a:schemeClr val="bg1"/>
                </a:solidFill>
                <a:latin typeface="Mikado Medium" panose="02000000000000000000" pitchFamily="50" charset="0"/>
              </a:rPr>
              <a:t>Challenge</a:t>
            </a:r>
          </a:p>
          <a:p>
            <a:pPr marL="0" indent="0">
              <a:lnSpc>
                <a:spcPct val="110000"/>
              </a:lnSpc>
              <a:spcBef>
                <a:spcPts val="0"/>
              </a:spcBef>
              <a:spcAft>
                <a:spcPts val="1200"/>
              </a:spcAft>
              <a:buFont typeface="Arial" panose="020B0604020202020204" pitchFamily="34" charset="0"/>
              <a:buNone/>
            </a:pPr>
            <a:r>
              <a:rPr lang="en-US" sz="2400" dirty="0">
                <a:solidFill>
                  <a:schemeClr val="bg1"/>
                </a:solidFill>
                <a:latin typeface="Mikado Regular" panose="02000000000000000000" pitchFamily="50" charset="0"/>
              </a:rPr>
              <a:t>Guess who else comes down on this night.</a:t>
            </a:r>
          </a:p>
        </p:txBody>
      </p:sp>
      <p:sp>
        <p:nvSpPr>
          <p:cNvPr id="7" name="Content Placeholder 2">
            <a:extLst>
              <a:ext uri="{FF2B5EF4-FFF2-40B4-BE49-F238E27FC236}">
                <a16:creationId xmlns:a16="http://schemas.microsoft.com/office/drawing/2014/main" id="{BCDBCDED-4C88-51ED-A255-CE6EFE106D37}"/>
              </a:ext>
            </a:extLst>
          </p:cNvPr>
          <p:cNvSpPr txBox="1">
            <a:spLocks/>
          </p:cNvSpPr>
          <p:nvPr/>
        </p:nvSpPr>
        <p:spPr>
          <a:xfrm>
            <a:off x="4496975" y="3799590"/>
            <a:ext cx="5875751" cy="2269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US" dirty="0">
                <a:solidFill>
                  <a:srgbClr val="63144A"/>
                </a:solidFill>
                <a:latin typeface="Mikado Regular" panose="02000000000000000000" pitchFamily="50" charset="0"/>
              </a:rPr>
              <a:t>The special visitor who came to visit Prophet Muhammad </a:t>
            </a:r>
            <a:r>
              <a:rPr lang="en-US" dirty="0">
                <a:solidFill>
                  <a:srgbClr val="63144A"/>
                </a:solidFill>
                <a:latin typeface="KFGQPC Arabic Symbols 01" panose="02000000000000000000" pitchFamily="2" charset="2"/>
              </a:rPr>
              <a:t>g</a:t>
            </a:r>
            <a:r>
              <a:rPr lang="en-US" dirty="0">
                <a:solidFill>
                  <a:srgbClr val="63144A"/>
                </a:solidFill>
                <a:latin typeface="Mikado Regular" panose="02000000000000000000" pitchFamily="50" charset="0"/>
              </a:rPr>
              <a:t> and told him to ‘RECITE!. </a:t>
            </a:r>
          </a:p>
          <a:p>
            <a:pPr marL="0" indent="0">
              <a:lnSpc>
                <a:spcPct val="100000"/>
              </a:lnSpc>
              <a:spcBef>
                <a:spcPts val="1200"/>
              </a:spcBef>
              <a:spcAft>
                <a:spcPts val="600"/>
              </a:spcAft>
              <a:buNone/>
            </a:pPr>
            <a:r>
              <a:rPr lang="en-US" dirty="0">
                <a:solidFill>
                  <a:srgbClr val="63144A"/>
                </a:solidFill>
                <a:latin typeface="Mikado Regular" panose="02000000000000000000" pitchFamily="50" charset="0"/>
              </a:rPr>
              <a:t>Do you know his name?</a:t>
            </a:r>
          </a:p>
        </p:txBody>
      </p:sp>
    </p:spTree>
    <p:extLst>
      <p:ext uri="{BB962C8B-B14F-4D97-AF65-F5344CB8AC3E}">
        <p14:creationId xmlns:p14="http://schemas.microsoft.com/office/powerpoint/2010/main" val="3787766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5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par>
                              <p:cTn id="13" fill="hold">
                                <p:stCondLst>
                                  <p:cond delay="3000"/>
                                </p:stCondLst>
                                <p:childTnLst>
                                  <p:par>
                                    <p:cTn id="14" presetID="2" presetClass="entr" presetSubtype="4" accel="20000" fill="hold" grpId="0" nodeType="afterEffect" p14:presetBounceEnd="4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40000">
                                          <p:cBhvr additive="base">
                                            <p:cTn id="16"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2" accel="20000" fill="hold" grpId="0"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3500"/>
                                </p:stCondLst>
                                <p:childTnLst>
                                  <p:par>
                                    <p:cTn id="23" presetID="22" presetClass="entr" presetSubtype="8" fill="hold" grpId="0" nodeType="afterEffect">
                                      <p:stCondLst>
                                        <p:cond delay="1000"/>
                                      </p:stCondLst>
                                      <p:iterate type="wd">
                                        <p:tmPct val="50000"/>
                                      </p:iterate>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9000"/>
                                </p:stCondLst>
                                <p:childTnLst>
                                  <p:par>
                                    <p:cTn id="27" presetID="22" presetClass="entr" presetSubtype="8" fill="hold" grpId="0" nodeType="afterEffect">
                                      <p:stCondLst>
                                        <p:cond delay="0"/>
                                      </p:stCondLst>
                                      <p:iterate type="wd">
                                        <p:tmPct val="50000"/>
                                      </p:iterate>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left)">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P spid="5" grpId="0" animBg="1"/>
          <p:bldP spid="7"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5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par>
                              <p:cTn id="13" fill="hold">
                                <p:stCondLst>
                                  <p:cond delay="3000"/>
                                </p:stCondLst>
                                <p:childTnLst>
                                  <p:par>
                                    <p:cTn id="14" presetID="2" presetClass="entr" presetSubtype="4" accel="2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2" accel="2000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3500"/>
                                </p:stCondLst>
                                <p:childTnLst>
                                  <p:par>
                                    <p:cTn id="23" presetID="22" presetClass="entr" presetSubtype="8" fill="hold" grpId="0" nodeType="afterEffect">
                                      <p:stCondLst>
                                        <p:cond delay="1000"/>
                                      </p:stCondLst>
                                      <p:iterate type="wd">
                                        <p:tmPct val="50000"/>
                                      </p:iterate>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9000"/>
                                </p:stCondLst>
                                <p:childTnLst>
                                  <p:par>
                                    <p:cTn id="27" presetID="22" presetClass="entr" presetSubtype="8" fill="hold" grpId="0" nodeType="afterEffect">
                                      <p:stCondLst>
                                        <p:cond delay="0"/>
                                      </p:stCondLst>
                                      <p:iterate type="wd">
                                        <p:tmPct val="50000"/>
                                      </p:iterate>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left)">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P spid="5" grpId="0" animBg="1"/>
          <p:bldP spid="7" grpId="0" uiExpand="1" build="p"/>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4796-CF6A-09C3-377F-2433E932AFE9}"/>
              </a:ext>
            </a:extLst>
          </p:cNvPr>
          <p:cNvSpPr>
            <a:spLocks noGrp="1"/>
          </p:cNvSpPr>
          <p:nvPr>
            <p:ph type="title"/>
          </p:nvPr>
        </p:nvSpPr>
        <p:spPr/>
        <p:txBody>
          <a:bodyPr/>
          <a:lstStyle/>
          <a:p>
            <a:r>
              <a:rPr lang="en-US" sz="4400" dirty="0" err="1">
                <a:solidFill>
                  <a:srgbClr val="63144A"/>
                </a:solidFill>
                <a:latin typeface="Mikado Bold" panose="02000000000000000000" pitchFamily="50" charset="0"/>
              </a:rPr>
              <a:t>Du‘a</a:t>
            </a:r>
            <a:r>
              <a:rPr lang="en-US" sz="4400" dirty="0">
                <a:solidFill>
                  <a:srgbClr val="63144A"/>
                </a:solidFill>
                <a:latin typeface="Mikado Bold" panose="02000000000000000000" pitchFamily="50" charset="0"/>
              </a:rPr>
              <a:t> for this night</a:t>
            </a:r>
            <a:endParaRPr lang="en-GB" dirty="0"/>
          </a:p>
        </p:txBody>
      </p:sp>
      <p:sp>
        <p:nvSpPr>
          <p:cNvPr id="4" name="Rectangle: Rounded Corners 3">
            <a:extLst>
              <a:ext uri="{FF2B5EF4-FFF2-40B4-BE49-F238E27FC236}">
                <a16:creationId xmlns:a16="http://schemas.microsoft.com/office/drawing/2014/main" id="{34844C7A-E2F9-56B3-5A3A-D7CB6F130133}"/>
              </a:ext>
            </a:extLst>
          </p:cNvPr>
          <p:cNvSpPr/>
          <p:nvPr/>
        </p:nvSpPr>
        <p:spPr>
          <a:xfrm>
            <a:off x="2467627" y="1802296"/>
            <a:ext cx="7189940" cy="1229004"/>
          </a:xfrm>
          <a:prstGeom prst="roundRect">
            <a:avLst>
              <a:gd name="adj" fmla="val 11116"/>
            </a:avLst>
          </a:prstGeom>
          <a:solidFill>
            <a:schemeClr val="bg1">
              <a:alpha val="35000"/>
            </a:schemeClr>
          </a:solidFill>
          <a:ln w="38100">
            <a:solidFill>
              <a:srgbClr val="63144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5" name="TextBox 4">
            <a:extLst>
              <a:ext uri="{FF2B5EF4-FFF2-40B4-BE49-F238E27FC236}">
                <a16:creationId xmlns:a16="http://schemas.microsoft.com/office/drawing/2014/main" id="{9F94F1C9-3763-0BEA-2465-7E91B8DACE2C}"/>
              </a:ext>
            </a:extLst>
          </p:cNvPr>
          <p:cNvSpPr txBox="1"/>
          <p:nvPr/>
        </p:nvSpPr>
        <p:spPr>
          <a:xfrm>
            <a:off x="838200" y="1926445"/>
            <a:ext cx="10515600" cy="938719"/>
          </a:xfrm>
          <a:prstGeom prst="rect">
            <a:avLst/>
          </a:prstGeom>
          <a:noFill/>
        </p:spPr>
        <p:txBody>
          <a:bodyPr wrap="square" rtlCol="0">
            <a:spAutoFit/>
          </a:bodyPr>
          <a:lstStyle/>
          <a:p>
            <a:pPr algn="ctr">
              <a:lnSpc>
                <a:spcPct val="150000"/>
              </a:lnSpc>
            </a:pPr>
            <a:r>
              <a:rPr lang="ar-SA" sz="4000" spc="-100" dirty="0">
                <a:solidFill>
                  <a:srgbClr val="63144A"/>
                </a:solidFill>
                <a:latin typeface="KFGQP_ Uthman_Taha_Naskh" panose="02000000000000000000" pitchFamily="2" charset="-78"/>
                <a:cs typeface="KFGQP_ Uthman_Taha_Naskh" panose="02000000000000000000" pitchFamily="2" charset="-78"/>
              </a:rPr>
              <a:t>اَللّٰهُمَّ إِنَّكَ عَفُوٌّ كَرِيمٌ تُحِبُّ الْعَفْوَ فَاعْفُ عَنِّيْ</a:t>
            </a:r>
          </a:p>
        </p:txBody>
      </p:sp>
      <p:sp>
        <p:nvSpPr>
          <p:cNvPr id="7" name="TextBox 6">
            <a:extLst>
              <a:ext uri="{FF2B5EF4-FFF2-40B4-BE49-F238E27FC236}">
                <a16:creationId xmlns:a16="http://schemas.microsoft.com/office/drawing/2014/main" id="{31F0D213-9A97-A5F9-F817-AE2A10FD83DE}"/>
              </a:ext>
            </a:extLst>
          </p:cNvPr>
          <p:cNvSpPr txBox="1"/>
          <p:nvPr/>
        </p:nvSpPr>
        <p:spPr>
          <a:xfrm>
            <a:off x="2189445" y="3267057"/>
            <a:ext cx="7813110" cy="830997"/>
          </a:xfrm>
          <a:prstGeom prst="rect">
            <a:avLst/>
          </a:prstGeom>
          <a:noFill/>
        </p:spPr>
        <p:txBody>
          <a:bodyPr wrap="square">
            <a:spAutoFit/>
          </a:bodyPr>
          <a:lstStyle/>
          <a:p>
            <a:pPr marL="0" lvl="0" indent="0" algn="ctr" rtl="0">
              <a:spcAft>
                <a:spcPts val="0"/>
              </a:spcAft>
              <a:buNone/>
            </a:pPr>
            <a:r>
              <a:rPr lang="en-US" sz="2400" dirty="0">
                <a:solidFill>
                  <a:srgbClr val="454F57"/>
                </a:solidFill>
                <a:latin typeface="Mikado Regular" panose="02000000000000000000" pitchFamily="50" charset="0"/>
              </a:rPr>
              <a:t>If you can’t remember this </a:t>
            </a:r>
            <a:r>
              <a:rPr lang="en-US" sz="2400" dirty="0" err="1">
                <a:solidFill>
                  <a:srgbClr val="454F57"/>
                </a:solidFill>
                <a:latin typeface="Mikado Regular" panose="02000000000000000000" pitchFamily="50" charset="0"/>
              </a:rPr>
              <a:t>du‘a</a:t>
            </a:r>
            <a:r>
              <a:rPr lang="en-US" sz="2400" dirty="0">
                <a:solidFill>
                  <a:srgbClr val="454F57"/>
                </a:solidFill>
                <a:latin typeface="Mikado Regular" panose="02000000000000000000" pitchFamily="50" charset="0"/>
              </a:rPr>
              <a:t> you can say,</a:t>
            </a:r>
          </a:p>
          <a:p>
            <a:pPr marL="0" lvl="0" indent="0" algn="ctr" rtl="0">
              <a:spcAft>
                <a:spcPts val="1200"/>
              </a:spcAft>
              <a:buNone/>
            </a:pPr>
            <a:r>
              <a:rPr lang="en-US" sz="2400" dirty="0">
                <a:solidFill>
                  <a:srgbClr val="454F57"/>
                </a:solidFill>
                <a:latin typeface="Mikado Medium" panose="02000000000000000000" pitchFamily="50" charset="0"/>
              </a:rPr>
              <a:t>Allah I am so sorry, please forgive me.</a:t>
            </a:r>
          </a:p>
        </p:txBody>
      </p:sp>
      <p:pic>
        <p:nvPicPr>
          <p:cNvPr id="9" name="Graphic 8">
            <a:extLst>
              <a:ext uri="{FF2B5EF4-FFF2-40B4-BE49-F238E27FC236}">
                <a16:creationId xmlns:a16="http://schemas.microsoft.com/office/drawing/2014/main" id="{2FA4BCD9-5CF6-851A-DD15-AB9E7A94EF7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37394" b="5892"/>
          <a:stretch/>
        </p:blipFill>
        <p:spPr>
          <a:xfrm flipH="1">
            <a:off x="0" y="3429000"/>
            <a:ext cx="2640382" cy="3434368"/>
          </a:xfrm>
          <a:prstGeom prst="rect">
            <a:avLst/>
          </a:prstGeom>
        </p:spPr>
      </p:pic>
      <p:sp>
        <p:nvSpPr>
          <p:cNvPr id="10" name="TextBox 9">
            <a:extLst>
              <a:ext uri="{FF2B5EF4-FFF2-40B4-BE49-F238E27FC236}">
                <a16:creationId xmlns:a16="http://schemas.microsoft.com/office/drawing/2014/main" id="{898C6A4A-C985-7D38-4415-E402F2846796}"/>
              </a:ext>
            </a:extLst>
          </p:cNvPr>
          <p:cNvSpPr txBox="1"/>
          <p:nvPr/>
        </p:nvSpPr>
        <p:spPr>
          <a:xfrm>
            <a:off x="2978585" y="4499947"/>
            <a:ext cx="7813109" cy="461665"/>
          </a:xfrm>
          <a:prstGeom prst="rect">
            <a:avLst/>
          </a:prstGeom>
          <a:noFill/>
        </p:spPr>
        <p:txBody>
          <a:bodyPr wrap="square">
            <a:spAutoFit/>
          </a:bodyPr>
          <a:lstStyle/>
          <a:p>
            <a:pPr marL="0" lvl="0" indent="0" rtl="0">
              <a:spcAft>
                <a:spcPts val="0"/>
              </a:spcAft>
              <a:buNone/>
            </a:pPr>
            <a:r>
              <a:rPr lang="en-US" sz="2400" dirty="0">
                <a:solidFill>
                  <a:srgbClr val="454F57"/>
                </a:solidFill>
                <a:latin typeface="Mikado Medium" panose="02000000000000000000" pitchFamily="50" charset="0"/>
              </a:rPr>
              <a:t>How many days do you think you could forgive Zayd for?</a:t>
            </a:r>
          </a:p>
        </p:txBody>
      </p:sp>
      <p:sp>
        <p:nvSpPr>
          <p:cNvPr id="12" name="Rectangle: Rounded Corners 11">
            <a:extLst>
              <a:ext uri="{FF2B5EF4-FFF2-40B4-BE49-F238E27FC236}">
                <a16:creationId xmlns:a16="http://schemas.microsoft.com/office/drawing/2014/main" id="{88A0A1A2-F0CF-0628-8E6D-8843E52194E4}"/>
              </a:ext>
            </a:extLst>
          </p:cNvPr>
          <p:cNvSpPr/>
          <p:nvPr/>
        </p:nvSpPr>
        <p:spPr>
          <a:xfrm>
            <a:off x="2978585" y="5150258"/>
            <a:ext cx="7693590" cy="1102041"/>
          </a:xfrm>
          <a:prstGeom prst="roundRect">
            <a:avLst/>
          </a:prstGeom>
          <a:solidFill>
            <a:srgbClr val="EAD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4B1"/>
              </a:solidFill>
            </a:endParaRPr>
          </a:p>
        </p:txBody>
      </p:sp>
      <p:sp>
        <p:nvSpPr>
          <p:cNvPr id="11" name="TextBox 10">
            <a:extLst>
              <a:ext uri="{FF2B5EF4-FFF2-40B4-BE49-F238E27FC236}">
                <a16:creationId xmlns:a16="http://schemas.microsoft.com/office/drawing/2014/main" id="{60275A93-48F7-BE30-633F-61A15A0F2DD2}"/>
              </a:ext>
            </a:extLst>
          </p:cNvPr>
          <p:cNvSpPr txBox="1"/>
          <p:nvPr/>
        </p:nvSpPr>
        <p:spPr>
          <a:xfrm>
            <a:off x="3103845" y="5317338"/>
            <a:ext cx="7813109" cy="830997"/>
          </a:xfrm>
          <a:prstGeom prst="rect">
            <a:avLst/>
          </a:prstGeom>
          <a:noFill/>
        </p:spPr>
        <p:txBody>
          <a:bodyPr wrap="square">
            <a:spAutoFit/>
          </a:bodyPr>
          <a:lstStyle/>
          <a:p>
            <a:pPr marL="0" lvl="0" indent="0" rtl="0">
              <a:spcAft>
                <a:spcPts val="0"/>
              </a:spcAft>
              <a:buNone/>
            </a:pPr>
            <a:r>
              <a:rPr lang="en-US" sz="2400" dirty="0">
                <a:solidFill>
                  <a:srgbClr val="63144A"/>
                </a:solidFill>
                <a:latin typeface="Mikado Regular" panose="02000000000000000000" pitchFamily="50" charset="0"/>
              </a:rPr>
              <a:t>Allah is so Kind and Loving that He forgives us AGAIN and AGAIN and AGAIN.</a:t>
            </a:r>
          </a:p>
        </p:txBody>
      </p:sp>
    </p:spTree>
    <p:extLst>
      <p:ext uri="{BB962C8B-B14F-4D97-AF65-F5344CB8AC3E}">
        <p14:creationId xmlns:p14="http://schemas.microsoft.com/office/powerpoint/2010/main" val="2879132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6667" fill="hold" grpId="0"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2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3250"/>
                                </p:stCondLst>
                                <p:childTnLst>
                                  <p:par>
                                    <p:cTn id="19" presetID="22" presetClass="entr" presetSubtype="8" fill="hold" grpId="0" nodeType="afterEffect">
                                      <p:stCondLst>
                                        <p:cond delay="0"/>
                                      </p:stCondLst>
                                      <p:iterate type="wd">
                                        <p:tmPct val="50000"/>
                                      </p:iterate>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500"/>
                                            <p:tgtEl>
                                              <p:spTgt spid="7">
                                                <p:txEl>
                                                  <p:pRg st="1" end="1"/>
                                                </p:txEl>
                                              </p:spTgt>
                                            </p:tgtEl>
                                          </p:cBhvr>
                                        </p:animEffect>
                                      </p:childTnLst>
                                    </p:cTn>
                                  </p:par>
                                </p:childTnLst>
                              </p:cTn>
                            </p:par>
                            <p:par>
                              <p:cTn id="22" fill="hold">
                                <p:stCondLst>
                                  <p:cond delay="6000"/>
                                </p:stCondLst>
                                <p:childTnLst>
                                  <p:par>
                                    <p:cTn id="23" presetID="2" presetClass="entr" presetSubtype="8" accel="40000" fill="hold" nodeType="afterEffect" p14:presetBounceEnd="6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60000">
                                          <p:cBhvr additive="base">
                                            <p:cTn id="25"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50000"/>
                                      </p:iterate>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500"/>
                                            <p:tgtEl>
                                              <p:spTgt spid="10">
                                                <p:txEl>
                                                  <p:pRg st="0" end="0"/>
                                                </p:txEl>
                                              </p:spTgt>
                                            </p:tgtEl>
                                          </p:cBhvr>
                                        </p:animEffect>
                                      </p:childTnLst>
                                    </p:cTn>
                                  </p:par>
                                </p:childTnLst>
                              </p:cTn>
                            </p:par>
                            <p:par>
                              <p:cTn id="32" fill="hold">
                                <p:stCondLst>
                                  <p:cond delay="3250"/>
                                </p:stCondLst>
                                <p:childTnLst>
                                  <p:par>
                                    <p:cTn id="33" presetID="2" presetClass="entr" presetSubtype="2" accel="20000" fill="hold" grpId="0" nodeType="afterEffect" p14:presetBounceEnd="40000">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14:bounceEnd="40000">
                                          <p:cBhvr additive="base">
                                            <p:cTn id="35"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par>
                              <p:cTn id="37" fill="hold">
                                <p:stCondLst>
                                  <p:cond delay="3750"/>
                                </p:stCondLst>
                                <p:childTnLst>
                                  <p:par>
                                    <p:cTn id="38" presetID="22" presetClass="entr" presetSubtype="8" fill="hold" grpId="0" nodeType="afterEffect">
                                      <p:stCondLst>
                                        <p:cond delay="0"/>
                                      </p:stCondLst>
                                      <p:iterate type="wd">
                                        <p:tmPct val="50000"/>
                                      </p:iterate>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left)">
                                          <p:cBhvr>
                                            <p:cTn id="4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uiExpand="1" build="p"/>
          <p:bldP spid="10" grpId="0" build="p"/>
          <p:bldP spid="12" grpId="0" animBg="1"/>
          <p:bldP spid="1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666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2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3250"/>
                                </p:stCondLst>
                                <p:childTnLst>
                                  <p:par>
                                    <p:cTn id="19" presetID="22" presetClass="entr" presetSubtype="8" fill="hold" grpId="0" nodeType="afterEffect">
                                      <p:stCondLst>
                                        <p:cond delay="0"/>
                                      </p:stCondLst>
                                      <p:iterate type="wd">
                                        <p:tmPct val="50000"/>
                                      </p:iterate>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500"/>
                                            <p:tgtEl>
                                              <p:spTgt spid="7">
                                                <p:txEl>
                                                  <p:pRg st="1" end="1"/>
                                                </p:txEl>
                                              </p:spTgt>
                                            </p:tgtEl>
                                          </p:cBhvr>
                                        </p:animEffect>
                                      </p:childTnLst>
                                    </p:cTn>
                                  </p:par>
                                </p:childTnLst>
                              </p:cTn>
                            </p:par>
                            <p:par>
                              <p:cTn id="22" fill="hold">
                                <p:stCondLst>
                                  <p:cond delay="6000"/>
                                </p:stCondLst>
                                <p:childTnLst>
                                  <p:par>
                                    <p:cTn id="23" presetID="2" presetClass="entr" presetSubtype="8" accel="4000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50000"/>
                                      </p:iterate>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500"/>
                                            <p:tgtEl>
                                              <p:spTgt spid="10">
                                                <p:txEl>
                                                  <p:pRg st="0" end="0"/>
                                                </p:txEl>
                                              </p:spTgt>
                                            </p:tgtEl>
                                          </p:cBhvr>
                                        </p:animEffect>
                                      </p:childTnLst>
                                    </p:cTn>
                                  </p:par>
                                </p:childTnLst>
                              </p:cTn>
                            </p:par>
                            <p:par>
                              <p:cTn id="32" fill="hold">
                                <p:stCondLst>
                                  <p:cond delay="3250"/>
                                </p:stCondLst>
                                <p:childTnLst>
                                  <p:par>
                                    <p:cTn id="33" presetID="2" presetClass="entr" presetSubtype="2" accel="2000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par>
                              <p:cTn id="37" fill="hold">
                                <p:stCondLst>
                                  <p:cond delay="3750"/>
                                </p:stCondLst>
                                <p:childTnLst>
                                  <p:par>
                                    <p:cTn id="38" presetID="22" presetClass="entr" presetSubtype="8" fill="hold" grpId="0" nodeType="afterEffect">
                                      <p:stCondLst>
                                        <p:cond delay="0"/>
                                      </p:stCondLst>
                                      <p:iterate type="wd">
                                        <p:tmPct val="50000"/>
                                      </p:iterate>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left)">
                                          <p:cBhvr>
                                            <p:cTn id="4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uiExpand="1" build="p"/>
          <p:bldP spid="10" grpId="0" build="p"/>
          <p:bldP spid="12" grpId="0" animBg="1"/>
          <p:bldP spid="11" grpId="0" build="p"/>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63144A"/>
                </a:solidFill>
                <a:latin typeface="Mikado Bold" panose="02000000000000000000" pitchFamily="50" charset="0"/>
              </a:rPr>
              <a:t>Quiz</a:t>
            </a:r>
            <a:endParaRPr lang="en-GB" dirty="0">
              <a:solidFill>
                <a:srgbClr val="63144A"/>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0" y="1825625"/>
            <a:ext cx="8744211" cy="4667250"/>
          </a:xfrm>
        </p:spPr>
        <p:txBody>
          <a:bodyPr>
            <a:normAutofit/>
          </a:bodyPr>
          <a:lstStyle/>
          <a:p>
            <a:pPr marL="514350" indent="-514350">
              <a:lnSpc>
                <a:spcPct val="100000"/>
              </a:lnSpc>
              <a:spcBef>
                <a:spcPts val="1200"/>
              </a:spcBef>
              <a:spcAft>
                <a:spcPts val="600"/>
              </a:spcAft>
              <a:buFont typeface="+mj-lt"/>
              <a:buAutoNum type="arabicPeriod"/>
            </a:pPr>
            <a:r>
              <a:rPr lang="en-US" dirty="0">
                <a:solidFill>
                  <a:srgbClr val="454F57"/>
                </a:solidFill>
                <a:latin typeface="Mikado Regular" panose="02000000000000000000" pitchFamily="50" charset="0"/>
              </a:rPr>
              <a:t>What is the name of the night in which the Qur’an was revealed?</a:t>
            </a:r>
          </a:p>
          <a:p>
            <a:pPr marL="514350" indent="-514350">
              <a:lnSpc>
                <a:spcPct val="100000"/>
              </a:lnSpc>
              <a:spcBef>
                <a:spcPts val="1200"/>
              </a:spcBef>
              <a:spcAft>
                <a:spcPts val="600"/>
              </a:spcAft>
              <a:buFont typeface="+mj-lt"/>
              <a:buAutoNum type="arabicPeriod"/>
            </a:pPr>
            <a:r>
              <a:rPr lang="en-US" dirty="0">
                <a:solidFill>
                  <a:srgbClr val="454F57"/>
                </a:solidFill>
                <a:latin typeface="Mikado Regular" panose="02000000000000000000" pitchFamily="50" charset="0"/>
              </a:rPr>
              <a:t>This night is better than a ______ months.</a:t>
            </a:r>
          </a:p>
          <a:p>
            <a:pPr marL="514350" indent="-514350">
              <a:lnSpc>
                <a:spcPct val="100000"/>
              </a:lnSpc>
              <a:spcBef>
                <a:spcPts val="1200"/>
              </a:spcBef>
              <a:spcAft>
                <a:spcPts val="600"/>
              </a:spcAft>
              <a:buFont typeface="+mj-lt"/>
              <a:buAutoNum type="arabicPeriod"/>
            </a:pPr>
            <a:r>
              <a:rPr lang="en-US" dirty="0">
                <a:solidFill>
                  <a:srgbClr val="454F57"/>
                </a:solidFill>
                <a:latin typeface="Mikado Regular" panose="02000000000000000000" pitchFamily="50" charset="0"/>
              </a:rPr>
              <a:t>What is the </a:t>
            </a:r>
            <a:r>
              <a:rPr lang="en-US" dirty="0" err="1">
                <a:solidFill>
                  <a:srgbClr val="454F57"/>
                </a:solidFill>
                <a:latin typeface="Mikado Regular" panose="02000000000000000000" pitchFamily="50" charset="0"/>
              </a:rPr>
              <a:t>du’a</a:t>
            </a:r>
            <a:r>
              <a:rPr lang="en-US" dirty="0">
                <a:solidFill>
                  <a:srgbClr val="454F57"/>
                </a:solidFill>
                <a:latin typeface="Mikado Regular" panose="02000000000000000000" pitchFamily="50" charset="0"/>
              </a:rPr>
              <a:t> we say in this night?</a:t>
            </a:r>
          </a:p>
          <a:p>
            <a:pPr marL="514350" indent="-514350">
              <a:lnSpc>
                <a:spcPct val="100000"/>
              </a:lnSpc>
              <a:spcBef>
                <a:spcPts val="1200"/>
              </a:spcBef>
              <a:spcAft>
                <a:spcPts val="600"/>
              </a:spcAft>
              <a:buFont typeface="+mj-lt"/>
              <a:buAutoNum type="arabicPeriod"/>
            </a:pPr>
            <a:r>
              <a:rPr lang="en-US" dirty="0">
                <a:solidFill>
                  <a:srgbClr val="454F57"/>
                </a:solidFill>
                <a:latin typeface="Mikado Regular" panose="02000000000000000000" pitchFamily="50" charset="0"/>
              </a:rPr>
              <a:t>What is the name of the wife of the Prophet Muhammad </a:t>
            </a:r>
            <a:r>
              <a:rPr lang="en-US" dirty="0">
                <a:solidFill>
                  <a:srgbClr val="454F57"/>
                </a:solidFill>
                <a:latin typeface="KFGQPC Arabic Symbols 01" panose="02000000000000000000" pitchFamily="2" charset="2"/>
              </a:rPr>
              <a:t>g</a:t>
            </a:r>
            <a:r>
              <a:rPr lang="en-US" dirty="0">
                <a:solidFill>
                  <a:srgbClr val="454F57"/>
                </a:solidFill>
                <a:latin typeface="Mikado Regular" panose="02000000000000000000" pitchFamily="50" charset="0"/>
              </a:rPr>
              <a:t> who asked him about the special dua for this night?</a:t>
            </a:r>
          </a:p>
        </p:txBody>
      </p:sp>
      <p:pic>
        <p:nvPicPr>
          <p:cNvPr id="8" name="Graphic 7">
            <a:extLst>
              <a:ext uri="{FF2B5EF4-FFF2-40B4-BE49-F238E27FC236}">
                <a16:creationId xmlns:a16="http://schemas.microsoft.com/office/drawing/2014/main" id="{AA04C6AA-097E-F53F-EC8D-5BF20C3022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1823" y="575806"/>
            <a:ext cx="1555567" cy="711200"/>
          </a:xfrm>
          <a:prstGeom prst="rect">
            <a:avLst/>
          </a:prstGeom>
        </p:spPr>
      </p:pic>
      <p:pic>
        <p:nvPicPr>
          <p:cNvPr id="10" name="Graphic 9">
            <a:extLst>
              <a:ext uri="{FF2B5EF4-FFF2-40B4-BE49-F238E27FC236}">
                <a16:creationId xmlns:a16="http://schemas.microsoft.com/office/drawing/2014/main" id="{19122992-5F6B-7031-589E-7E771EF1B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94942">
            <a:off x="9016000" y="3416472"/>
            <a:ext cx="2867025" cy="3281363"/>
          </a:xfrm>
          <a:prstGeom prst="rect">
            <a:avLst/>
          </a:prstGeom>
        </p:spPr>
      </p:pic>
    </p:spTree>
    <p:extLst>
      <p:ext uri="{BB962C8B-B14F-4D97-AF65-F5344CB8AC3E}">
        <p14:creationId xmlns:p14="http://schemas.microsoft.com/office/powerpoint/2010/main" val="50071503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5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5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5B31-392F-E30A-FC73-A2F8B652F77D}"/>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Lesson Objectives</a:t>
            </a:r>
            <a:endParaRPr lang="en-GB" dirty="0"/>
          </a:p>
        </p:txBody>
      </p:sp>
      <p:sp>
        <p:nvSpPr>
          <p:cNvPr id="3" name="Content Placeholder 2">
            <a:extLst>
              <a:ext uri="{FF2B5EF4-FFF2-40B4-BE49-F238E27FC236}">
                <a16:creationId xmlns:a16="http://schemas.microsoft.com/office/drawing/2014/main" id="{7CB8F40F-21EE-CB05-D04B-DADD01062041}"/>
              </a:ext>
            </a:extLst>
          </p:cNvPr>
          <p:cNvSpPr>
            <a:spLocks noGrp="1"/>
          </p:cNvSpPr>
          <p:nvPr>
            <p:ph idx="1"/>
          </p:nvPr>
        </p:nvSpPr>
        <p:spPr>
          <a:xfrm>
            <a:off x="838200" y="1825625"/>
            <a:ext cx="6339214" cy="4351338"/>
          </a:xfrm>
        </p:spPr>
        <p:txBody>
          <a:bodyPr/>
          <a:lstStyle/>
          <a:p>
            <a:pPr marL="0" indent="0">
              <a:lnSpc>
                <a:spcPct val="100000"/>
              </a:lnSpc>
              <a:spcAft>
                <a:spcPts val="600"/>
              </a:spcAft>
              <a:buNone/>
            </a:pPr>
            <a:r>
              <a:rPr lang="en-US" dirty="0">
                <a:solidFill>
                  <a:srgbClr val="454F57"/>
                </a:solidFill>
                <a:latin typeface="Mikado Regular" panose="02000000000000000000" pitchFamily="50" charset="0"/>
              </a:rPr>
              <a:t>By the end of this lesson, I will:</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Remember and write the </a:t>
            </a:r>
            <a:r>
              <a:rPr lang="en-US" dirty="0">
                <a:solidFill>
                  <a:srgbClr val="454F57"/>
                </a:solidFill>
                <a:latin typeface="Mikado Medium" panose="02000000000000000000" pitchFamily="50" charset="0"/>
              </a:rPr>
              <a:t>Arabic word for fasting</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Describe </a:t>
            </a:r>
            <a:r>
              <a:rPr lang="en-US" dirty="0">
                <a:solidFill>
                  <a:srgbClr val="454F57"/>
                </a:solidFill>
                <a:latin typeface="Mikado Medium" panose="02000000000000000000" pitchFamily="50" charset="0"/>
              </a:rPr>
              <a:t>why we fast </a:t>
            </a:r>
            <a:r>
              <a:rPr lang="en-US" dirty="0">
                <a:solidFill>
                  <a:srgbClr val="454F57"/>
                </a:solidFill>
                <a:latin typeface="Mikado Regular" panose="02000000000000000000" pitchFamily="50" charset="0"/>
              </a:rPr>
              <a:t>in Ramadan </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List some</a:t>
            </a:r>
            <a:r>
              <a:rPr lang="en-US" dirty="0">
                <a:solidFill>
                  <a:srgbClr val="454F57"/>
                </a:solidFill>
                <a:latin typeface="Mikado Medium" panose="02000000000000000000" pitchFamily="50" charset="0"/>
              </a:rPr>
              <a:t> benefits of fasting</a:t>
            </a:r>
            <a:endParaRPr lang="en-GB" dirty="0">
              <a:solidFill>
                <a:srgbClr val="454F57"/>
              </a:solidFill>
              <a:latin typeface="Mikado Medium" panose="02000000000000000000" pitchFamily="50" charset="0"/>
            </a:endParaRPr>
          </a:p>
        </p:txBody>
      </p:sp>
      <p:pic>
        <p:nvPicPr>
          <p:cNvPr id="7" name="Graphic 6">
            <a:extLst>
              <a:ext uri="{FF2B5EF4-FFF2-40B4-BE49-F238E27FC236}">
                <a16:creationId xmlns:a16="http://schemas.microsoft.com/office/drawing/2014/main" id="{D515C17A-5D33-0E8E-B595-9FD79CB5C60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809" b="24164"/>
          <a:stretch/>
        </p:blipFill>
        <p:spPr>
          <a:xfrm>
            <a:off x="6271365" y="2675677"/>
            <a:ext cx="5920636" cy="4182324"/>
          </a:xfrm>
          <a:prstGeom prst="rect">
            <a:avLst/>
          </a:prstGeom>
        </p:spPr>
      </p:pic>
    </p:spTree>
    <p:extLst>
      <p:ext uri="{BB962C8B-B14F-4D97-AF65-F5344CB8AC3E}">
        <p14:creationId xmlns:p14="http://schemas.microsoft.com/office/powerpoint/2010/main" val="16963678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63144A"/>
                </a:solidFill>
                <a:latin typeface="Mikado Bold" panose="02000000000000000000" pitchFamily="50" charset="0"/>
              </a:rPr>
              <a:t>Quiz</a:t>
            </a:r>
            <a:endParaRPr lang="en-GB" dirty="0">
              <a:solidFill>
                <a:srgbClr val="63144A"/>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0" y="1825625"/>
            <a:ext cx="8724254" cy="4667250"/>
          </a:xfrm>
        </p:spPr>
        <p:txBody>
          <a:bodyPr>
            <a:normAutofit/>
          </a:bodyPr>
          <a:lstStyle/>
          <a:p>
            <a:pPr marL="514350" indent="-514350">
              <a:lnSpc>
                <a:spcPct val="100000"/>
              </a:lnSpc>
              <a:spcBef>
                <a:spcPts val="1200"/>
              </a:spcBef>
              <a:spcAft>
                <a:spcPts val="600"/>
              </a:spcAft>
              <a:buFont typeface="+mj-lt"/>
              <a:buAutoNum type="arabicPeriod" startAt="5"/>
            </a:pPr>
            <a:r>
              <a:rPr lang="en-US" dirty="0">
                <a:solidFill>
                  <a:srgbClr val="454F57"/>
                </a:solidFill>
                <a:latin typeface="Mikado Regular" panose="02000000000000000000" pitchFamily="50" charset="0"/>
              </a:rPr>
              <a:t>What is the name of the angel who brought down the Qur’an to our beloved Prophet Muhammad </a:t>
            </a:r>
            <a:r>
              <a:rPr lang="en-US" dirty="0">
                <a:solidFill>
                  <a:srgbClr val="454F57"/>
                </a:solidFill>
                <a:latin typeface="KFGQPC Arabic Symbols 01" panose="02000000000000000000" pitchFamily="2" charset="2"/>
              </a:rPr>
              <a:t>g</a:t>
            </a:r>
            <a:r>
              <a:rPr lang="en-US" dirty="0">
                <a:solidFill>
                  <a:srgbClr val="454F57"/>
                </a:solidFill>
                <a:latin typeface="Mikado Regular" panose="02000000000000000000" pitchFamily="50" charset="0"/>
              </a:rPr>
              <a:t>?</a:t>
            </a:r>
          </a:p>
          <a:p>
            <a:pPr marL="514350" indent="-514350">
              <a:lnSpc>
                <a:spcPct val="100000"/>
              </a:lnSpc>
              <a:spcBef>
                <a:spcPts val="1200"/>
              </a:spcBef>
              <a:spcAft>
                <a:spcPts val="600"/>
              </a:spcAft>
              <a:buFont typeface="+mj-lt"/>
              <a:buAutoNum type="arabicPeriod" startAt="5"/>
            </a:pPr>
            <a:r>
              <a:rPr lang="en-US" dirty="0">
                <a:solidFill>
                  <a:srgbClr val="454F57"/>
                </a:solidFill>
                <a:latin typeface="Mikado Regular" panose="02000000000000000000" pitchFamily="50" charset="0"/>
              </a:rPr>
              <a:t>What is the name of the extra prayer we do every night in Ramadan?</a:t>
            </a:r>
          </a:p>
          <a:p>
            <a:pPr marL="514350" indent="-514350">
              <a:lnSpc>
                <a:spcPct val="100000"/>
              </a:lnSpc>
              <a:spcBef>
                <a:spcPts val="1200"/>
              </a:spcBef>
              <a:spcAft>
                <a:spcPts val="600"/>
              </a:spcAft>
              <a:buFont typeface="+mj-lt"/>
              <a:buAutoNum type="arabicPeriod" startAt="5"/>
            </a:pPr>
            <a:r>
              <a:rPr lang="en-US" dirty="0">
                <a:solidFill>
                  <a:srgbClr val="454F57"/>
                </a:solidFill>
                <a:latin typeface="Mikado Regular" panose="02000000000000000000" pitchFamily="50" charset="0"/>
              </a:rPr>
              <a:t>Why do we fast?</a:t>
            </a:r>
          </a:p>
        </p:txBody>
      </p:sp>
      <p:pic>
        <p:nvPicPr>
          <p:cNvPr id="8" name="Graphic 7">
            <a:extLst>
              <a:ext uri="{FF2B5EF4-FFF2-40B4-BE49-F238E27FC236}">
                <a16:creationId xmlns:a16="http://schemas.microsoft.com/office/drawing/2014/main" id="{AA04C6AA-097E-F53F-EC8D-5BF20C3022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1823" y="575806"/>
            <a:ext cx="1555567" cy="711200"/>
          </a:xfrm>
          <a:prstGeom prst="rect">
            <a:avLst/>
          </a:prstGeom>
        </p:spPr>
      </p:pic>
      <p:pic>
        <p:nvPicPr>
          <p:cNvPr id="10" name="Graphic 9">
            <a:extLst>
              <a:ext uri="{FF2B5EF4-FFF2-40B4-BE49-F238E27FC236}">
                <a16:creationId xmlns:a16="http://schemas.microsoft.com/office/drawing/2014/main" id="{19122992-5F6B-7031-589E-7E771EF1B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94942">
            <a:off x="9016000" y="3416472"/>
            <a:ext cx="2867025" cy="3281363"/>
          </a:xfrm>
          <a:prstGeom prst="rect">
            <a:avLst/>
          </a:prstGeom>
        </p:spPr>
      </p:pic>
    </p:spTree>
    <p:extLst>
      <p:ext uri="{BB962C8B-B14F-4D97-AF65-F5344CB8AC3E}">
        <p14:creationId xmlns:p14="http://schemas.microsoft.com/office/powerpoint/2010/main" val="341910369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63144A"/>
                </a:solidFill>
                <a:latin typeface="Mikado Bold" panose="02000000000000000000" pitchFamily="50" charset="0"/>
              </a:rPr>
              <a:t>Quiz</a:t>
            </a:r>
            <a:endParaRPr lang="en-GB" dirty="0">
              <a:solidFill>
                <a:srgbClr val="63144A"/>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0" y="1825625"/>
            <a:ext cx="8556321" cy="4667250"/>
          </a:xfrm>
        </p:spPr>
        <p:txBody>
          <a:bodyPr>
            <a:normAutofit/>
          </a:bodyPr>
          <a:lstStyle/>
          <a:p>
            <a:pPr marL="514350" indent="-514350">
              <a:lnSpc>
                <a:spcPct val="100000"/>
              </a:lnSpc>
              <a:spcBef>
                <a:spcPts val="1200"/>
              </a:spcBef>
              <a:spcAft>
                <a:spcPts val="600"/>
              </a:spcAft>
              <a:buFont typeface="+mj-lt"/>
              <a:buAutoNum type="arabicPeriod" startAt="8"/>
            </a:pPr>
            <a:r>
              <a:rPr lang="en-US" dirty="0">
                <a:solidFill>
                  <a:srgbClr val="454F57"/>
                </a:solidFill>
                <a:latin typeface="Mikado Regular" panose="02000000000000000000" pitchFamily="50" charset="0"/>
              </a:rPr>
              <a:t>Ramadan is the _____</a:t>
            </a:r>
            <a:r>
              <a:rPr lang="en-US" dirty="0" err="1">
                <a:solidFill>
                  <a:srgbClr val="454F57"/>
                </a:solidFill>
                <a:latin typeface="Mikado Regular" panose="02000000000000000000" pitchFamily="50" charset="0"/>
              </a:rPr>
              <a:t>th</a:t>
            </a:r>
            <a:r>
              <a:rPr lang="en-US" dirty="0">
                <a:solidFill>
                  <a:srgbClr val="454F57"/>
                </a:solidFill>
                <a:latin typeface="Mikado Regular" panose="02000000000000000000" pitchFamily="50" charset="0"/>
              </a:rPr>
              <a:t> month in the calendar.</a:t>
            </a:r>
          </a:p>
          <a:p>
            <a:pPr marL="514350" indent="-514350">
              <a:lnSpc>
                <a:spcPct val="100000"/>
              </a:lnSpc>
              <a:spcBef>
                <a:spcPts val="1200"/>
              </a:spcBef>
              <a:spcAft>
                <a:spcPts val="600"/>
              </a:spcAft>
              <a:buFont typeface="+mj-lt"/>
              <a:buAutoNum type="arabicPeriod" startAt="8"/>
            </a:pPr>
            <a:r>
              <a:rPr lang="en-US" dirty="0">
                <a:solidFill>
                  <a:srgbClr val="454F57"/>
                </a:solidFill>
                <a:latin typeface="Mikado Regular" panose="02000000000000000000" pitchFamily="50" charset="0"/>
              </a:rPr>
              <a:t>What TWO things can we do in </a:t>
            </a:r>
            <a:r>
              <a:rPr lang="en-US" dirty="0" err="1">
                <a:solidFill>
                  <a:srgbClr val="454F57"/>
                </a:solidFill>
                <a:latin typeface="Mikado Regular" panose="02000000000000000000" pitchFamily="50" charset="0"/>
              </a:rPr>
              <a:t>Laylat</a:t>
            </a:r>
            <a:r>
              <a:rPr lang="en-US" dirty="0">
                <a:solidFill>
                  <a:srgbClr val="454F57"/>
                </a:solidFill>
                <a:latin typeface="Mikado Regular" panose="02000000000000000000" pitchFamily="50" charset="0"/>
              </a:rPr>
              <a:t> al-</a:t>
            </a:r>
            <a:r>
              <a:rPr lang="en-US" dirty="0" err="1">
                <a:solidFill>
                  <a:srgbClr val="454F57"/>
                </a:solidFill>
                <a:latin typeface="Mikado Regular" panose="02000000000000000000" pitchFamily="50" charset="0"/>
              </a:rPr>
              <a:t>Qadr</a:t>
            </a:r>
            <a:r>
              <a:rPr lang="en-US" dirty="0">
                <a:solidFill>
                  <a:srgbClr val="454F57"/>
                </a:solidFill>
                <a:latin typeface="Mikado Regular" panose="02000000000000000000" pitchFamily="50" charset="0"/>
              </a:rPr>
              <a:t>?</a:t>
            </a:r>
          </a:p>
          <a:p>
            <a:pPr marL="514350" indent="-514350">
              <a:lnSpc>
                <a:spcPct val="100000"/>
              </a:lnSpc>
              <a:spcBef>
                <a:spcPts val="1200"/>
              </a:spcBef>
              <a:spcAft>
                <a:spcPts val="600"/>
              </a:spcAft>
              <a:buFont typeface="+mj-lt"/>
              <a:buAutoNum type="arabicPeriod" startAt="8"/>
            </a:pPr>
            <a:r>
              <a:rPr lang="en-US" dirty="0">
                <a:solidFill>
                  <a:srgbClr val="454F57"/>
                </a:solidFill>
                <a:latin typeface="Mikado Regular" panose="02000000000000000000" pitchFamily="50" charset="0"/>
              </a:rPr>
              <a:t>What is the </a:t>
            </a:r>
            <a:r>
              <a:rPr lang="en-US" dirty="0" err="1">
                <a:solidFill>
                  <a:srgbClr val="454F57"/>
                </a:solidFill>
                <a:latin typeface="Mikado Regular" panose="02000000000000000000" pitchFamily="50" charset="0"/>
              </a:rPr>
              <a:t>du’a</a:t>
            </a:r>
            <a:r>
              <a:rPr lang="en-US" dirty="0">
                <a:solidFill>
                  <a:srgbClr val="454F57"/>
                </a:solidFill>
                <a:latin typeface="Mikado Regular" panose="02000000000000000000" pitchFamily="50" charset="0"/>
              </a:rPr>
              <a:t> for when we open our fast?</a:t>
            </a:r>
          </a:p>
        </p:txBody>
      </p:sp>
      <p:pic>
        <p:nvPicPr>
          <p:cNvPr id="8" name="Graphic 7">
            <a:extLst>
              <a:ext uri="{FF2B5EF4-FFF2-40B4-BE49-F238E27FC236}">
                <a16:creationId xmlns:a16="http://schemas.microsoft.com/office/drawing/2014/main" id="{AA04C6AA-097E-F53F-EC8D-5BF20C3022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1823" y="575806"/>
            <a:ext cx="1555567" cy="711200"/>
          </a:xfrm>
          <a:prstGeom prst="rect">
            <a:avLst/>
          </a:prstGeom>
        </p:spPr>
      </p:pic>
      <p:pic>
        <p:nvPicPr>
          <p:cNvPr id="10" name="Graphic 9">
            <a:extLst>
              <a:ext uri="{FF2B5EF4-FFF2-40B4-BE49-F238E27FC236}">
                <a16:creationId xmlns:a16="http://schemas.microsoft.com/office/drawing/2014/main" id="{19122992-5F6B-7031-589E-7E771EF1B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94942">
            <a:off x="9016000" y="3416472"/>
            <a:ext cx="2867025" cy="3281363"/>
          </a:xfrm>
          <a:prstGeom prst="rect">
            <a:avLst/>
          </a:prstGeom>
        </p:spPr>
      </p:pic>
    </p:spTree>
    <p:extLst>
      <p:ext uri="{BB962C8B-B14F-4D97-AF65-F5344CB8AC3E}">
        <p14:creationId xmlns:p14="http://schemas.microsoft.com/office/powerpoint/2010/main" val="859823007"/>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12EB4E1-4EDE-5069-CD72-A1F71A70D79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1652"/>
          <a:stretch/>
        </p:blipFill>
        <p:spPr>
          <a:xfrm>
            <a:off x="0" y="-7072"/>
            <a:ext cx="12204526" cy="6890124"/>
          </a:xfrm>
          <a:prstGeom prst="rect">
            <a:avLst/>
          </a:prstGeom>
        </p:spPr>
      </p:pic>
      <p:sp>
        <p:nvSpPr>
          <p:cNvPr id="2" name="Title 1">
            <a:extLst>
              <a:ext uri="{FF2B5EF4-FFF2-40B4-BE49-F238E27FC236}">
                <a16:creationId xmlns:a16="http://schemas.microsoft.com/office/drawing/2014/main" id="{C273E9F1-52D8-D017-2AB3-AF5C4B0FAC9C}"/>
              </a:ext>
            </a:extLst>
          </p:cNvPr>
          <p:cNvSpPr>
            <a:spLocks noGrp="1"/>
          </p:cNvSpPr>
          <p:nvPr>
            <p:ph type="ctrTitle"/>
          </p:nvPr>
        </p:nvSpPr>
        <p:spPr>
          <a:xfrm>
            <a:off x="921413" y="-824305"/>
            <a:ext cx="8762745" cy="2387600"/>
          </a:xfrm>
        </p:spPr>
        <p:txBody>
          <a:bodyPr>
            <a:normAutofit/>
          </a:bodyPr>
          <a:lstStyle/>
          <a:p>
            <a:pPr algn="l"/>
            <a:r>
              <a:rPr lang="en-US" sz="4800" dirty="0">
                <a:solidFill>
                  <a:srgbClr val="F26954"/>
                </a:solidFill>
                <a:latin typeface="Mikado Bold" panose="02000000000000000000" pitchFamily="50" charset="0"/>
              </a:rPr>
              <a:t>Lesson 4: </a:t>
            </a:r>
            <a:r>
              <a:rPr lang="en-US" sz="4800" dirty="0">
                <a:solidFill>
                  <a:srgbClr val="454F57"/>
                </a:solidFill>
                <a:latin typeface="Mikado Bold" panose="02000000000000000000" pitchFamily="50" charset="0"/>
              </a:rPr>
              <a:t>It’s </a:t>
            </a:r>
            <a:r>
              <a:rPr lang="en-US" sz="4800" dirty="0" err="1">
                <a:solidFill>
                  <a:srgbClr val="454F57"/>
                </a:solidFill>
                <a:latin typeface="Mikado Bold" panose="02000000000000000000" pitchFamily="50" charset="0"/>
              </a:rPr>
              <a:t>Eiiid</a:t>
            </a:r>
            <a:r>
              <a:rPr lang="en-US" sz="4800" dirty="0">
                <a:solidFill>
                  <a:srgbClr val="454F57"/>
                </a:solidFill>
                <a:latin typeface="Mikado Bold" panose="02000000000000000000" pitchFamily="50" charset="0"/>
              </a:rPr>
              <a:t>!</a:t>
            </a:r>
            <a:endParaRPr lang="en-GB" sz="4800" dirty="0">
              <a:solidFill>
                <a:srgbClr val="454F57"/>
              </a:solidFill>
            </a:endParaRPr>
          </a:p>
        </p:txBody>
      </p:sp>
      <p:pic>
        <p:nvPicPr>
          <p:cNvPr id="5" name="Graphic 4">
            <a:extLst>
              <a:ext uri="{FF2B5EF4-FFF2-40B4-BE49-F238E27FC236}">
                <a16:creationId xmlns:a16="http://schemas.microsoft.com/office/drawing/2014/main" id="{9333D97C-D5C5-0B4E-6A87-80AE18BC50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5098" y="577377"/>
            <a:ext cx="1623686" cy="4610109"/>
          </a:xfrm>
          <a:prstGeom prst="rect">
            <a:avLst/>
          </a:prstGeom>
        </p:spPr>
      </p:pic>
      <p:sp>
        <p:nvSpPr>
          <p:cNvPr id="11" name="TextBox 10">
            <a:extLst>
              <a:ext uri="{FF2B5EF4-FFF2-40B4-BE49-F238E27FC236}">
                <a16:creationId xmlns:a16="http://schemas.microsoft.com/office/drawing/2014/main" id="{67B6FB0C-63C5-BD1B-189B-7ABCAF2B7D7C}"/>
              </a:ext>
            </a:extLst>
          </p:cNvPr>
          <p:cNvSpPr txBox="1"/>
          <p:nvPr/>
        </p:nvSpPr>
        <p:spPr>
          <a:xfrm>
            <a:off x="10106977" y="1348957"/>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rgbClr val="FFC000"/>
                </a:solidFill>
                <a:latin typeface="Mikado Medium"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pic>
        <p:nvPicPr>
          <p:cNvPr id="4" name="Graphic 3">
            <a:extLst>
              <a:ext uri="{FF2B5EF4-FFF2-40B4-BE49-F238E27FC236}">
                <a16:creationId xmlns:a16="http://schemas.microsoft.com/office/drawing/2014/main" id="{07AD87F5-26F8-4B8E-74E8-1A166C7835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414" y="3962400"/>
            <a:ext cx="5925050" cy="2642284"/>
          </a:xfrm>
          <a:prstGeom prst="rect">
            <a:avLst/>
          </a:prstGeom>
        </p:spPr>
      </p:pic>
    </p:spTree>
    <p:extLst>
      <p:ext uri="{BB962C8B-B14F-4D97-AF65-F5344CB8AC3E}">
        <p14:creationId xmlns:p14="http://schemas.microsoft.com/office/powerpoint/2010/main" val="40373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usSchool 6114_65_1.wav"/>
                                        </p:tgtEl>
                                      </p:cMediaNode>
                                    </p:audio>
                                  </p:subTnLst>
                                </p:cTn>
                              </p:par>
                              <p:par>
                                <p:cTn id="9" presetID="10" presetClass="entr" presetSubtype="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2" accel="100000" fill="hold" nodeType="clickEffect">
                                  <p:stCondLst>
                                    <p:cond delay="0"/>
                                  </p:stCondLst>
                                  <p:childTnLst>
                                    <p:anim calcmode="lin" valueType="num">
                                      <p:cBhvr additive="base">
                                        <p:cTn id="15" dur="2500"/>
                                        <p:tgtEl>
                                          <p:spTgt spid="4"/>
                                        </p:tgtEl>
                                        <p:attrNameLst>
                                          <p:attrName>ppt_x</p:attrName>
                                        </p:attrNameLst>
                                      </p:cBhvr>
                                      <p:tavLst>
                                        <p:tav tm="0">
                                          <p:val>
                                            <p:strVal val="ppt_x"/>
                                          </p:val>
                                        </p:tav>
                                        <p:tav tm="100000">
                                          <p:val>
                                            <p:strVal val="1+ppt_w/2"/>
                                          </p:val>
                                        </p:tav>
                                      </p:tavLst>
                                    </p:anim>
                                    <p:anim calcmode="lin" valueType="num">
                                      <p:cBhvr additive="base">
                                        <p:cTn id="16" dur="2500"/>
                                        <p:tgtEl>
                                          <p:spTgt spid="4"/>
                                        </p:tgtEl>
                                        <p:attrNameLst>
                                          <p:attrName>ppt_y</p:attrName>
                                        </p:attrNameLst>
                                      </p:cBhvr>
                                      <p:tavLst>
                                        <p:tav tm="0">
                                          <p:val>
                                            <p:strVal val="ppt_y"/>
                                          </p:val>
                                        </p:tav>
                                        <p:tav tm="100000">
                                          <p:val>
                                            <p:strVal val="ppt_y"/>
                                          </p:val>
                                        </p:tav>
                                      </p:tavLst>
                                    </p:anim>
                                    <p:set>
                                      <p:cBhvr>
                                        <p:cTn id="17" dur="1" fill="hold">
                                          <p:stCondLst>
                                            <p:cond delay="2499"/>
                                          </p:stCondLst>
                                        </p:cTn>
                                        <p:tgtEl>
                                          <p:spTgt spid="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bus-passingwav-147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C5AB-90C9-E18A-86D6-8A7A54AA21E4}"/>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Warm-up Starter</a:t>
            </a:r>
            <a:endParaRPr lang="en-GB" dirty="0"/>
          </a:p>
        </p:txBody>
      </p:sp>
      <p:sp>
        <p:nvSpPr>
          <p:cNvPr id="3" name="Content Placeholder 2">
            <a:extLst>
              <a:ext uri="{FF2B5EF4-FFF2-40B4-BE49-F238E27FC236}">
                <a16:creationId xmlns:a16="http://schemas.microsoft.com/office/drawing/2014/main" id="{39A35D4B-34AD-9AF5-CFAA-2F18BC709806}"/>
              </a:ext>
            </a:extLst>
          </p:cNvPr>
          <p:cNvSpPr>
            <a:spLocks noGrp="1"/>
          </p:cNvSpPr>
          <p:nvPr>
            <p:ph idx="1"/>
          </p:nvPr>
        </p:nvSpPr>
        <p:spPr>
          <a:xfrm>
            <a:off x="838200" y="1690688"/>
            <a:ext cx="10515600" cy="454112"/>
          </a:xfrm>
        </p:spPr>
        <p:txBody>
          <a:bodyPr>
            <a:normAutofit fontScale="92500" lnSpcReduction="10000"/>
          </a:bodyPr>
          <a:lstStyle/>
          <a:p>
            <a:pPr marL="0" indent="0">
              <a:buNone/>
            </a:pPr>
            <a:r>
              <a:rPr lang="en" dirty="0">
                <a:solidFill>
                  <a:srgbClr val="454F57"/>
                </a:solidFill>
                <a:latin typeface="Mikado Medium" panose="02000000000000000000" pitchFamily="50" charset="0"/>
              </a:rPr>
              <a:t>Define these key words:</a:t>
            </a:r>
            <a:endParaRPr lang="en-GB" dirty="0">
              <a:solidFill>
                <a:srgbClr val="454F57"/>
              </a:solidFill>
              <a:latin typeface="Mikado Medium" panose="02000000000000000000" pitchFamily="50" charset="0"/>
            </a:endParaRPr>
          </a:p>
        </p:txBody>
      </p:sp>
      <p:pic>
        <p:nvPicPr>
          <p:cNvPr id="13" name="Graphic 12">
            <a:extLst>
              <a:ext uri="{FF2B5EF4-FFF2-40B4-BE49-F238E27FC236}">
                <a16:creationId xmlns:a16="http://schemas.microsoft.com/office/drawing/2014/main" id="{D540D00C-E1E6-6B42-03B1-50A8B2734F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4890" y="2297196"/>
            <a:ext cx="1871623" cy="1812520"/>
          </a:xfrm>
          <a:prstGeom prst="rect">
            <a:avLst/>
          </a:prstGeom>
        </p:spPr>
      </p:pic>
      <p:pic>
        <p:nvPicPr>
          <p:cNvPr id="22" name="Graphic 21">
            <a:extLst>
              <a:ext uri="{FF2B5EF4-FFF2-40B4-BE49-F238E27FC236}">
                <a16:creationId xmlns:a16="http://schemas.microsoft.com/office/drawing/2014/main" id="{436F721D-2BCB-0E10-5545-4AC4A2B348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13934" y="2346814"/>
            <a:ext cx="1871623" cy="1812520"/>
          </a:xfrm>
          <a:prstGeom prst="rect">
            <a:avLst/>
          </a:prstGeom>
        </p:spPr>
      </p:pic>
      <p:pic>
        <p:nvPicPr>
          <p:cNvPr id="23" name="Graphic 22">
            <a:extLst>
              <a:ext uri="{FF2B5EF4-FFF2-40B4-BE49-F238E27FC236}">
                <a16:creationId xmlns:a16="http://schemas.microsoft.com/office/drawing/2014/main" id="{CE8BB90C-DF37-4151-B884-5CA5DFA4E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0364" y="4362753"/>
            <a:ext cx="1871623" cy="1812520"/>
          </a:xfrm>
          <a:prstGeom prst="rect">
            <a:avLst/>
          </a:prstGeom>
        </p:spPr>
      </p:pic>
      <p:pic>
        <p:nvPicPr>
          <p:cNvPr id="24" name="Graphic 23">
            <a:extLst>
              <a:ext uri="{FF2B5EF4-FFF2-40B4-BE49-F238E27FC236}">
                <a16:creationId xmlns:a16="http://schemas.microsoft.com/office/drawing/2014/main" id="{A74C303D-0421-1C9F-06FD-8F1FC8B41A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66343" y="2359228"/>
            <a:ext cx="1871623" cy="1812520"/>
          </a:xfrm>
          <a:prstGeom prst="rect">
            <a:avLst/>
          </a:prstGeom>
        </p:spPr>
      </p:pic>
      <p:pic>
        <p:nvPicPr>
          <p:cNvPr id="25" name="Graphic 24">
            <a:extLst>
              <a:ext uri="{FF2B5EF4-FFF2-40B4-BE49-F238E27FC236}">
                <a16:creationId xmlns:a16="http://schemas.microsoft.com/office/drawing/2014/main" id="{AF48C787-5CEC-E48B-9A21-6F640F9239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73389" y="4373762"/>
            <a:ext cx="1871623" cy="1812520"/>
          </a:xfrm>
          <a:prstGeom prst="rect">
            <a:avLst/>
          </a:prstGeom>
        </p:spPr>
      </p:pic>
      <p:sp>
        <p:nvSpPr>
          <p:cNvPr id="35" name="TextBox 34">
            <a:extLst>
              <a:ext uri="{FF2B5EF4-FFF2-40B4-BE49-F238E27FC236}">
                <a16:creationId xmlns:a16="http://schemas.microsoft.com/office/drawing/2014/main" id="{D0322073-2848-702E-17B2-79266F8B809B}"/>
              </a:ext>
            </a:extLst>
          </p:cNvPr>
          <p:cNvSpPr txBox="1"/>
          <p:nvPr/>
        </p:nvSpPr>
        <p:spPr>
          <a:xfrm>
            <a:off x="1109060" y="3022242"/>
            <a:ext cx="1384202" cy="523220"/>
          </a:xfrm>
          <a:prstGeom prst="rect">
            <a:avLst/>
          </a:prstGeom>
          <a:noFill/>
        </p:spPr>
        <p:txBody>
          <a:bodyPr wrap="square" rtlCol="0">
            <a:spAutoFit/>
          </a:bodyPr>
          <a:lstStyle/>
          <a:p>
            <a:pPr algn="ctr"/>
            <a:r>
              <a:rPr lang="en-GB" sz="2800" dirty="0">
                <a:latin typeface="Mikado Regular" panose="02000000000000000000" pitchFamily="50" charset="0"/>
              </a:rPr>
              <a:t>Sawm</a:t>
            </a:r>
          </a:p>
        </p:txBody>
      </p:sp>
      <p:sp>
        <p:nvSpPr>
          <p:cNvPr id="36" name="TextBox 35">
            <a:extLst>
              <a:ext uri="{FF2B5EF4-FFF2-40B4-BE49-F238E27FC236}">
                <a16:creationId xmlns:a16="http://schemas.microsoft.com/office/drawing/2014/main" id="{A65E1FF9-B502-6D1F-AA58-BB16C14FB442}"/>
              </a:ext>
            </a:extLst>
          </p:cNvPr>
          <p:cNvSpPr txBox="1"/>
          <p:nvPr/>
        </p:nvSpPr>
        <p:spPr>
          <a:xfrm>
            <a:off x="3468185" y="3053019"/>
            <a:ext cx="1384202" cy="523220"/>
          </a:xfrm>
          <a:prstGeom prst="rect">
            <a:avLst/>
          </a:prstGeom>
          <a:noFill/>
        </p:spPr>
        <p:txBody>
          <a:bodyPr wrap="square" rtlCol="0">
            <a:spAutoFit/>
          </a:bodyPr>
          <a:lstStyle/>
          <a:p>
            <a:pPr algn="ctr"/>
            <a:r>
              <a:rPr lang="en-GB" sz="2800" dirty="0" err="1">
                <a:latin typeface="Mikado Regular" panose="02000000000000000000" pitchFamily="50" charset="0"/>
              </a:rPr>
              <a:t>Suhur</a:t>
            </a:r>
            <a:endParaRPr lang="en-GB" sz="2800" dirty="0">
              <a:latin typeface="Mikado Regular" panose="02000000000000000000" pitchFamily="50" charset="0"/>
            </a:endParaRPr>
          </a:p>
        </p:txBody>
      </p:sp>
      <p:sp>
        <p:nvSpPr>
          <p:cNvPr id="37" name="TextBox 36">
            <a:extLst>
              <a:ext uri="{FF2B5EF4-FFF2-40B4-BE49-F238E27FC236}">
                <a16:creationId xmlns:a16="http://schemas.microsoft.com/office/drawing/2014/main" id="{6BDFCBBE-09F8-55F0-59AE-AA40AD76DB6C}"/>
              </a:ext>
            </a:extLst>
          </p:cNvPr>
          <p:cNvSpPr txBox="1"/>
          <p:nvPr/>
        </p:nvSpPr>
        <p:spPr>
          <a:xfrm>
            <a:off x="5910053" y="3083797"/>
            <a:ext cx="1384202" cy="523220"/>
          </a:xfrm>
          <a:prstGeom prst="rect">
            <a:avLst/>
          </a:prstGeom>
          <a:noFill/>
        </p:spPr>
        <p:txBody>
          <a:bodyPr wrap="square" rtlCol="0">
            <a:spAutoFit/>
          </a:bodyPr>
          <a:lstStyle/>
          <a:p>
            <a:pPr algn="ctr"/>
            <a:r>
              <a:rPr lang="en-GB" sz="2800" dirty="0">
                <a:latin typeface="Mikado Regular" panose="02000000000000000000" pitchFamily="50" charset="0"/>
              </a:rPr>
              <a:t>Iftar</a:t>
            </a:r>
          </a:p>
        </p:txBody>
      </p:sp>
      <p:sp>
        <p:nvSpPr>
          <p:cNvPr id="38" name="TextBox 37">
            <a:extLst>
              <a:ext uri="{FF2B5EF4-FFF2-40B4-BE49-F238E27FC236}">
                <a16:creationId xmlns:a16="http://schemas.microsoft.com/office/drawing/2014/main" id="{6771AACF-4542-F79D-AB60-AD1360939EEF}"/>
              </a:ext>
            </a:extLst>
          </p:cNvPr>
          <p:cNvSpPr txBox="1"/>
          <p:nvPr/>
        </p:nvSpPr>
        <p:spPr>
          <a:xfrm>
            <a:off x="2194074" y="5085651"/>
            <a:ext cx="1384202" cy="523220"/>
          </a:xfrm>
          <a:prstGeom prst="rect">
            <a:avLst/>
          </a:prstGeom>
          <a:noFill/>
        </p:spPr>
        <p:txBody>
          <a:bodyPr wrap="square" rtlCol="0">
            <a:spAutoFit/>
          </a:bodyPr>
          <a:lstStyle/>
          <a:p>
            <a:pPr algn="ctr"/>
            <a:r>
              <a:rPr lang="en-GB" sz="2800" dirty="0" err="1">
                <a:latin typeface="Mikado Regular" panose="02000000000000000000" pitchFamily="50" charset="0"/>
              </a:rPr>
              <a:t>Taqwa</a:t>
            </a:r>
            <a:endParaRPr lang="en-GB" sz="2800" dirty="0">
              <a:latin typeface="Mikado Regular" panose="02000000000000000000" pitchFamily="50" charset="0"/>
            </a:endParaRPr>
          </a:p>
        </p:txBody>
      </p:sp>
      <p:sp>
        <p:nvSpPr>
          <p:cNvPr id="39" name="TextBox 38">
            <a:extLst>
              <a:ext uri="{FF2B5EF4-FFF2-40B4-BE49-F238E27FC236}">
                <a16:creationId xmlns:a16="http://schemas.microsoft.com/office/drawing/2014/main" id="{1C1C0AEE-06BE-1B6B-B199-65016377341A}"/>
              </a:ext>
            </a:extLst>
          </p:cNvPr>
          <p:cNvSpPr txBox="1"/>
          <p:nvPr/>
        </p:nvSpPr>
        <p:spPr>
          <a:xfrm>
            <a:off x="4858733" y="5085652"/>
            <a:ext cx="1425335" cy="523220"/>
          </a:xfrm>
          <a:prstGeom prst="rect">
            <a:avLst/>
          </a:prstGeom>
          <a:noFill/>
        </p:spPr>
        <p:txBody>
          <a:bodyPr wrap="square" rtlCol="0">
            <a:spAutoFit/>
          </a:bodyPr>
          <a:lstStyle/>
          <a:p>
            <a:pPr algn="ctr"/>
            <a:r>
              <a:rPr lang="en-GB" sz="2800" dirty="0">
                <a:latin typeface="Mikado Regular" panose="02000000000000000000" pitchFamily="50" charset="0"/>
              </a:rPr>
              <a:t>Tarawih</a:t>
            </a:r>
          </a:p>
        </p:txBody>
      </p:sp>
      <p:pic>
        <p:nvPicPr>
          <p:cNvPr id="7" name="Picture 6" descr="A picture containing icon&#10;&#10;Description automatically generated">
            <a:extLst>
              <a:ext uri="{FF2B5EF4-FFF2-40B4-BE49-F238E27FC236}">
                <a16:creationId xmlns:a16="http://schemas.microsoft.com/office/drawing/2014/main" id="{37D3A7FC-0088-857C-5955-4590E9B91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375" y="2144800"/>
            <a:ext cx="2904897" cy="5562851"/>
          </a:xfrm>
          <a:prstGeom prst="rect">
            <a:avLst/>
          </a:prstGeom>
        </p:spPr>
      </p:pic>
      <p:sp>
        <p:nvSpPr>
          <p:cNvPr id="8" name="TextBox 7">
            <a:extLst>
              <a:ext uri="{FF2B5EF4-FFF2-40B4-BE49-F238E27FC236}">
                <a16:creationId xmlns:a16="http://schemas.microsoft.com/office/drawing/2014/main" id="{EDC9F68D-ECBE-A247-A82B-6D5398B99FF6}"/>
              </a:ext>
            </a:extLst>
          </p:cNvPr>
          <p:cNvSpPr txBox="1"/>
          <p:nvPr/>
        </p:nvSpPr>
        <p:spPr>
          <a:xfrm rot="877444">
            <a:off x="9963780" y="2747448"/>
            <a:ext cx="958057" cy="769441"/>
          </a:xfrm>
          <a:prstGeom prst="rect">
            <a:avLst/>
          </a:prstGeom>
          <a:noFill/>
        </p:spPr>
        <p:txBody>
          <a:bodyPr wrap="square" rtlCol="0">
            <a:spAutoFit/>
          </a:bodyPr>
          <a:lstStyle/>
          <a:p>
            <a:pPr algn="ctr"/>
            <a:r>
              <a:rPr lang="ar-SA" sz="4400" dirty="0">
                <a:solidFill>
                  <a:schemeClr val="bg1"/>
                </a:solidFill>
                <a:latin typeface="KFGQP_ Uthman_Taha_Naskh" panose="02000000000000000000" pitchFamily="2" charset="-78"/>
                <a:cs typeface="KFGQP_ Uthman_Taha_Naskh" panose="02000000000000000000" pitchFamily="2" charset="-78"/>
              </a:rPr>
              <a:t>صَوْم</a:t>
            </a:r>
            <a:endParaRPr lang="en-GB" sz="4400" dirty="0">
              <a:solidFill>
                <a:schemeClr val="bg1"/>
              </a:solidFill>
              <a:latin typeface="KFGQP_ Uthman_Taha_Naskh" panose="02000000000000000000" pitchFamily="2" charset="-78"/>
              <a:cs typeface="KFGQP_ Uthman_Taha_Naskh" panose="02000000000000000000" pitchFamily="2" charset="-78"/>
            </a:endParaRPr>
          </a:p>
        </p:txBody>
      </p:sp>
      <p:sp>
        <p:nvSpPr>
          <p:cNvPr id="9" name="TextBox 8">
            <a:extLst>
              <a:ext uri="{FF2B5EF4-FFF2-40B4-BE49-F238E27FC236}">
                <a16:creationId xmlns:a16="http://schemas.microsoft.com/office/drawing/2014/main" id="{042CEA1E-4564-7A13-D5B1-0F68BA3A61E6}"/>
              </a:ext>
            </a:extLst>
          </p:cNvPr>
          <p:cNvSpPr txBox="1"/>
          <p:nvPr/>
        </p:nvSpPr>
        <p:spPr>
          <a:xfrm rot="21240550">
            <a:off x="7974647" y="2775554"/>
            <a:ext cx="2657605" cy="769441"/>
          </a:xfrm>
          <a:prstGeom prst="rect">
            <a:avLst/>
          </a:prstGeom>
          <a:noFill/>
        </p:spPr>
        <p:txBody>
          <a:bodyPr wrap="square" rtlCol="0">
            <a:spAutoFit/>
          </a:bodyPr>
          <a:lstStyle/>
          <a:p>
            <a:pPr algn="ctr"/>
            <a:r>
              <a:rPr lang="ar-SA" sz="4400" dirty="0">
                <a:solidFill>
                  <a:schemeClr val="bg1"/>
                </a:solidFill>
                <a:latin typeface="KFGQP_ Uthman_Taha_Naskh" panose="02000000000000000000" pitchFamily="2" charset="-78"/>
                <a:cs typeface="KFGQP_ Uthman_Taha_Naskh" panose="02000000000000000000" pitchFamily="2" charset="-78"/>
              </a:rPr>
              <a:t>تقوى</a:t>
            </a:r>
            <a:endParaRPr lang="en-GB" sz="4400" dirty="0">
              <a:solidFill>
                <a:schemeClr val="bg1"/>
              </a:solidFill>
              <a:latin typeface="KFGQP_ Uthman_Taha_Naskh" panose="02000000000000000000" pitchFamily="2" charset="-78"/>
              <a:cs typeface="KFGQP_ Uthman_Taha_Naskh" panose="02000000000000000000" pitchFamily="2" charset="-78"/>
            </a:endParaRPr>
          </a:p>
        </p:txBody>
      </p:sp>
    </p:spTree>
    <p:extLst>
      <p:ext uri="{BB962C8B-B14F-4D97-AF65-F5344CB8AC3E}">
        <p14:creationId xmlns:p14="http://schemas.microsoft.com/office/powerpoint/2010/main" val="7327069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2000"/>
                                        <p:tgtEl>
                                          <p:spTgt spid="3">
                                            <p:txEl>
                                              <p:pRg st="0" end="0"/>
                                            </p:txEl>
                                          </p:spTgt>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500"/>
                                        <p:tgtEl>
                                          <p:spTgt spid="39"/>
                                        </p:tgtEl>
                                      </p:cBhvr>
                                    </p:animEffect>
                                  </p:childTnLst>
                                </p:cTn>
                              </p:par>
                              <p:par>
                                <p:cTn id="52" presetID="26" presetClass="emph" presetSubtype="0" repeatCount="indefinite" fill="hold" nodeType="withEffect">
                                  <p:stCondLst>
                                    <p:cond delay="0"/>
                                  </p:stCondLst>
                                  <p:childTnLst>
                                    <p:animEffect transition="out" filter="fade">
                                      <p:cBhvr>
                                        <p:cTn id="53" dur="1000" tmFilter="0, 0; .2, .5; .8, .5; 1, 0"/>
                                        <p:tgtEl>
                                          <p:spTgt spid="13"/>
                                        </p:tgtEl>
                                      </p:cBhvr>
                                    </p:animEffect>
                                    <p:animScale>
                                      <p:cBhvr>
                                        <p:cTn id="54" dur="500" autoRev="1" fill="hold"/>
                                        <p:tgtEl>
                                          <p:spTgt spid="13"/>
                                        </p:tgtEl>
                                      </p:cBhvr>
                                      <p:by x="105000" y="105000"/>
                                    </p:animScale>
                                  </p:childTnLst>
                                </p:cTn>
                              </p:par>
                              <p:par>
                                <p:cTn id="55" presetID="26" presetClass="emph" presetSubtype="0" repeatCount="indefinite" fill="hold" nodeType="withEffect">
                                  <p:stCondLst>
                                    <p:cond delay="0"/>
                                  </p:stCondLst>
                                  <p:childTnLst>
                                    <p:animEffect transition="out" filter="fade">
                                      <p:cBhvr>
                                        <p:cTn id="56" dur="1000" tmFilter="0, 0; .2, .5; .8, .5; 1, 0"/>
                                        <p:tgtEl>
                                          <p:spTgt spid="22"/>
                                        </p:tgtEl>
                                      </p:cBhvr>
                                    </p:animEffect>
                                    <p:animScale>
                                      <p:cBhvr>
                                        <p:cTn id="57" dur="500" autoRev="1" fill="hold"/>
                                        <p:tgtEl>
                                          <p:spTgt spid="22"/>
                                        </p:tgtEl>
                                      </p:cBhvr>
                                      <p:by x="105000" y="105000"/>
                                    </p:animScale>
                                  </p:childTnLst>
                                </p:cTn>
                              </p:par>
                              <p:par>
                                <p:cTn id="58" presetID="26" presetClass="emph" presetSubtype="0" repeatCount="indefinite" fill="hold" nodeType="withEffect">
                                  <p:stCondLst>
                                    <p:cond delay="0"/>
                                  </p:stCondLst>
                                  <p:childTnLst>
                                    <p:animEffect transition="out" filter="fade">
                                      <p:cBhvr>
                                        <p:cTn id="59" dur="1000" tmFilter="0, 0; .2, .5; .8, .5; 1, 0"/>
                                        <p:tgtEl>
                                          <p:spTgt spid="23"/>
                                        </p:tgtEl>
                                      </p:cBhvr>
                                    </p:animEffect>
                                    <p:animScale>
                                      <p:cBhvr>
                                        <p:cTn id="60" dur="500" autoRev="1" fill="hold"/>
                                        <p:tgtEl>
                                          <p:spTgt spid="23"/>
                                        </p:tgtEl>
                                      </p:cBhvr>
                                      <p:by x="105000" y="105000"/>
                                    </p:animScale>
                                  </p:childTnLst>
                                </p:cTn>
                              </p:par>
                              <p:par>
                                <p:cTn id="61" presetID="26" presetClass="emph" presetSubtype="0" repeatCount="indefinite" fill="hold" nodeType="withEffect">
                                  <p:stCondLst>
                                    <p:cond delay="0"/>
                                  </p:stCondLst>
                                  <p:childTnLst>
                                    <p:animEffect transition="out" filter="fade">
                                      <p:cBhvr>
                                        <p:cTn id="62" dur="1000" tmFilter="0, 0; .2, .5; .8, .5; 1, 0"/>
                                        <p:tgtEl>
                                          <p:spTgt spid="24"/>
                                        </p:tgtEl>
                                      </p:cBhvr>
                                    </p:animEffect>
                                    <p:animScale>
                                      <p:cBhvr>
                                        <p:cTn id="63" dur="500" autoRev="1" fill="hold"/>
                                        <p:tgtEl>
                                          <p:spTgt spid="24"/>
                                        </p:tgtEl>
                                      </p:cBhvr>
                                      <p:by x="105000" y="105000"/>
                                    </p:animScale>
                                  </p:childTnLst>
                                </p:cTn>
                              </p:par>
                              <p:par>
                                <p:cTn id="64" presetID="26" presetClass="emph" presetSubtype="0" repeatCount="indefinite" fill="hold" nodeType="withEffect">
                                  <p:stCondLst>
                                    <p:cond delay="0"/>
                                  </p:stCondLst>
                                  <p:childTnLst>
                                    <p:animEffect transition="out" filter="fade">
                                      <p:cBhvr>
                                        <p:cTn id="65" dur="1000" tmFilter="0, 0; .2, .5; .8, .5; 1, 0"/>
                                        <p:tgtEl>
                                          <p:spTgt spid="25"/>
                                        </p:tgtEl>
                                      </p:cBhvr>
                                    </p:animEffect>
                                    <p:animScale>
                                      <p:cBhvr>
                                        <p:cTn id="66" dur="5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5" grpId="0"/>
      <p:bldP spid="36" grpId="0"/>
      <p:bldP spid="37" grpId="0"/>
      <p:bldP spid="38" grpId="0"/>
      <p:bldP spid="39"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5B31-392F-E30A-FC73-A2F8B652F77D}"/>
              </a:ext>
            </a:extLst>
          </p:cNvPr>
          <p:cNvSpPr>
            <a:spLocks noGrp="1"/>
          </p:cNvSpPr>
          <p:nvPr>
            <p:ph type="title"/>
          </p:nvPr>
        </p:nvSpPr>
        <p:spPr/>
        <p:txBody>
          <a:bodyPr/>
          <a:lstStyle/>
          <a:p>
            <a:r>
              <a:rPr lang="en-US" sz="4400" dirty="0">
                <a:solidFill>
                  <a:srgbClr val="F26954"/>
                </a:solidFill>
                <a:latin typeface="Mikado Bold" panose="02000000000000000000" pitchFamily="50" charset="0"/>
              </a:rPr>
              <a:t>Lesson Objectives</a:t>
            </a:r>
            <a:endParaRPr lang="en-GB" dirty="0">
              <a:solidFill>
                <a:srgbClr val="F26954"/>
              </a:solidFill>
            </a:endParaRPr>
          </a:p>
        </p:txBody>
      </p:sp>
      <p:sp>
        <p:nvSpPr>
          <p:cNvPr id="3" name="Content Placeholder 2">
            <a:extLst>
              <a:ext uri="{FF2B5EF4-FFF2-40B4-BE49-F238E27FC236}">
                <a16:creationId xmlns:a16="http://schemas.microsoft.com/office/drawing/2014/main" id="{7CB8F40F-21EE-CB05-D04B-DADD01062041}"/>
              </a:ext>
            </a:extLst>
          </p:cNvPr>
          <p:cNvSpPr>
            <a:spLocks noGrp="1"/>
          </p:cNvSpPr>
          <p:nvPr>
            <p:ph idx="1"/>
          </p:nvPr>
        </p:nvSpPr>
        <p:spPr>
          <a:xfrm>
            <a:off x="838200" y="1825625"/>
            <a:ext cx="4172211" cy="4351338"/>
          </a:xfrm>
        </p:spPr>
        <p:txBody>
          <a:bodyPr/>
          <a:lstStyle/>
          <a:p>
            <a:pPr marL="0" indent="0">
              <a:lnSpc>
                <a:spcPct val="100000"/>
              </a:lnSpc>
              <a:spcAft>
                <a:spcPts val="600"/>
              </a:spcAft>
              <a:buNone/>
            </a:pPr>
            <a:r>
              <a:rPr lang="en-US" dirty="0">
                <a:solidFill>
                  <a:srgbClr val="454F57"/>
                </a:solidFill>
                <a:latin typeface="Mikado Regular" panose="02000000000000000000" pitchFamily="50" charset="0"/>
              </a:rPr>
              <a:t>By the end of this lesson, I will:</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Design an Eid card</a:t>
            </a:r>
          </a:p>
          <a:p>
            <a:pPr marL="514350" indent="-514350">
              <a:lnSpc>
                <a:spcPct val="100000"/>
              </a:lnSpc>
              <a:spcAft>
                <a:spcPts val="600"/>
              </a:spcAft>
              <a:buFont typeface="+mj-lt"/>
              <a:buAutoNum type="arabicPeriod"/>
            </a:pPr>
            <a:r>
              <a:rPr lang="en-US" dirty="0">
                <a:solidFill>
                  <a:srgbClr val="454F57"/>
                </a:solidFill>
                <a:latin typeface="Mikado Regular" panose="02000000000000000000" pitchFamily="50" charset="0"/>
              </a:rPr>
              <a:t>Think about others who may not have as much as me</a:t>
            </a:r>
          </a:p>
        </p:txBody>
      </p:sp>
      <p:pic>
        <p:nvPicPr>
          <p:cNvPr id="6" name="Graphic 5">
            <a:extLst>
              <a:ext uri="{FF2B5EF4-FFF2-40B4-BE49-F238E27FC236}">
                <a16:creationId xmlns:a16="http://schemas.microsoft.com/office/drawing/2014/main" id="{AB62459F-41F3-9320-5CF3-06EEB4A90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3458" y="1501181"/>
            <a:ext cx="6080342" cy="4675783"/>
          </a:xfrm>
          <a:prstGeom prst="rect">
            <a:avLst/>
          </a:prstGeom>
        </p:spPr>
      </p:pic>
    </p:spTree>
    <p:extLst>
      <p:ext uri="{BB962C8B-B14F-4D97-AF65-F5344CB8AC3E}">
        <p14:creationId xmlns:p14="http://schemas.microsoft.com/office/powerpoint/2010/main" val="79495080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5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5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F2DD40D-747E-EEE5-B60E-48DE005CB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F26954"/>
                </a:solidFill>
                <a:latin typeface="Mikado Bold" panose="02000000000000000000" pitchFamily="50" charset="0"/>
              </a:rPr>
              <a:t>Stop 9: </a:t>
            </a:r>
            <a:r>
              <a:rPr lang="en-US" dirty="0">
                <a:solidFill>
                  <a:srgbClr val="454F57"/>
                </a:solidFill>
                <a:latin typeface="Mikado Bold" panose="02000000000000000000" pitchFamily="50" charset="0"/>
              </a:rPr>
              <a:t>It’s Eid</a:t>
            </a:r>
            <a:r>
              <a:rPr lang="en-US" sz="4400" dirty="0">
                <a:solidFill>
                  <a:srgbClr val="454F57"/>
                </a:solidFill>
                <a:latin typeface="Mikado Bold" panose="02000000000000000000" pitchFamily="50" charset="0"/>
              </a:rPr>
              <a:t>	</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0" y="1825625"/>
            <a:ext cx="4485361" cy="4667249"/>
          </a:xfrm>
        </p:spPr>
        <p:txBody>
          <a:bodyPr>
            <a:normAutofit/>
          </a:bodyPr>
          <a:lstStyle/>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When Ramadan finishes, Allah gives us a celebration called </a:t>
            </a:r>
            <a:r>
              <a:rPr lang="en-US" sz="2400" dirty="0" err="1">
                <a:solidFill>
                  <a:srgbClr val="454F57"/>
                </a:solidFill>
                <a:latin typeface="Mikado Medium" panose="02000000000000000000" pitchFamily="50" charset="0"/>
              </a:rPr>
              <a:t>Eidul</a:t>
            </a:r>
            <a:r>
              <a:rPr lang="en-US" sz="2400" dirty="0">
                <a:solidFill>
                  <a:srgbClr val="454F57"/>
                </a:solidFill>
                <a:latin typeface="Mikado Medium" panose="02000000000000000000" pitchFamily="50" charset="0"/>
              </a:rPr>
              <a:t>-Fitr</a:t>
            </a:r>
            <a:r>
              <a:rPr lang="en-US" sz="2400" dirty="0">
                <a:solidFill>
                  <a:srgbClr val="454F57"/>
                </a:solidFill>
                <a:latin typeface="Mikado Regular" panose="02000000000000000000" pitchFamily="50" charset="0"/>
              </a:rPr>
              <a:t>. We celebrate Eid with our family, friends and community.</a:t>
            </a:r>
          </a:p>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We thank Allah for giving us the beautiful month of Ramadan.</a:t>
            </a:r>
          </a:p>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Allah is so Loving and so Kind!</a:t>
            </a:r>
          </a:p>
        </p:txBody>
      </p:sp>
      <p:pic>
        <p:nvPicPr>
          <p:cNvPr id="11" name="Graphic 10">
            <a:extLst>
              <a:ext uri="{FF2B5EF4-FFF2-40B4-BE49-F238E27FC236}">
                <a16:creationId xmlns:a16="http://schemas.microsoft.com/office/drawing/2014/main" id="{95C6D8B2-96AF-58D9-33BE-75CBA38DDF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8494" y="365125"/>
            <a:ext cx="3512443" cy="4769815"/>
          </a:xfrm>
          <a:prstGeom prst="rect">
            <a:avLst/>
          </a:prstGeom>
        </p:spPr>
      </p:pic>
      <p:sp>
        <p:nvSpPr>
          <p:cNvPr id="5" name="TextBox 4">
            <a:extLst>
              <a:ext uri="{FF2B5EF4-FFF2-40B4-BE49-F238E27FC236}">
                <a16:creationId xmlns:a16="http://schemas.microsoft.com/office/drawing/2014/main" id="{53236061-D41A-918A-66C7-AA6AD9EF01BD}"/>
              </a:ext>
            </a:extLst>
          </p:cNvPr>
          <p:cNvSpPr txBox="1"/>
          <p:nvPr/>
        </p:nvSpPr>
        <p:spPr>
          <a:xfrm>
            <a:off x="9820472"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9</a:t>
            </a:r>
            <a:endParaRPr lang="en-GB" sz="1400" dirty="0">
              <a:solidFill>
                <a:srgbClr val="FFC000"/>
              </a:solidFill>
              <a:latin typeface="Mikado Medium" panose="02000000000000000000" pitchFamily="50" charset="0"/>
              <a:cs typeface="Led regular" panose="02000000000000000000" pitchFamily="50" charset="0"/>
            </a:endParaRPr>
          </a:p>
        </p:txBody>
      </p:sp>
      <p:pic>
        <p:nvPicPr>
          <p:cNvPr id="9" name="Graphic 8">
            <a:extLst>
              <a:ext uri="{FF2B5EF4-FFF2-40B4-BE49-F238E27FC236}">
                <a16:creationId xmlns:a16="http://schemas.microsoft.com/office/drawing/2014/main" id="{5A12040C-C747-0701-2F2B-33B1106FB5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6000" y="3983277"/>
            <a:ext cx="2673776" cy="2509597"/>
          </a:xfrm>
          <a:prstGeom prst="rect">
            <a:avLst/>
          </a:prstGeom>
        </p:spPr>
      </p:pic>
    </p:spTree>
    <p:extLst>
      <p:ext uri="{BB962C8B-B14F-4D97-AF65-F5344CB8AC3E}">
        <p14:creationId xmlns:p14="http://schemas.microsoft.com/office/powerpoint/2010/main" val="411789616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14:presetBounceEnd="6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0000">
                                          <p:cBhvr additive="base">
                                            <p:cTn id="7" dur="1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accel="40000" fill="hold" nodeType="withEffect" p14:presetBounceEnd="6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1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750"/>
                                            <p:tgtEl>
                                              <p:spTgt spid="3">
                                                <p:txEl>
                                                  <p:pRg st="0" end="0"/>
                                                </p:txEl>
                                              </p:spTgt>
                                            </p:tgtEl>
                                          </p:cBhvr>
                                        </p:animEffect>
                                      </p:childTnLst>
                                    </p:cTn>
                                  </p:par>
                                </p:childTnLst>
                              </p:cTn>
                            </p:par>
                            <p:par>
                              <p:cTn id="17" fill="hold">
                                <p:stCondLst>
                                  <p:cond delay="1050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750"/>
                                            <p:tgtEl>
                                              <p:spTgt spid="3">
                                                <p:txEl>
                                                  <p:pRg st="1" end="1"/>
                                                </p:txEl>
                                              </p:spTgt>
                                            </p:tgtEl>
                                          </p:cBhvr>
                                        </p:animEffect>
                                      </p:childTnLst>
                                    </p:cTn>
                                  </p:par>
                                </p:childTnLst>
                              </p:cTn>
                            </p:par>
                            <p:par>
                              <p:cTn id="21" fill="hold">
                                <p:stCondLst>
                                  <p:cond delay="15375"/>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accel="4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750"/>
                                            <p:tgtEl>
                                              <p:spTgt spid="3">
                                                <p:txEl>
                                                  <p:pRg st="0" end="0"/>
                                                </p:txEl>
                                              </p:spTgt>
                                            </p:tgtEl>
                                          </p:cBhvr>
                                        </p:animEffect>
                                      </p:childTnLst>
                                    </p:cTn>
                                  </p:par>
                                </p:childTnLst>
                              </p:cTn>
                            </p:par>
                            <p:par>
                              <p:cTn id="17" fill="hold">
                                <p:stCondLst>
                                  <p:cond delay="1050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750"/>
                                            <p:tgtEl>
                                              <p:spTgt spid="3">
                                                <p:txEl>
                                                  <p:pRg st="1" end="1"/>
                                                </p:txEl>
                                              </p:spTgt>
                                            </p:tgtEl>
                                          </p:cBhvr>
                                        </p:animEffect>
                                      </p:childTnLst>
                                    </p:cTn>
                                  </p:par>
                                </p:childTnLst>
                              </p:cTn>
                            </p:par>
                            <p:par>
                              <p:cTn id="21" fill="hold">
                                <p:stCondLst>
                                  <p:cond delay="15375"/>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D21D-B4CF-D745-AEAF-00889561136E}"/>
              </a:ext>
            </a:extLst>
          </p:cNvPr>
          <p:cNvSpPr>
            <a:spLocks noGrp="1"/>
          </p:cNvSpPr>
          <p:nvPr>
            <p:ph type="title"/>
          </p:nvPr>
        </p:nvSpPr>
        <p:spPr/>
        <p:txBody>
          <a:bodyPr/>
          <a:lstStyle/>
          <a:p>
            <a:r>
              <a:rPr lang="en-US" sz="4400" dirty="0">
                <a:solidFill>
                  <a:srgbClr val="F26954"/>
                </a:solidFill>
                <a:latin typeface="Mikado Bold" panose="02000000000000000000" pitchFamily="50" charset="0"/>
              </a:rPr>
              <a:t>Eid</a:t>
            </a:r>
            <a:endParaRPr lang="en-GB" dirty="0"/>
          </a:p>
        </p:txBody>
      </p:sp>
      <p:pic>
        <p:nvPicPr>
          <p:cNvPr id="7" name="Content Placeholder 6" descr="Logo&#10;&#10;Description automatically generated">
            <a:extLst>
              <a:ext uri="{FF2B5EF4-FFF2-40B4-BE49-F238E27FC236}">
                <a16:creationId xmlns:a16="http://schemas.microsoft.com/office/drawing/2014/main" id="{23887F00-A563-E614-7FAC-B427202B90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20025" y="0"/>
            <a:ext cx="2329842" cy="2329842"/>
          </a:xfrm>
        </p:spPr>
      </p:pic>
      <p:pic>
        <p:nvPicPr>
          <p:cNvPr id="8" name="Graphic 7">
            <a:extLst>
              <a:ext uri="{FF2B5EF4-FFF2-40B4-BE49-F238E27FC236}">
                <a16:creationId xmlns:a16="http://schemas.microsoft.com/office/drawing/2014/main" id="{1717D07F-8F41-C0CB-B625-19666B860D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074741" y="3087449"/>
            <a:ext cx="2134329" cy="3256092"/>
          </a:xfrm>
          <a:prstGeom prst="rect">
            <a:avLst/>
          </a:prstGeom>
        </p:spPr>
      </p:pic>
      <p:pic>
        <p:nvPicPr>
          <p:cNvPr id="9" name="Graphic 8">
            <a:extLst>
              <a:ext uri="{FF2B5EF4-FFF2-40B4-BE49-F238E27FC236}">
                <a16:creationId xmlns:a16="http://schemas.microsoft.com/office/drawing/2014/main" id="{89EA8C98-49E3-7D2D-6D2E-891B3C2B88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214991" y="2880987"/>
            <a:ext cx="2627023" cy="889566"/>
          </a:xfrm>
          <a:prstGeom prst="rect">
            <a:avLst/>
          </a:prstGeom>
        </p:spPr>
      </p:pic>
      <p:sp>
        <p:nvSpPr>
          <p:cNvPr id="10" name="Content Placeholder 2">
            <a:extLst>
              <a:ext uri="{FF2B5EF4-FFF2-40B4-BE49-F238E27FC236}">
                <a16:creationId xmlns:a16="http://schemas.microsoft.com/office/drawing/2014/main" id="{39D0B590-B02D-0D27-9F64-04CE66A180EF}"/>
              </a:ext>
            </a:extLst>
          </p:cNvPr>
          <p:cNvSpPr txBox="1">
            <a:spLocks/>
          </p:cNvSpPr>
          <p:nvPr/>
        </p:nvSpPr>
        <p:spPr>
          <a:xfrm>
            <a:off x="7348602" y="3044783"/>
            <a:ext cx="2793304" cy="768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en-US" sz="2400" dirty="0" err="1">
                <a:solidFill>
                  <a:prstClr val="black"/>
                </a:solidFill>
                <a:latin typeface="Mikado Regular" panose="02000000000000000000" pitchFamily="50" charset="0"/>
              </a:rPr>
              <a:t>Yayy</a:t>
            </a:r>
            <a:r>
              <a:rPr lang="en-US" sz="2400" dirty="0">
                <a:solidFill>
                  <a:prstClr val="black"/>
                </a:solidFill>
                <a:latin typeface="Mikado Regular" panose="02000000000000000000" pitchFamily="50" charset="0"/>
              </a:rPr>
              <a:t>! I love Eid!</a:t>
            </a:r>
          </a:p>
        </p:txBody>
      </p:sp>
      <p:sp>
        <p:nvSpPr>
          <p:cNvPr id="11" name="Content Placeholder 2">
            <a:extLst>
              <a:ext uri="{FF2B5EF4-FFF2-40B4-BE49-F238E27FC236}">
                <a16:creationId xmlns:a16="http://schemas.microsoft.com/office/drawing/2014/main" id="{4B3C6F4F-E9F7-6587-C402-3FB694DD62F6}"/>
              </a:ext>
            </a:extLst>
          </p:cNvPr>
          <p:cNvSpPr txBox="1">
            <a:spLocks/>
          </p:cNvSpPr>
          <p:nvPr/>
        </p:nvSpPr>
        <p:spPr>
          <a:xfrm>
            <a:off x="838200" y="1825626"/>
            <a:ext cx="4485361" cy="5042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What do you love about Eid?</a:t>
            </a:r>
          </a:p>
          <a:p>
            <a:pPr marL="0" indent="0">
              <a:lnSpc>
                <a:spcPct val="100000"/>
              </a:lnSpc>
              <a:spcBef>
                <a:spcPts val="1200"/>
              </a:spcBef>
              <a:spcAft>
                <a:spcPts val="600"/>
              </a:spcAft>
              <a:buNone/>
            </a:pPr>
            <a:endParaRPr lang="en-US" sz="2400" dirty="0">
              <a:solidFill>
                <a:srgbClr val="454F57"/>
              </a:solidFill>
              <a:latin typeface="Mikado Regular" panose="02000000000000000000" pitchFamily="50" charset="0"/>
            </a:endParaRPr>
          </a:p>
        </p:txBody>
      </p:sp>
      <p:sp>
        <p:nvSpPr>
          <p:cNvPr id="12" name="Content Placeholder 2">
            <a:extLst>
              <a:ext uri="{FF2B5EF4-FFF2-40B4-BE49-F238E27FC236}">
                <a16:creationId xmlns:a16="http://schemas.microsoft.com/office/drawing/2014/main" id="{E827F252-4D67-DBC6-AC53-2475CD92270B}"/>
              </a:ext>
            </a:extLst>
          </p:cNvPr>
          <p:cNvSpPr txBox="1">
            <a:spLocks/>
          </p:cNvSpPr>
          <p:nvPr/>
        </p:nvSpPr>
        <p:spPr>
          <a:xfrm>
            <a:off x="838200" y="2880987"/>
            <a:ext cx="5913329" cy="504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But who might be all alone this Eid?</a:t>
            </a:r>
          </a:p>
        </p:txBody>
      </p:sp>
      <p:sp>
        <p:nvSpPr>
          <p:cNvPr id="13" name="Content Placeholder 2">
            <a:extLst>
              <a:ext uri="{FF2B5EF4-FFF2-40B4-BE49-F238E27FC236}">
                <a16:creationId xmlns:a16="http://schemas.microsoft.com/office/drawing/2014/main" id="{5D89BB93-34FA-47B7-51F5-D8F37A6690B9}"/>
              </a:ext>
            </a:extLst>
          </p:cNvPr>
          <p:cNvSpPr txBox="1">
            <a:spLocks/>
          </p:cNvSpPr>
          <p:nvPr/>
        </p:nvSpPr>
        <p:spPr>
          <a:xfrm>
            <a:off x="838200" y="3939524"/>
            <a:ext cx="4485361" cy="504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Who might be feeling sad? </a:t>
            </a:r>
          </a:p>
        </p:txBody>
      </p:sp>
      <p:sp>
        <p:nvSpPr>
          <p:cNvPr id="14" name="Content Placeholder 2">
            <a:extLst>
              <a:ext uri="{FF2B5EF4-FFF2-40B4-BE49-F238E27FC236}">
                <a16:creationId xmlns:a16="http://schemas.microsoft.com/office/drawing/2014/main" id="{A423C37B-433E-F576-E4F6-A0F6E10ADC0F}"/>
              </a:ext>
            </a:extLst>
          </p:cNvPr>
          <p:cNvSpPr txBox="1">
            <a:spLocks/>
          </p:cNvSpPr>
          <p:nvPr/>
        </p:nvSpPr>
        <p:spPr>
          <a:xfrm>
            <a:off x="838200" y="4998061"/>
            <a:ext cx="4485361" cy="504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What should we do?</a:t>
            </a:r>
          </a:p>
        </p:txBody>
      </p:sp>
    </p:spTree>
    <p:extLst>
      <p:ext uri="{BB962C8B-B14F-4D97-AF65-F5344CB8AC3E}">
        <p14:creationId xmlns:p14="http://schemas.microsoft.com/office/powerpoint/2010/main" val="2805917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7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800"/>
                                            <p:tgtEl>
                                              <p:spTgt spid="10">
                                                <p:txEl>
                                                  <p:pRg st="0" end="0"/>
                                                </p:txEl>
                                              </p:spTgt>
                                            </p:tgtEl>
                                          </p:cBhvr>
                                        </p:animEffect>
                                      </p:childTnLst>
                                    </p:cTn>
                                  </p:par>
                                </p:childTnLst>
                              </p:cTn>
                            </p:par>
                            <p:par>
                              <p:cTn id="21" fill="hold">
                                <p:stCondLst>
                                  <p:cond delay="4550"/>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left)">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50000"/>
                                      </p:iterate>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left)">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50000"/>
                                      </p:iterate>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left)">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50000"/>
                                      </p:iterate>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left)">
                                          <p:cBhvr>
                                            <p:cTn id="3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build="p"/>
          <p:bldP spid="13" grpId="0" build="p"/>
          <p:bldP spid="1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7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800"/>
                                            <p:tgtEl>
                                              <p:spTgt spid="10">
                                                <p:txEl>
                                                  <p:pRg st="0" end="0"/>
                                                </p:txEl>
                                              </p:spTgt>
                                            </p:tgtEl>
                                          </p:cBhvr>
                                        </p:animEffect>
                                      </p:childTnLst>
                                    </p:cTn>
                                  </p:par>
                                </p:childTnLst>
                              </p:cTn>
                            </p:par>
                            <p:par>
                              <p:cTn id="21" fill="hold">
                                <p:stCondLst>
                                  <p:cond delay="4550"/>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left)">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50000"/>
                                      </p:iterate>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left)">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50000"/>
                                      </p:iterate>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left)">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50000"/>
                                      </p:iterate>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left)">
                                          <p:cBhvr>
                                            <p:cTn id="3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build="p"/>
          <p:bldP spid="13" grpId="0" build="p"/>
          <p:bldP spid="14" grpId="0" build="p"/>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0DC7-6548-0D73-51FC-7669BA801C27}"/>
              </a:ext>
            </a:extLst>
          </p:cNvPr>
          <p:cNvSpPr>
            <a:spLocks noGrp="1"/>
          </p:cNvSpPr>
          <p:nvPr>
            <p:ph type="title"/>
          </p:nvPr>
        </p:nvSpPr>
        <p:spPr/>
        <p:txBody>
          <a:bodyPr/>
          <a:lstStyle/>
          <a:p>
            <a:r>
              <a:rPr lang="en-US" sz="4400" dirty="0">
                <a:solidFill>
                  <a:srgbClr val="F26954"/>
                </a:solidFill>
                <a:latin typeface="Mikado Bold" panose="02000000000000000000" pitchFamily="50" charset="0"/>
              </a:rPr>
              <a:t>Eid Card</a:t>
            </a:r>
            <a:endParaRPr lang="en-GB" dirty="0"/>
          </a:p>
        </p:txBody>
      </p:sp>
      <p:pic>
        <p:nvPicPr>
          <p:cNvPr id="5" name="Graphic 4">
            <a:extLst>
              <a:ext uri="{FF2B5EF4-FFF2-40B4-BE49-F238E27FC236}">
                <a16:creationId xmlns:a16="http://schemas.microsoft.com/office/drawing/2014/main" id="{B8196DF1-937E-AA17-A26E-3C3249F58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3314" y="1287282"/>
            <a:ext cx="5213800" cy="4722312"/>
          </a:xfrm>
          <a:prstGeom prst="rect">
            <a:avLst/>
          </a:prstGeom>
        </p:spPr>
      </p:pic>
      <p:sp>
        <p:nvSpPr>
          <p:cNvPr id="6" name="Content Placeholder 2">
            <a:extLst>
              <a:ext uri="{FF2B5EF4-FFF2-40B4-BE49-F238E27FC236}">
                <a16:creationId xmlns:a16="http://schemas.microsoft.com/office/drawing/2014/main" id="{392DF936-A444-719B-3DD7-54114A120D51}"/>
              </a:ext>
            </a:extLst>
          </p:cNvPr>
          <p:cNvSpPr>
            <a:spLocks noGrp="1"/>
          </p:cNvSpPr>
          <p:nvPr>
            <p:ph idx="1"/>
          </p:nvPr>
        </p:nvSpPr>
        <p:spPr>
          <a:xfrm>
            <a:off x="838200" y="2019527"/>
            <a:ext cx="5213800" cy="2818946"/>
          </a:xfrm>
        </p:spPr>
        <p:txBody>
          <a:bodyPr>
            <a:normAutofit/>
          </a:bodyPr>
          <a:lstStyle/>
          <a:p>
            <a:pPr marL="0" indent="0">
              <a:lnSpc>
                <a:spcPct val="100000"/>
              </a:lnSpc>
              <a:spcAft>
                <a:spcPts val="600"/>
              </a:spcAft>
              <a:buNone/>
            </a:pPr>
            <a:r>
              <a:rPr lang="en-US" sz="2600" dirty="0">
                <a:solidFill>
                  <a:srgbClr val="F26954"/>
                </a:solidFill>
                <a:latin typeface="Mikado Medium" panose="02000000000000000000" pitchFamily="50" charset="0"/>
              </a:rPr>
              <a:t>[A] </a:t>
            </a:r>
            <a:r>
              <a:rPr lang="en-US" sz="2600" dirty="0">
                <a:solidFill>
                  <a:srgbClr val="454F57"/>
                </a:solidFill>
                <a:latin typeface="Mikado Regular" panose="02000000000000000000" pitchFamily="50" charset="0"/>
              </a:rPr>
              <a:t>Make an Eid Card for either</a:t>
            </a:r>
          </a:p>
          <a:p>
            <a:pPr marL="514350" indent="-514350">
              <a:lnSpc>
                <a:spcPct val="100000"/>
              </a:lnSpc>
              <a:spcAft>
                <a:spcPts val="600"/>
              </a:spcAft>
              <a:buFont typeface="+mj-lt"/>
              <a:buAutoNum type="arabicPeriod"/>
            </a:pPr>
            <a:r>
              <a:rPr lang="en-US" sz="2600" dirty="0">
                <a:solidFill>
                  <a:srgbClr val="454F57"/>
                </a:solidFill>
                <a:latin typeface="Mikado Regular" panose="02000000000000000000" pitchFamily="50" charset="0"/>
              </a:rPr>
              <a:t>A distant relative</a:t>
            </a:r>
          </a:p>
          <a:p>
            <a:pPr marL="514350" indent="-514350">
              <a:lnSpc>
                <a:spcPct val="100000"/>
              </a:lnSpc>
              <a:spcAft>
                <a:spcPts val="600"/>
              </a:spcAft>
              <a:buFont typeface="+mj-lt"/>
              <a:buAutoNum type="arabicPeriod"/>
            </a:pPr>
            <a:r>
              <a:rPr lang="en-US" sz="2600" dirty="0">
                <a:solidFill>
                  <a:srgbClr val="454F57"/>
                </a:solidFill>
                <a:latin typeface="Mikado Regular" panose="02000000000000000000" pitchFamily="50" charset="0"/>
              </a:rPr>
              <a:t>A </a:t>
            </a:r>
            <a:r>
              <a:rPr lang="en-US" sz="2600" dirty="0" err="1">
                <a:solidFill>
                  <a:srgbClr val="454F57"/>
                </a:solidFill>
                <a:latin typeface="Mikado Regular" panose="02000000000000000000" pitchFamily="50" charset="0"/>
              </a:rPr>
              <a:t>neighbour</a:t>
            </a:r>
            <a:endParaRPr lang="en-US" sz="2600" dirty="0">
              <a:solidFill>
                <a:srgbClr val="454F57"/>
              </a:solidFill>
              <a:latin typeface="Mikado Regular" panose="02000000000000000000" pitchFamily="50" charset="0"/>
            </a:endParaRPr>
          </a:p>
          <a:p>
            <a:pPr marL="514350" indent="-514350">
              <a:lnSpc>
                <a:spcPct val="100000"/>
              </a:lnSpc>
              <a:spcAft>
                <a:spcPts val="600"/>
              </a:spcAft>
              <a:buFont typeface="+mj-lt"/>
              <a:buAutoNum type="arabicPeriod"/>
            </a:pPr>
            <a:r>
              <a:rPr lang="en-US" sz="2600" dirty="0">
                <a:solidFill>
                  <a:srgbClr val="454F57"/>
                </a:solidFill>
                <a:latin typeface="Mikado Regular" panose="02000000000000000000" pitchFamily="50" charset="0"/>
              </a:rPr>
              <a:t>Someone celebrating Eid without their family.</a:t>
            </a:r>
          </a:p>
        </p:txBody>
      </p:sp>
    </p:spTree>
    <p:extLst>
      <p:ext uri="{BB962C8B-B14F-4D97-AF65-F5344CB8AC3E}">
        <p14:creationId xmlns:p14="http://schemas.microsoft.com/office/powerpoint/2010/main" val="11741370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750"/>
                                            <p:tgtEl>
                                              <p:spTgt spid="6">
                                                <p:txEl>
                                                  <p:pRg st="0" end="0"/>
                                                </p:txEl>
                                              </p:spTgt>
                                            </p:tgtEl>
                                          </p:cBhvr>
                                        </p:animEffect>
                                      </p:childTnLst>
                                    </p:cTn>
                                  </p:par>
                                </p:childTnLst>
                              </p:cTn>
                            </p:par>
                            <p:par>
                              <p:cTn id="13" fill="hold">
                                <p:stCondLst>
                                  <p:cond delay="475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750"/>
                                            <p:tgtEl>
                                              <p:spTgt spid="6">
                                                <p:txEl>
                                                  <p:pRg st="1" end="1"/>
                                                </p:txEl>
                                              </p:spTgt>
                                            </p:tgtEl>
                                          </p:cBhvr>
                                        </p:animEffect>
                                      </p:childTnLst>
                                    </p:cTn>
                                  </p:par>
                                </p:childTnLst>
                              </p:cTn>
                            </p:par>
                            <p:par>
                              <p:cTn id="17" fill="hold">
                                <p:stCondLst>
                                  <p:cond delay="62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750"/>
                                            <p:tgtEl>
                                              <p:spTgt spid="6">
                                                <p:txEl>
                                                  <p:pRg st="2" end="2"/>
                                                </p:txEl>
                                              </p:spTgt>
                                            </p:tgtEl>
                                          </p:cBhvr>
                                        </p:animEffect>
                                      </p:childTnLst>
                                    </p:cTn>
                                  </p:par>
                                </p:childTnLst>
                              </p:cTn>
                            </p:par>
                            <p:par>
                              <p:cTn id="21" fill="hold">
                                <p:stCondLst>
                                  <p:cond delay="7375"/>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left)">
                                          <p:cBhvr>
                                            <p:cTn id="24" dur="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iterate type="wd">
                                        <p:tmPct val="50000"/>
                                      </p:iterate>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750"/>
                                            <p:tgtEl>
                                              <p:spTgt spid="6">
                                                <p:txEl>
                                                  <p:pRg st="0" end="0"/>
                                                </p:txEl>
                                              </p:spTgt>
                                            </p:tgtEl>
                                          </p:cBhvr>
                                        </p:animEffect>
                                      </p:childTnLst>
                                    </p:cTn>
                                  </p:par>
                                </p:childTnLst>
                              </p:cTn>
                            </p:par>
                            <p:par>
                              <p:cTn id="13" fill="hold">
                                <p:stCondLst>
                                  <p:cond delay="4750"/>
                                </p:stCondLst>
                                <p:childTnLst>
                                  <p:par>
                                    <p:cTn id="14" presetID="22" presetClass="entr" presetSubtype="8" fill="hold" grpId="0" nodeType="afterEffect">
                                      <p:stCondLst>
                                        <p:cond delay="0"/>
                                      </p:stCondLst>
                                      <p:iterate type="wd">
                                        <p:tmPct val="50000"/>
                                      </p:iterate>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750"/>
                                            <p:tgtEl>
                                              <p:spTgt spid="6">
                                                <p:txEl>
                                                  <p:pRg st="1" end="1"/>
                                                </p:txEl>
                                              </p:spTgt>
                                            </p:tgtEl>
                                          </p:cBhvr>
                                        </p:animEffect>
                                      </p:childTnLst>
                                    </p:cTn>
                                  </p:par>
                                </p:childTnLst>
                              </p:cTn>
                            </p:par>
                            <p:par>
                              <p:cTn id="17" fill="hold">
                                <p:stCondLst>
                                  <p:cond delay="6250"/>
                                </p:stCondLst>
                                <p:childTnLst>
                                  <p:par>
                                    <p:cTn id="18" presetID="22" presetClass="entr" presetSubtype="8" fill="hold" grpId="0" nodeType="afterEffect">
                                      <p:stCondLst>
                                        <p:cond delay="0"/>
                                      </p:stCondLst>
                                      <p:iterate type="wd">
                                        <p:tmPct val="50000"/>
                                      </p:iterate>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750"/>
                                            <p:tgtEl>
                                              <p:spTgt spid="6">
                                                <p:txEl>
                                                  <p:pRg st="2" end="2"/>
                                                </p:txEl>
                                              </p:spTgt>
                                            </p:tgtEl>
                                          </p:cBhvr>
                                        </p:animEffect>
                                      </p:childTnLst>
                                    </p:cTn>
                                  </p:par>
                                </p:childTnLst>
                              </p:cTn>
                            </p:par>
                            <p:par>
                              <p:cTn id="21" fill="hold">
                                <p:stCondLst>
                                  <p:cond delay="7375"/>
                                </p:stCondLst>
                                <p:childTnLst>
                                  <p:par>
                                    <p:cTn id="22" presetID="22" presetClass="entr" presetSubtype="8" fill="hold" grpId="0" nodeType="afterEffect">
                                      <p:stCondLst>
                                        <p:cond delay="0"/>
                                      </p:stCondLst>
                                      <p:iterate type="wd">
                                        <p:tmPct val="50000"/>
                                      </p:iterate>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left)">
                                          <p:cBhvr>
                                            <p:cTn id="24" dur="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sheed - Eidun Said by Zain Bhikha - HD">
            <a:hlinkClick r:id="" action="ppaction://media"/>
            <a:extLst>
              <a:ext uri="{FF2B5EF4-FFF2-40B4-BE49-F238E27FC236}">
                <a16:creationId xmlns:a16="http://schemas.microsoft.com/office/drawing/2014/main" id="{31EF731D-67EF-2AAC-7ECF-6EB38C3474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4610553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BD17E-8522-37DD-3AFB-890532D415F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718801" y="59959"/>
            <a:ext cx="13939954" cy="5666018"/>
          </a:xfrm>
          <a:prstGeom prst="rect">
            <a:avLst/>
          </a:prstGeom>
        </p:spPr>
      </p:pic>
      <p:pic>
        <p:nvPicPr>
          <p:cNvPr id="6" name="Graphic 5">
            <a:extLst>
              <a:ext uri="{FF2B5EF4-FFF2-40B4-BE49-F238E27FC236}">
                <a16:creationId xmlns:a16="http://schemas.microsoft.com/office/drawing/2014/main" id="{3417A78D-04B8-6394-D2B9-DE5F9281A7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775" y="4610688"/>
            <a:ext cx="971550" cy="433264"/>
          </a:xfrm>
          <a:prstGeom prst="rect">
            <a:avLst/>
          </a:prstGeom>
        </p:spPr>
      </p:pic>
      <p:sp>
        <p:nvSpPr>
          <p:cNvPr id="9" name="Title 1">
            <a:extLst>
              <a:ext uri="{FF2B5EF4-FFF2-40B4-BE49-F238E27FC236}">
                <a16:creationId xmlns:a16="http://schemas.microsoft.com/office/drawing/2014/main" id="{4507724C-D7AA-8F29-E227-2FCA616E633B}"/>
              </a:ext>
            </a:extLst>
          </p:cNvPr>
          <p:cNvSpPr txBox="1">
            <a:spLocks/>
          </p:cNvSpPr>
          <p:nvPr/>
        </p:nvSpPr>
        <p:spPr>
          <a:xfrm>
            <a:off x="331305" y="336787"/>
            <a:ext cx="2908852" cy="15904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00699C"/>
                </a:solidFill>
                <a:latin typeface="Mikado Bold" panose="02000000000000000000" pitchFamily="50" charset="0"/>
              </a:rPr>
              <a:t>Learning</a:t>
            </a:r>
          </a:p>
          <a:p>
            <a:r>
              <a:rPr lang="en-US" sz="5400" dirty="0">
                <a:solidFill>
                  <a:srgbClr val="00B4B1"/>
                </a:solidFill>
                <a:latin typeface="Mikado Bold" panose="02000000000000000000" pitchFamily="50" charset="0"/>
              </a:rPr>
              <a:t>Map</a:t>
            </a:r>
            <a:endParaRPr lang="en-GB" sz="9600" dirty="0">
              <a:solidFill>
                <a:srgbClr val="00B4B1"/>
              </a:solidFill>
              <a:latin typeface="Mikado Bold" panose="02000000000000000000" pitchFamily="50" charset="0"/>
            </a:endParaRPr>
          </a:p>
        </p:txBody>
      </p:sp>
      <p:sp>
        <p:nvSpPr>
          <p:cNvPr id="10" name="Oval 9">
            <a:extLst>
              <a:ext uri="{FF2B5EF4-FFF2-40B4-BE49-F238E27FC236}">
                <a16:creationId xmlns:a16="http://schemas.microsoft.com/office/drawing/2014/main" id="{07FE50A6-03B0-70B1-5E74-1401D95EFC63}"/>
              </a:ext>
            </a:extLst>
          </p:cNvPr>
          <p:cNvSpPr/>
          <p:nvPr/>
        </p:nvSpPr>
        <p:spPr>
          <a:xfrm>
            <a:off x="485062" y="3281732"/>
            <a:ext cx="924338" cy="924338"/>
          </a:xfrm>
          <a:prstGeom prst="ellipse">
            <a:avLst/>
          </a:prstGeom>
          <a:solidFill>
            <a:srgbClr val="C24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2CB65EC6-D4D4-1BC2-1FDE-B0F9A5D7CE1A}"/>
              </a:ext>
            </a:extLst>
          </p:cNvPr>
          <p:cNvSpPr/>
          <p:nvPr/>
        </p:nvSpPr>
        <p:spPr>
          <a:xfrm>
            <a:off x="5185291" y="955197"/>
            <a:ext cx="924338" cy="924338"/>
          </a:xfrm>
          <a:prstGeom prst="ellipse">
            <a:avLst/>
          </a:prstGeom>
          <a:solidFill>
            <a:srgbClr val="00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08032CB-DF87-5B68-1011-B8AB658960B7}"/>
              </a:ext>
            </a:extLst>
          </p:cNvPr>
          <p:cNvSpPr/>
          <p:nvPr/>
        </p:nvSpPr>
        <p:spPr>
          <a:xfrm>
            <a:off x="7586635" y="3860188"/>
            <a:ext cx="924338" cy="924338"/>
          </a:xfrm>
          <a:prstGeom prst="ellipse">
            <a:avLst/>
          </a:prstGeom>
          <a:solidFill>
            <a:srgbClr val="631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96627AB0-BEA1-FAE3-6DEA-D9BD60396228}"/>
              </a:ext>
            </a:extLst>
          </p:cNvPr>
          <p:cNvSpPr/>
          <p:nvPr/>
        </p:nvSpPr>
        <p:spPr>
          <a:xfrm>
            <a:off x="9696307" y="4070364"/>
            <a:ext cx="924338" cy="924338"/>
          </a:xfrm>
          <a:prstGeom prst="ellipse">
            <a:avLst/>
          </a:prstGeom>
          <a:solidFill>
            <a:srgbClr val="F26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757B3B4A-1482-B38D-1AB6-888F7AC2A99E}"/>
              </a:ext>
            </a:extLst>
          </p:cNvPr>
          <p:cNvSpPr txBox="1"/>
          <p:nvPr/>
        </p:nvSpPr>
        <p:spPr>
          <a:xfrm>
            <a:off x="465184" y="3520745"/>
            <a:ext cx="956733" cy="461665"/>
          </a:xfrm>
          <a:prstGeom prst="rect">
            <a:avLst/>
          </a:prstGeom>
          <a:noFill/>
        </p:spPr>
        <p:txBody>
          <a:bodyPr wrap="square" rtlCol="0">
            <a:spAutoFit/>
          </a:bodyPr>
          <a:lstStyle/>
          <a:p>
            <a:pPr algn="ctr"/>
            <a:r>
              <a:rPr lang="en-US" sz="2400" dirty="0">
                <a:solidFill>
                  <a:schemeClr val="bg1"/>
                </a:solidFill>
                <a:latin typeface="Poppins ExtraBold" panose="00000900000000000000" pitchFamily="2" charset="0"/>
                <a:cs typeface="Poppins ExtraBold" panose="00000900000000000000" pitchFamily="2" charset="0"/>
              </a:rPr>
              <a:t>L1</a:t>
            </a:r>
            <a:endParaRPr lang="en-GB" sz="2400" dirty="0">
              <a:solidFill>
                <a:schemeClr val="bg1"/>
              </a:solidFill>
              <a:latin typeface="Poppins ExtraBold" panose="00000900000000000000" pitchFamily="2" charset="0"/>
              <a:cs typeface="Poppins ExtraBold" panose="00000900000000000000" pitchFamily="2" charset="0"/>
            </a:endParaRPr>
          </a:p>
        </p:txBody>
      </p:sp>
      <p:sp>
        <p:nvSpPr>
          <p:cNvPr id="15" name="TextBox 14">
            <a:extLst>
              <a:ext uri="{FF2B5EF4-FFF2-40B4-BE49-F238E27FC236}">
                <a16:creationId xmlns:a16="http://schemas.microsoft.com/office/drawing/2014/main" id="{9A3B3043-06EB-3D08-DC21-61145707576B}"/>
              </a:ext>
            </a:extLst>
          </p:cNvPr>
          <p:cNvSpPr txBox="1"/>
          <p:nvPr/>
        </p:nvSpPr>
        <p:spPr>
          <a:xfrm>
            <a:off x="5175352" y="1210395"/>
            <a:ext cx="956733" cy="461665"/>
          </a:xfrm>
          <a:prstGeom prst="rect">
            <a:avLst/>
          </a:prstGeom>
          <a:noFill/>
        </p:spPr>
        <p:txBody>
          <a:bodyPr wrap="square" rtlCol="0">
            <a:spAutoFit/>
          </a:bodyPr>
          <a:lstStyle/>
          <a:p>
            <a:pPr algn="ctr"/>
            <a:r>
              <a:rPr lang="en-US" sz="2400" dirty="0">
                <a:solidFill>
                  <a:schemeClr val="bg1"/>
                </a:solidFill>
                <a:latin typeface="Poppins ExtraBold" panose="00000900000000000000" pitchFamily="2" charset="0"/>
                <a:cs typeface="Poppins ExtraBold" panose="00000900000000000000" pitchFamily="2" charset="0"/>
              </a:rPr>
              <a:t>L2</a:t>
            </a:r>
            <a:endParaRPr lang="en-GB" sz="2400" dirty="0">
              <a:solidFill>
                <a:schemeClr val="bg1"/>
              </a:solidFill>
              <a:latin typeface="Poppins ExtraBold" panose="00000900000000000000" pitchFamily="2" charset="0"/>
              <a:cs typeface="Poppins ExtraBold" panose="00000900000000000000" pitchFamily="2" charset="0"/>
            </a:endParaRPr>
          </a:p>
        </p:txBody>
      </p:sp>
      <p:sp>
        <p:nvSpPr>
          <p:cNvPr id="16" name="TextBox 15">
            <a:extLst>
              <a:ext uri="{FF2B5EF4-FFF2-40B4-BE49-F238E27FC236}">
                <a16:creationId xmlns:a16="http://schemas.microsoft.com/office/drawing/2014/main" id="{52DEE1BE-2CEB-0694-05C4-448D3CDA6BD9}"/>
              </a:ext>
            </a:extLst>
          </p:cNvPr>
          <p:cNvSpPr txBox="1"/>
          <p:nvPr/>
        </p:nvSpPr>
        <p:spPr>
          <a:xfrm>
            <a:off x="7576696" y="4101463"/>
            <a:ext cx="956733" cy="461665"/>
          </a:xfrm>
          <a:prstGeom prst="rect">
            <a:avLst/>
          </a:prstGeom>
          <a:noFill/>
        </p:spPr>
        <p:txBody>
          <a:bodyPr wrap="square" rtlCol="0">
            <a:spAutoFit/>
          </a:bodyPr>
          <a:lstStyle/>
          <a:p>
            <a:pPr algn="ctr"/>
            <a:r>
              <a:rPr lang="en-US" sz="2400" dirty="0">
                <a:solidFill>
                  <a:schemeClr val="bg1"/>
                </a:solidFill>
                <a:latin typeface="Poppins ExtraBold" panose="00000900000000000000" pitchFamily="2" charset="0"/>
                <a:cs typeface="Poppins ExtraBold" panose="00000900000000000000" pitchFamily="2" charset="0"/>
              </a:rPr>
              <a:t>L3</a:t>
            </a:r>
            <a:endParaRPr lang="en-GB" sz="2400" dirty="0">
              <a:solidFill>
                <a:schemeClr val="bg1"/>
              </a:solidFill>
              <a:latin typeface="Poppins ExtraBold" panose="00000900000000000000" pitchFamily="2" charset="0"/>
              <a:cs typeface="Poppins ExtraBold" panose="00000900000000000000" pitchFamily="2" charset="0"/>
            </a:endParaRPr>
          </a:p>
        </p:txBody>
      </p:sp>
      <p:sp>
        <p:nvSpPr>
          <p:cNvPr id="17" name="TextBox 16">
            <a:extLst>
              <a:ext uri="{FF2B5EF4-FFF2-40B4-BE49-F238E27FC236}">
                <a16:creationId xmlns:a16="http://schemas.microsoft.com/office/drawing/2014/main" id="{E1DB705F-D951-BD53-3E77-DC21F8FB423D}"/>
              </a:ext>
            </a:extLst>
          </p:cNvPr>
          <p:cNvSpPr txBox="1"/>
          <p:nvPr/>
        </p:nvSpPr>
        <p:spPr>
          <a:xfrm>
            <a:off x="9680109" y="4301700"/>
            <a:ext cx="956733" cy="461665"/>
          </a:xfrm>
          <a:prstGeom prst="rect">
            <a:avLst/>
          </a:prstGeom>
          <a:noFill/>
        </p:spPr>
        <p:txBody>
          <a:bodyPr wrap="square" rtlCol="0">
            <a:spAutoFit/>
          </a:bodyPr>
          <a:lstStyle/>
          <a:p>
            <a:pPr algn="ctr"/>
            <a:r>
              <a:rPr lang="en-US" sz="2400" dirty="0">
                <a:solidFill>
                  <a:schemeClr val="bg1"/>
                </a:solidFill>
                <a:latin typeface="Poppins ExtraBold" panose="00000900000000000000" pitchFamily="2" charset="0"/>
                <a:cs typeface="Poppins ExtraBold" panose="00000900000000000000" pitchFamily="2" charset="0"/>
              </a:rPr>
              <a:t>L4</a:t>
            </a:r>
            <a:endParaRPr lang="en-GB" sz="2400" dirty="0">
              <a:solidFill>
                <a:schemeClr val="bg1"/>
              </a:solidFill>
              <a:latin typeface="Poppins ExtraBold" panose="00000900000000000000" pitchFamily="2" charset="0"/>
              <a:cs typeface="Poppins ExtraBold" panose="00000900000000000000" pitchFamily="2" charset="0"/>
            </a:endParaRPr>
          </a:p>
        </p:txBody>
      </p:sp>
      <p:sp>
        <p:nvSpPr>
          <p:cNvPr id="18" name="Title 1">
            <a:extLst>
              <a:ext uri="{FF2B5EF4-FFF2-40B4-BE49-F238E27FC236}">
                <a16:creationId xmlns:a16="http://schemas.microsoft.com/office/drawing/2014/main" id="{D2B1EC4D-4F90-F827-08FD-83C0FDC254D2}"/>
              </a:ext>
            </a:extLst>
          </p:cNvPr>
          <p:cNvSpPr txBox="1">
            <a:spLocks/>
          </p:cNvSpPr>
          <p:nvPr/>
        </p:nvSpPr>
        <p:spPr>
          <a:xfrm>
            <a:off x="319847" y="2648058"/>
            <a:ext cx="1247406"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C24759"/>
                </a:solidFill>
                <a:latin typeface="Mikado Bold" panose="02000000000000000000" pitchFamily="50" charset="0"/>
              </a:rPr>
              <a:t>Why do </a:t>
            </a:r>
          </a:p>
          <a:p>
            <a:pPr algn="ctr"/>
            <a:r>
              <a:rPr lang="en-US" sz="2000" dirty="0">
                <a:solidFill>
                  <a:srgbClr val="C24759"/>
                </a:solidFill>
                <a:latin typeface="Mikado Bold" panose="02000000000000000000" pitchFamily="50" charset="0"/>
              </a:rPr>
              <a:t>we fast?</a:t>
            </a:r>
            <a:endParaRPr lang="en-GB" sz="2000" dirty="0">
              <a:solidFill>
                <a:srgbClr val="C24759"/>
              </a:solidFill>
              <a:latin typeface="Mikado Bold" panose="02000000000000000000" pitchFamily="50" charset="0"/>
            </a:endParaRPr>
          </a:p>
        </p:txBody>
      </p:sp>
      <p:sp>
        <p:nvSpPr>
          <p:cNvPr id="19" name="Title 1">
            <a:extLst>
              <a:ext uri="{FF2B5EF4-FFF2-40B4-BE49-F238E27FC236}">
                <a16:creationId xmlns:a16="http://schemas.microsoft.com/office/drawing/2014/main" id="{B9E5159A-71DE-6418-A463-71A930BFE419}"/>
              </a:ext>
            </a:extLst>
          </p:cNvPr>
          <p:cNvSpPr txBox="1">
            <a:spLocks/>
          </p:cNvSpPr>
          <p:nvPr/>
        </p:nvSpPr>
        <p:spPr>
          <a:xfrm>
            <a:off x="4193034" y="1927259"/>
            <a:ext cx="2908852" cy="5575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00A3B5"/>
                </a:solidFill>
                <a:latin typeface="Mikado Bold" panose="02000000000000000000" pitchFamily="50" charset="0"/>
              </a:rPr>
              <a:t>How do </a:t>
            </a:r>
          </a:p>
          <a:p>
            <a:pPr algn="ctr"/>
            <a:r>
              <a:rPr lang="en-US" sz="2000" dirty="0">
                <a:solidFill>
                  <a:srgbClr val="00A3B5"/>
                </a:solidFill>
                <a:latin typeface="Mikado Bold" panose="02000000000000000000" pitchFamily="50" charset="0"/>
              </a:rPr>
              <a:t>we fast?</a:t>
            </a:r>
            <a:endParaRPr lang="en-GB" sz="2000" dirty="0">
              <a:solidFill>
                <a:srgbClr val="00A3B5"/>
              </a:solidFill>
              <a:latin typeface="Mikado Bold" panose="02000000000000000000" pitchFamily="50" charset="0"/>
            </a:endParaRPr>
          </a:p>
        </p:txBody>
      </p:sp>
      <p:sp>
        <p:nvSpPr>
          <p:cNvPr id="20" name="Title 1">
            <a:extLst>
              <a:ext uri="{FF2B5EF4-FFF2-40B4-BE49-F238E27FC236}">
                <a16:creationId xmlns:a16="http://schemas.microsoft.com/office/drawing/2014/main" id="{879ACDD4-084F-CB24-BA95-7FBA9CAB9D74}"/>
              </a:ext>
            </a:extLst>
          </p:cNvPr>
          <p:cNvSpPr txBox="1">
            <a:spLocks/>
          </p:cNvSpPr>
          <p:nvPr/>
        </p:nvSpPr>
        <p:spPr>
          <a:xfrm>
            <a:off x="7478592" y="2887392"/>
            <a:ext cx="1152939" cy="7183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63144A"/>
                </a:solidFill>
                <a:latin typeface="Mikado Bold" panose="02000000000000000000" pitchFamily="50" charset="0"/>
              </a:rPr>
              <a:t>A Special Night</a:t>
            </a:r>
            <a:endParaRPr lang="en-GB" sz="2000" dirty="0">
              <a:solidFill>
                <a:srgbClr val="63144A"/>
              </a:solidFill>
              <a:latin typeface="Mikado Bold" panose="02000000000000000000" pitchFamily="50" charset="0"/>
            </a:endParaRPr>
          </a:p>
        </p:txBody>
      </p:sp>
      <p:sp>
        <p:nvSpPr>
          <p:cNvPr id="21" name="Title 1">
            <a:extLst>
              <a:ext uri="{FF2B5EF4-FFF2-40B4-BE49-F238E27FC236}">
                <a16:creationId xmlns:a16="http://schemas.microsoft.com/office/drawing/2014/main" id="{6C8F28EF-3564-D680-D3AD-7DE7EEE0D973}"/>
              </a:ext>
            </a:extLst>
          </p:cNvPr>
          <p:cNvSpPr txBox="1">
            <a:spLocks/>
          </p:cNvSpPr>
          <p:nvPr/>
        </p:nvSpPr>
        <p:spPr>
          <a:xfrm>
            <a:off x="9587642" y="5080854"/>
            <a:ext cx="1152939" cy="7183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F26954"/>
                </a:solidFill>
                <a:latin typeface="Mikado Bold" panose="02000000000000000000" pitchFamily="50" charset="0"/>
              </a:rPr>
              <a:t>Eid </a:t>
            </a:r>
          </a:p>
          <a:p>
            <a:pPr algn="ctr"/>
            <a:r>
              <a:rPr lang="en-US" sz="2000" dirty="0">
                <a:solidFill>
                  <a:srgbClr val="F26954"/>
                </a:solidFill>
                <a:latin typeface="Mikado Bold" panose="02000000000000000000" pitchFamily="50" charset="0"/>
              </a:rPr>
              <a:t>al-Fitr</a:t>
            </a:r>
            <a:endParaRPr lang="en-GB" sz="2000" dirty="0">
              <a:solidFill>
                <a:srgbClr val="F26954"/>
              </a:solidFill>
              <a:latin typeface="Mikado Bold" panose="02000000000000000000" pitchFamily="50" charset="0"/>
            </a:endParaRPr>
          </a:p>
        </p:txBody>
      </p:sp>
      <p:cxnSp>
        <p:nvCxnSpPr>
          <p:cNvPr id="23" name="Straight Connector 22">
            <a:extLst>
              <a:ext uri="{FF2B5EF4-FFF2-40B4-BE49-F238E27FC236}">
                <a16:creationId xmlns:a16="http://schemas.microsoft.com/office/drawing/2014/main" id="{4430F23C-440F-A15A-8AF3-36BD79D757BF}"/>
              </a:ext>
            </a:extLst>
          </p:cNvPr>
          <p:cNvCxnSpPr/>
          <p:nvPr/>
        </p:nvCxnSpPr>
        <p:spPr>
          <a:xfrm>
            <a:off x="1977887" y="4088756"/>
            <a:ext cx="0" cy="904461"/>
          </a:xfrm>
          <a:prstGeom prst="line">
            <a:avLst/>
          </a:prstGeom>
          <a:ln w="28575">
            <a:solidFill>
              <a:srgbClr val="C24759"/>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3389EB1E-A39F-7AEF-871B-CD6E8079AF65}"/>
              </a:ext>
            </a:extLst>
          </p:cNvPr>
          <p:cNvSpPr txBox="1">
            <a:spLocks/>
          </p:cNvSpPr>
          <p:nvPr/>
        </p:nvSpPr>
        <p:spPr>
          <a:xfrm>
            <a:off x="800101" y="5053520"/>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C24759"/>
                </a:solidFill>
                <a:latin typeface="Mikado Bold" panose="02000000000000000000" pitchFamily="50" charset="0"/>
              </a:rPr>
              <a:t>Stop 1:</a:t>
            </a:r>
          </a:p>
          <a:p>
            <a:pPr algn="ctr"/>
            <a:r>
              <a:rPr lang="en-US" sz="2000" dirty="0">
                <a:solidFill>
                  <a:srgbClr val="454F57"/>
                </a:solidFill>
                <a:latin typeface="Mikado Medium" panose="02000000000000000000" pitchFamily="50" charset="0"/>
              </a:rPr>
              <a:t>Ramadan</a:t>
            </a:r>
            <a:r>
              <a:rPr lang="en-US" sz="2000" dirty="0">
                <a:solidFill>
                  <a:srgbClr val="454F57"/>
                </a:solidFill>
                <a:latin typeface="Mikado Regular" panose="02000000000000000000" pitchFamily="50" charset="0"/>
              </a:rPr>
              <a:t> is here</a:t>
            </a:r>
            <a:endParaRPr lang="en-GB" sz="2000" dirty="0">
              <a:solidFill>
                <a:srgbClr val="454F57"/>
              </a:solidFill>
              <a:latin typeface="Mikado Regular" panose="02000000000000000000" pitchFamily="50" charset="0"/>
            </a:endParaRPr>
          </a:p>
        </p:txBody>
      </p:sp>
      <p:cxnSp>
        <p:nvCxnSpPr>
          <p:cNvPr id="25" name="Straight Connector 24">
            <a:extLst>
              <a:ext uri="{FF2B5EF4-FFF2-40B4-BE49-F238E27FC236}">
                <a16:creationId xmlns:a16="http://schemas.microsoft.com/office/drawing/2014/main" id="{DC5F6ABB-9E5B-E76D-FF93-C94B109C9F80}"/>
              </a:ext>
            </a:extLst>
          </p:cNvPr>
          <p:cNvCxnSpPr/>
          <p:nvPr/>
        </p:nvCxnSpPr>
        <p:spPr>
          <a:xfrm>
            <a:off x="3001619" y="2763552"/>
            <a:ext cx="0" cy="904461"/>
          </a:xfrm>
          <a:prstGeom prst="line">
            <a:avLst/>
          </a:prstGeom>
          <a:ln w="28575">
            <a:solidFill>
              <a:srgbClr val="C24759"/>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081B3ADA-DF57-B248-21DE-7D4C82EA0582}"/>
              </a:ext>
            </a:extLst>
          </p:cNvPr>
          <p:cNvSpPr txBox="1">
            <a:spLocks/>
          </p:cNvSpPr>
          <p:nvPr/>
        </p:nvSpPr>
        <p:spPr>
          <a:xfrm>
            <a:off x="1823833" y="3728316"/>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C24759"/>
                </a:solidFill>
                <a:latin typeface="Mikado Bold" panose="02000000000000000000" pitchFamily="50" charset="0"/>
              </a:rPr>
              <a:t>Stop 2:</a:t>
            </a:r>
          </a:p>
          <a:p>
            <a:pPr algn="ctr"/>
            <a:r>
              <a:rPr lang="en-US" sz="2000" dirty="0">
                <a:solidFill>
                  <a:srgbClr val="454F57"/>
                </a:solidFill>
                <a:latin typeface="Mikado Regular" panose="02000000000000000000" pitchFamily="50" charset="0"/>
              </a:rPr>
              <a:t>What is</a:t>
            </a:r>
          </a:p>
          <a:p>
            <a:pPr algn="ctr"/>
            <a:r>
              <a:rPr lang="en-US" sz="2000" dirty="0">
                <a:solidFill>
                  <a:srgbClr val="454F57"/>
                </a:solidFill>
                <a:latin typeface="Mikado Medium" panose="02000000000000000000" pitchFamily="50" charset="0"/>
              </a:rPr>
              <a:t>Sawm?</a:t>
            </a:r>
            <a:endParaRPr lang="en-GB" sz="2000" dirty="0">
              <a:solidFill>
                <a:srgbClr val="454F57"/>
              </a:solidFill>
              <a:latin typeface="Mikado Medium" panose="02000000000000000000" pitchFamily="50" charset="0"/>
            </a:endParaRPr>
          </a:p>
        </p:txBody>
      </p:sp>
      <p:cxnSp>
        <p:nvCxnSpPr>
          <p:cNvPr id="27" name="Straight Connector 26">
            <a:extLst>
              <a:ext uri="{FF2B5EF4-FFF2-40B4-BE49-F238E27FC236}">
                <a16:creationId xmlns:a16="http://schemas.microsoft.com/office/drawing/2014/main" id="{3960D3DD-C9B9-1BED-B329-36D0737ACDEE}"/>
              </a:ext>
            </a:extLst>
          </p:cNvPr>
          <p:cNvCxnSpPr/>
          <p:nvPr/>
        </p:nvCxnSpPr>
        <p:spPr>
          <a:xfrm>
            <a:off x="4314869" y="2337667"/>
            <a:ext cx="0" cy="904461"/>
          </a:xfrm>
          <a:prstGeom prst="line">
            <a:avLst/>
          </a:prstGeom>
          <a:ln w="28575">
            <a:solidFill>
              <a:srgbClr val="C24759"/>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4477F25-7B10-361D-5A02-A8B1A6AE9335}"/>
              </a:ext>
            </a:extLst>
          </p:cNvPr>
          <p:cNvSpPr txBox="1">
            <a:spLocks/>
          </p:cNvSpPr>
          <p:nvPr/>
        </p:nvSpPr>
        <p:spPr>
          <a:xfrm>
            <a:off x="3137083" y="3302431"/>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C24759"/>
                </a:solidFill>
                <a:latin typeface="Mikado Bold" panose="02000000000000000000" pitchFamily="50" charset="0"/>
              </a:rPr>
              <a:t>Stop 3:</a:t>
            </a:r>
          </a:p>
          <a:p>
            <a:pPr algn="ctr"/>
            <a:r>
              <a:rPr lang="en-US" sz="2000" dirty="0">
                <a:solidFill>
                  <a:srgbClr val="454F57"/>
                </a:solidFill>
                <a:latin typeface="Mikado Regular" panose="02000000000000000000" pitchFamily="50" charset="0"/>
              </a:rPr>
              <a:t>Why do</a:t>
            </a:r>
          </a:p>
          <a:p>
            <a:pPr algn="ctr"/>
            <a:r>
              <a:rPr lang="en-US" sz="2000" dirty="0">
                <a:solidFill>
                  <a:srgbClr val="454F57"/>
                </a:solidFill>
                <a:latin typeface="Mikado Regular" panose="02000000000000000000" pitchFamily="50" charset="0"/>
              </a:rPr>
              <a:t>we </a:t>
            </a:r>
            <a:r>
              <a:rPr lang="en-US" sz="2000" dirty="0">
                <a:solidFill>
                  <a:srgbClr val="454F57"/>
                </a:solidFill>
                <a:latin typeface="Mikado Medium" panose="02000000000000000000" pitchFamily="50" charset="0"/>
              </a:rPr>
              <a:t>Fast?</a:t>
            </a:r>
            <a:endParaRPr lang="en-GB" sz="2000" dirty="0">
              <a:solidFill>
                <a:srgbClr val="454F57"/>
              </a:solidFill>
              <a:latin typeface="Mikado Medium" panose="02000000000000000000" pitchFamily="50" charset="0"/>
            </a:endParaRPr>
          </a:p>
        </p:txBody>
      </p:sp>
      <p:cxnSp>
        <p:nvCxnSpPr>
          <p:cNvPr id="29" name="Straight Connector 28">
            <a:extLst>
              <a:ext uri="{FF2B5EF4-FFF2-40B4-BE49-F238E27FC236}">
                <a16:creationId xmlns:a16="http://schemas.microsoft.com/office/drawing/2014/main" id="{7DC6AF24-4993-F330-AA8E-2E335D9AB6CD}"/>
              </a:ext>
            </a:extLst>
          </p:cNvPr>
          <p:cNvCxnSpPr>
            <a:cxnSpLocks/>
          </p:cNvCxnSpPr>
          <p:nvPr/>
        </p:nvCxnSpPr>
        <p:spPr>
          <a:xfrm>
            <a:off x="6459424" y="585371"/>
            <a:ext cx="1107568" cy="0"/>
          </a:xfrm>
          <a:prstGeom prst="line">
            <a:avLst/>
          </a:prstGeom>
          <a:ln w="28575">
            <a:solidFill>
              <a:srgbClr val="00B4B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B13471CA-4C97-2BE7-3496-7A4806AFC4DE}"/>
              </a:ext>
            </a:extLst>
          </p:cNvPr>
          <p:cNvSpPr txBox="1">
            <a:spLocks/>
          </p:cNvSpPr>
          <p:nvPr/>
        </p:nvSpPr>
        <p:spPr>
          <a:xfrm>
            <a:off x="7631599" y="273809"/>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B4B1"/>
                </a:solidFill>
                <a:latin typeface="Mikado Bold" panose="02000000000000000000" pitchFamily="50" charset="0"/>
              </a:rPr>
              <a:t>Stop 4:</a:t>
            </a:r>
          </a:p>
          <a:p>
            <a:r>
              <a:rPr lang="en-US" sz="2000" dirty="0" err="1">
                <a:solidFill>
                  <a:srgbClr val="454F57"/>
                </a:solidFill>
                <a:latin typeface="Mikado Medium" panose="02000000000000000000" pitchFamily="50" charset="0"/>
              </a:rPr>
              <a:t>Suhur</a:t>
            </a:r>
            <a:endParaRPr lang="en-GB" sz="2000" dirty="0">
              <a:solidFill>
                <a:srgbClr val="454F57"/>
              </a:solidFill>
              <a:latin typeface="Mikado Regular" panose="02000000000000000000" pitchFamily="50" charset="0"/>
            </a:endParaRPr>
          </a:p>
        </p:txBody>
      </p:sp>
      <p:cxnSp>
        <p:nvCxnSpPr>
          <p:cNvPr id="34" name="Straight Connector 33">
            <a:extLst>
              <a:ext uri="{FF2B5EF4-FFF2-40B4-BE49-F238E27FC236}">
                <a16:creationId xmlns:a16="http://schemas.microsoft.com/office/drawing/2014/main" id="{2417314E-E230-990B-77DD-C8F7576420FB}"/>
              </a:ext>
            </a:extLst>
          </p:cNvPr>
          <p:cNvCxnSpPr>
            <a:cxnSpLocks/>
          </p:cNvCxnSpPr>
          <p:nvPr/>
        </p:nvCxnSpPr>
        <p:spPr>
          <a:xfrm>
            <a:off x="6919938" y="1531872"/>
            <a:ext cx="711661" cy="0"/>
          </a:xfrm>
          <a:prstGeom prst="line">
            <a:avLst/>
          </a:prstGeom>
          <a:ln w="28575">
            <a:solidFill>
              <a:srgbClr val="00B4B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50CF193F-9A1B-885C-3923-A9D005F3D31A}"/>
              </a:ext>
            </a:extLst>
          </p:cNvPr>
          <p:cNvSpPr txBox="1">
            <a:spLocks/>
          </p:cNvSpPr>
          <p:nvPr/>
        </p:nvSpPr>
        <p:spPr>
          <a:xfrm>
            <a:off x="7650742" y="1194029"/>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B4B1"/>
                </a:solidFill>
                <a:latin typeface="Mikado Bold" panose="02000000000000000000" pitchFamily="50" charset="0"/>
              </a:rPr>
              <a:t>Stop 5:</a:t>
            </a:r>
          </a:p>
          <a:p>
            <a:r>
              <a:rPr lang="en-US" sz="2000" dirty="0">
                <a:solidFill>
                  <a:srgbClr val="454F57"/>
                </a:solidFill>
                <a:latin typeface="Mikado Regular" panose="02000000000000000000" pitchFamily="50" charset="0"/>
              </a:rPr>
              <a:t>During the Day</a:t>
            </a:r>
            <a:endParaRPr lang="en-GB" sz="2000" dirty="0">
              <a:solidFill>
                <a:srgbClr val="454F57"/>
              </a:solidFill>
              <a:latin typeface="Mikado Regular" panose="02000000000000000000" pitchFamily="50" charset="0"/>
            </a:endParaRPr>
          </a:p>
        </p:txBody>
      </p:sp>
      <p:cxnSp>
        <p:nvCxnSpPr>
          <p:cNvPr id="37" name="Straight Connector 36">
            <a:extLst>
              <a:ext uri="{FF2B5EF4-FFF2-40B4-BE49-F238E27FC236}">
                <a16:creationId xmlns:a16="http://schemas.microsoft.com/office/drawing/2014/main" id="{BFE6FB3C-022D-F3BD-D228-710A85F511E8}"/>
              </a:ext>
            </a:extLst>
          </p:cNvPr>
          <p:cNvCxnSpPr>
            <a:cxnSpLocks/>
          </p:cNvCxnSpPr>
          <p:nvPr/>
        </p:nvCxnSpPr>
        <p:spPr>
          <a:xfrm>
            <a:off x="6109629" y="3242128"/>
            <a:ext cx="711661" cy="0"/>
          </a:xfrm>
          <a:prstGeom prst="line">
            <a:avLst/>
          </a:prstGeom>
          <a:ln w="28575">
            <a:solidFill>
              <a:srgbClr val="00B4B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B0E41DF9-4859-1778-20A9-C2055BF14AA2}"/>
              </a:ext>
            </a:extLst>
          </p:cNvPr>
          <p:cNvSpPr txBox="1">
            <a:spLocks/>
          </p:cNvSpPr>
          <p:nvPr/>
        </p:nvSpPr>
        <p:spPr>
          <a:xfrm>
            <a:off x="3751794" y="2839510"/>
            <a:ext cx="2355572" cy="8528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dirty="0">
                <a:solidFill>
                  <a:srgbClr val="00B4B1"/>
                </a:solidFill>
                <a:latin typeface="Mikado Bold" panose="02000000000000000000" pitchFamily="50" charset="0"/>
              </a:rPr>
              <a:t>Stop 7:</a:t>
            </a:r>
          </a:p>
          <a:p>
            <a:pPr algn="r"/>
            <a:r>
              <a:rPr lang="en-US" sz="2000" dirty="0">
                <a:solidFill>
                  <a:srgbClr val="454F57"/>
                </a:solidFill>
                <a:latin typeface="Mikado Regular" panose="02000000000000000000" pitchFamily="50" charset="0"/>
              </a:rPr>
              <a:t>The Night</a:t>
            </a:r>
          </a:p>
          <a:p>
            <a:pPr algn="r"/>
            <a:r>
              <a:rPr lang="en-US" sz="2000" dirty="0">
                <a:solidFill>
                  <a:srgbClr val="454F57"/>
                </a:solidFill>
                <a:latin typeface="Mikado Regular" panose="02000000000000000000" pitchFamily="50" charset="0"/>
              </a:rPr>
              <a:t>Prayer</a:t>
            </a:r>
            <a:endParaRPr lang="en-GB" sz="2000" dirty="0">
              <a:solidFill>
                <a:srgbClr val="454F57"/>
              </a:solidFill>
              <a:latin typeface="Mikado Regular" panose="02000000000000000000" pitchFamily="50" charset="0"/>
            </a:endParaRPr>
          </a:p>
        </p:txBody>
      </p:sp>
      <p:cxnSp>
        <p:nvCxnSpPr>
          <p:cNvPr id="39" name="Straight Connector 38">
            <a:extLst>
              <a:ext uri="{FF2B5EF4-FFF2-40B4-BE49-F238E27FC236}">
                <a16:creationId xmlns:a16="http://schemas.microsoft.com/office/drawing/2014/main" id="{45DBCDC6-0397-D180-EB81-A6562D09301E}"/>
              </a:ext>
            </a:extLst>
          </p:cNvPr>
          <p:cNvCxnSpPr>
            <a:cxnSpLocks/>
          </p:cNvCxnSpPr>
          <p:nvPr/>
        </p:nvCxnSpPr>
        <p:spPr>
          <a:xfrm>
            <a:off x="6047270" y="5204854"/>
            <a:ext cx="1297747" cy="0"/>
          </a:xfrm>
          <a:prstGeom prst="line">
            <a:avLst/>
          </a:prstGeom>
          <a:ln w="28575">
            <a:solidFill>
              <a:srgbClr val="63144A"/>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E8467609-B217-F3A0-285E-15CEA5441E31}"/>
              </a:ext>
            </a:extLst>
          </p:cNvPr>
          <p:cNvSpPr txBox="1">
            <a:spLocks/>
          </p:cNvSpPr>
          <p:nvPr/>
        </p:nvSpPr>
        <p:spPr>
          <a:xfrm>
            <a:off x="3689436" y="4802236"/>
            <a:ext cx="2355572" cy="8528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dirty="0">
                <a:solidFill>
                  <a:srgbClr val="63144A"/>
                </a:solidFill>
                <a:latin typeface="Mikado Bold" panose="02000000000000000000" pitchFamily="50" charset="0"/>
              </a:rPr>
              <a:t>Stop 8:</a:t>
            </a:r>
          </a:p>
          <a:p>
            <a:pPr algn="r"/>
            <a:r>
              <a:rPr lang="en-US" sz="2000" dirty="0" err="1">
                <a:solidFill>
                  <a:srgbClr val="454F57"/>
                </a:solidFill>
                <a:latin typeface="Mikado Medium" panose="02000000000000000000" pitchFamily="50" charset="0"/>
              </a:rPr>
              <a:t>Laylat</a:t>
            </a:r>
            <a:r>
              <a:rPr lang="en-US" sz="2000" dirty="0">
                <a:solidFill>
                  <a:srgbClr val="454F57"/>
                </a:solidFill>
                <a:latin typeface="Mikado Medium" panose="02000000000000000000" pitchFamily="50" charset="0"/>
              </a:rPr>
              <a:t> al-</a:t>
            </a:r>
            <a:r>
              <a:rPr lang="en-US" sz="2000" dirty="0" err="1">
                <a:solidFill>
                  <a:srgbClr val="454F57"/>
                </a:solidFill>
                <a:latin typeface="Mikado Medium" panose="02000000000000000000" pitchFamily="50" charset="0"/>
              </a:rPr>
              <a:t>Qadr</a:t>
            </a:r>
            <a:endParaRPr lang="en-GB" sz="2000" dirty="0">
              <a:solidFill>
                <a:srgbClr val="454F57"/>
              </a:solidFill>
              <a:latin typeface="Mikado Regular" panose="02000000000000000000" pitchFamily="50" charset="0"/>
            </a:endParaRPr>
          </a:p>
        </p:txBody>
      </p:sp>
      <p:cxnSp>
        <p:nvCxnSpPr>
          <p:cNvPr id="42" name="Straight Connector 41">
            <a:extLst>
              <a:ext uri="{FF2B5EF4-FFF2-40B4-BE49-F238E27FC236}">
                <a16:creationId xmlns:a16="http://schemas.microsoft.com/office/drawing/2014/main" id="{D79E9707-CF43-EA0E-64F6-31DD37DE9FFC}"/>
              </a:ext>
            </a:extLst>
          </p:cNvPr>
          <p:cNvCxnSpPr>
            <a:cxnSpLocks/>
          </p:cNvCxnSpPr>
          <p:nvPr/>
        </p:nvCxnSpPr>
        <p:spPr>
          <a:xfrm>
            <a:off x="6919938" y="2475773"/>
            <a:ext cx="711661" cy="0"/>
          </a:xfrm>
          <a:prstGeom prst="line">
            <a:avLst/>
          </a:prstGeom>
          <a:ln w="28575">
            <a:solidFill>
              <a:srgbClr val="00B4B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49CA4180-796B-653E-588C-63D83D269D55}"/>
              </a:ext>
            </a:extLst>
          </p:cNvPr>
          <p:cNvSpPr txBox="1">
            <a:spLocks/>
          </p:cNvSpPr>
          <p:nvPr/>
        </p:nvSpPr>
        <p:spPr>
          <a:xfrm>
            <a:off x="7650742" y="2137930"/>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B4B1"/>
                </a:solidFill>
                <a:latin typeface="Mikado Bold" panose="02000000000000000000" pitchFamily="50" charset="0"/>
              </a:rPr>
              <a:t>Stop 6:</a:t>
            </a:r>
          </a:p>
          <a:p>
            <a:r>
              <a:rPr lang="en-US" sz="2000" dirty="0">
                <a:solidFill>
                  <a:srgbClr val="454F57"/>
                </a:solidFill>
                <a:latin typeface="Mikado Regular" panose="02000000000000000000" pitchFamily="50" charset="0"/>
              </a:rPr>
              <a:t>Iftar</a:t>
            </a:r>
            <a:endParaRPr lang="en-GB" sz="2000" dirty="0">
              <a:solidFill>
                <a:srgbClr val="454F57"/>
              </a:solidFill>
              <a:latin typeface="Mikado Regular" panose="02000000000000000000" pitchFamily="50" charset="0"/>
            </a:endParaRPr>
          </a:p>
        </p:txBody>
      </p:sp>
      <p:cxnSp>
        <p:nvCxnSpPr>
          <p:cNvPr id="44" name="Straight Connector 43">
            <a:extLst>
              <a:ext uri="{FF2B5EF4-FFF2-40B4-BE49-F238E27FC236}">
                <a16:creationId xmlns:a16="http://schemas.microsoft.com/office/drawing/2014/main" id="{0740DBA6-9CA8-D150-BB05-2B58736D6827}"/>
              </a:ext>
            </a:extLst>
          </p:cNvPr>
          <p:cNvCxnSpPr>
            <a:cxnSpLocks/>
          </p:cNvCxnSpPr>
          <p:nvPr/>
        </p:nvCxnSpPr>
        <p:spPr>
          <a:xfrm>
            <a:off x="9202509" y="3293174"/>
            <a:ext cx="711661" cy="0"/>
          </a:xfrm>
          <a:prstGeom prst="line">
            <a:avLst/>
          </a:prstGeom>
          <a:ln w="28575">
            <a:solidFill>
              <a:srgbClr val="F26954"/>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Title 1">
            <a:extLst>
              <a:ext uri="{FF2B5EF4-FFF2-40B4-BE49-F238E27FC236}">
                <a16:creationId xmlns:a16="http://schemas.microsoft.com/office/drawing/2014/main" id="{BA746F22-90F8-D150-6779-BA152CB5D02B}"/>
              </a:ext>
            </a:extLst>
          </p:cNvPr>
          <p:cNvSpPr txBox="1">
            <a:spLocks/>
          </p:cNvSpPr>
          <p:nvPr/>
        </p:nvSpPr>
        <p:spPr>
          <a:xfrm>
            <a:off x="9933313" y="2955331"/>
            <a:ext cx="2355572" cy="652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F26954"/>
                </a:solidFill>
                <a:latin typeface="Mikado Bold" panose="02000000000000000000" pitchFamily="50" charset="0"/>
              </a:rPr>
              <a:t>Stop 9:</a:t>
            </a:r>
          </a:p>
          <a:p>
            <a:r>
              <a:rPr lang="en-US" sz="2000" dirty="0">
                <a:solidFill>
                  <a:srgbClr val="454F57"/>
                </a:solidFill>
                <a:latin typeface="Mikado Regular" panose="02000000000000000000" pitchFamily="50" charset="0"/>
              </a:rPr>
              <a:t>It’s Eid!</a:t>
            </a:r>
            <a:endParaRPr lang="en-GB" sz="2000" dirty="0">
              <a:solidFill>
                <a:srgbClr val="454F57"/>
              </a:solidFill>
              <a:latin typeface="Mikado Regular" panose="02000000000000000000" pitchFamily="50" charset="0"/>
            </a:endParaRPr>
          </a:p>
        </p:txBody>
      </p:sp>
      <p:sp>
        <p:nvSpPr>
          <p:cNvPr id="46" name="Title 1">
            <a:extLst>
              <a:ext uri="{FF2B5EF4-FFF2-40B4-BE49-F238E27FC236}">
                <a16:creationId xmlns:a16="http://schemas.microsoft.com/office/drawing/2014/main" id="{23A954BC-165D-085F-2CDC-2772807A4669}"/>
              </a:ext>
            </a:extLst>
          </p:cNvPr>
          <p:cNvSpPr txBox="1">
            <a:spLocks/>
          </p:cNvSpPr>
          <p:nvPr/>
        </p:nvSpPr>
        <p:spPr>
          <a:xfrm>
            <a:off x="2613842" y="6021679"/>
            <a:ext cx="6067235" cy="12279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2060"/>
                </a:solidFill>
                <a:latin typeface="Mikado Bold" panose="02000000000000000000" pitchFamily="50" charset="0"/>
              </a:rPr>
              <a:t>Alhamdulillah!</a:t>
            </a:r>
            <a:endParaRPr lang="en-GB" sz="4000" dirty="0">
              <a:solidFill>
                <a:srgbClr val="002060"/>
              </a:solidFill>
              <a:latin typeface="Mikado Bold" panose="02000000000000000000" pitchFamily="50" charset="0"/>
            </a:endParaRPr>
          </a:p>
        </p:txBody>
      </p:sp>
      <p:pic>
        <p:nvPicPr>
          <p:cNvPr id="3" name="Graphic 2">
            <a:extLst>
              <a:ext uri="{FF2B5EF4-FFF2-40B4-BE49-F238E27FC236}">
                <a16:creationId xmlns:a16="http://schemas.microsoft.com/office/drawing/2014/main" id="{4D8F48A3-C6B9-B87F-8F2D-5703EB4AF4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02182" y="1598623"/>
            <a:ext cx="657269" cy="657269"/>
          </a:xfrm>
          <a:prstGeom prst="rect">
            <a:avLst/>
          </a:prstGeom>
        </p:spPr>
      </p:pic>
      <p:pic>
        <p:nvPicPr>
          <p:cNvPr id="7" name="Graphic 6">
            <a:extLst>
              <a:ext uri="{FF2B5EF4-FFF2-40B4-BE49-F238E27FC236}">
                <a16:creationId xmlns:a16="http://schemas.microsoft.com/office/drawing/2014/main" id="{C8784A75-6529-D66E-EDCB-5974DFA8E8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10205" y="455904"/>
            <a:ext cx="795575" cy="797132"/>
          </a:xfrm>
          <a:prstGeom prst="rect">
            <a:avLst/>
          </a:prstGeom>
        </p:spPr>
      </p:pic>
      <p:pic>
        <p:nvPicPr>
          <p:cNvPr id="36" name="Graphic 35">
            <a:extLst>
              <a:ext uri="{FF2B5EF4-FFF2-40B4-BE49-F238E27FC236}">
                <a16:creationId xmlns:a16="http://schemas.microsoft.com/office/drawing/2014/main" id="{D3D37D43-E13D-DFEF-7C9B-B9C52DF21F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38315" y="1228614"/>
            <a:ext cx="789162" cy="789162"/>
          </a:xfrm>
          <a:prstGeom prst="rect">
            <a:avLst/>
          </a:prstGeom>
        </p:spPr>
      </p:pic>
      <p:pic>
        <p:nvPicPr>
          <p:cNvPr id="22" name="Graphic 21">
            <a:extLst>
              <a:ext uri="{FF2B5EF4-FFF2-40B4-BE49-F238E27FC236}">
                <a16:creationId xmlns:a16="http://schemas.microsoft.com/office/drawing/2014/main" id="{59D36F75-3C36-83A2-B517-C0F46D28F49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91644" y="6142052"/>
            <a:ext cx="2264248" cy="239004"/>
          </a:xfrm>
          <a:prstGeom prst="rect">
            <a:avLst/>
          </a:prstGeom>
        </p:spPr>
      </p:pic>
    </p:spTree>
    <p:extLst>
      <p:ext uri="{BB962C8B-B14F-4D97-AF65-F5344CB8AC3E}">
        <p14:creationId xmlns:p14="http://schemas.microsoft.com/office/powerpoint/2010/main" val="295306634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201 0.00209 L 0.02201 0.00209 C 0.03776 0.00093 0.05378 0.00162 0.06953 -0.00139 C 0.07174 -0.00162 0.07305 -0.00601 0.075 -0.00787 C 0.07669 -0.00926 0.07865 -0.01018 0.08047 -0.01111 C 0.08529 -0.01342 0.09518 -0.01759 0.09518 -0.01759 C 0.09753 -0.01967 0.09987 -0.02222 0.10247 -0.02407 C 0.10417 -0.02546 0.10625 -0.02569 0.10794 -0.02731 C 0.12578 -0.0449 0.11198 -0.03726 0.12617 -0.04351 L 0.13177 -0.05 L 0.13177 -0.05 " pathEditMode="relative" ptsTypes="AAAAAAA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3000"/>
                                </p:stCondLst>
                                <p:childTnLst>
                                  <p:par>
                                    <p:cTn id="16" presetID="22" presetClass="entr" presetSubtype="8" fill="hold" grpId="0" nodeType="afterEffect">
                                      <p:stCondLst>
                                        <p:cond delay="0"/>
                                      </p:stCondLst>
                                      <p:iterate type="wd">
                                        <p:tmPct val="50000"/>
                                      </p:iterate>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5500"/>
                                </p:stCondLst>
                                <p:childTnLst>
                                  <p:par>
                                    <p:cTn id="28" presetID="22" presetClass="entr" presetSubtype="1"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65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par>
                              <p:cTn id="39" fill="hold">
                                <p:stCondLst>
                                  <p:cond delay="7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10000" decel="10000" fill="hold" nodeType="clickEffect">
                                      <p:stCondLst>
                                        <p:cond delay="0"/>
                                      </p:stCondLst>
                                      <p:childTnLst>
                                        <p:animMotion origin="layout" path="M 0.13294 -0.04583 C 0.13776 -0.05416 0.1431 -0.06157 0.14753 -0.0706 C 0.14961 -0.07476 0.1513 -0.07986 0.15247 -0.08518 C 0.15573 -0.09953 0.15716 -0.1125 0.15898 -0.12708 C 0.16354 -0.20902 0.15456 -0.08449 0.16549 -0.14884 C 0.16953 -0.17291 0.1707 -0.19814 0.17357 -0.22268 C 0.17396 -0.22523 0.17461 -0.22754 0.17526 -0.23009 C 0.17865 -0.24259 0.18034 -0.25764 0.18581 -0.26759 C 0.19948 -0.29236 0.2151 -0.28889 0.23229 -0.29375 C 0.28424 -0.3081 0.25286 -0.30439 0.29336 -0.30671 C 0.30078 -0.31111 0.3082 -0.31504 0.31536 -0.3199 C 0.31849 -0.32176 0.32174 -0.32384 0.32435 -0.32708 C 0.33268 -0.33726 0.34089 -0.34768 0.34805 -0.36041 C 0.35195 -0.36736 0.35404 -0.37685 0.35703 -0.38495 C 0.3599 -0.44189 0.35404 -0.33148 0.36107 -0.43564 C 0.36471 -0.49074 0.35924 -0.51203 0.37813 -0.57639 C 0.38268 -0.59166 0.39362 -0.59745 0.40182 -0.60671 C 0.41719 -0.62453 0.42917 -0.63958 0.44661 -0.64583 C 0.45117 -0.64745 0.45846 -0.64722 0.4638 -0.64722 " pathEditMode="relative" ptsTypes="AAAAAAAAAAAAAAAAAAA">
                                          <p:cBhvr>
                                            <p:cTn id="46" dur="5000" fill="hold"/>
                                            <p:tgtEl>
                                              <p:spTgt spid="6"/>
                                            </p:tgtEl>
                                            <p:attrNameLst>
                                              <p:attrName>ppt_x</p:attrName>
                                              <p:attrName>ppt_y</p:attrName>
                                            </p:attrNameLst>
                                          </p:cBhvr>
                                        </p:animMotion>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par>
                              <p:cTn id="55" fill="hold">
                                <p:stCondLst>
                                  <p:cond delay="6000"/>
                                </p:stCondLst>
                                <p:childTnLst>
                                  <p:par>
                                    <p:cTn id="56" presetID="22" presetClass="entr" presetSubtype="8" fill="hold" grpId="0" nodeType="afterEffect">
                                      <p:stCondLst>
                                        <p:cond delay="0"/>
                                      </p:stCondLst>
                                      <p:iterate type="wd">
                                        <p:tmPct val="50000"/>
                                      </p:iterate>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par>
                              <p:cTn id="59" fill="hold">
                                <p:stCondLst>
                                  <p:cond delay="7500"/>
                                </p:stCondLst>
                                <p:childTnLst>
                                  <p:par>
                                    <p:cTn id="60" presetID="22" presetClass="entr" presetSubtype="1"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par>
                              <p:cTn id="63" fill="hold">
                                <p:stCondLst>
                                  <p:cond delay="8000"/>
                                </p:stCondLst>
                                <p:childTnLst>
                                  <p:par>
                                    <p:cTn id="64" presetID="10" presetClass="entr" presetSubtype="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8500"/>
                                </p:stCondLst>
                                <p:childTnLst>
                                  <p:par>
                                    <p:cTn id="68" presetID="22" presetClass="entr" presetSubtype="1"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up)">
                                          <p:cBhvr>
                                            <p:cTn id="70" dur="500"/>
                                            <p:tgtEl>
                                              <p:spTgt spid="34"/>
                                            </p:tgtEl>
                                          </p:cBhvr>
                                        </p:animEffect>
                                      </p:childTnLst>
                                    </p:cTn>
                                  </p:par>
                                </p:childTnLst>
                              </p:cTn>
                            </p:par>
                            <p:par>
                              <p:cTn id="71" fill="hold">
                                <p:stCondLst>
                                  <p:cond delay="9000"/>
                                </p:stCondLst>
                                <p:childTnLst>
                                  <p:par>
                                    <p:cTn id="72" presetID="10"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childTnLst>
                              </p:cTn>
                            </p:par>
                            <p:par>
                              <p:cTn id="75" fill="hold">
                                <p:stCondLst>
                                  <p:cond delay="9500"/>
                                </p:stCondLst>
                                <p:childTnLst>
                                  <p:par>
                                    <p:cTn id="76" presetID="22" presetClass="entr" presetSubtype="1" fill="hold"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up)">
                                          <p:cBhvr>
                                            <p:cTn id="78" dur="500"/>
                                            <p:tgtEl>
                                              <p:spTgt spid="42"/>
                                            </p:tgtEl>
                                          </p:cBhvr>
                                        </p:animEffect>
                                      </p:childTnLst>
                                    </p:cTn>
                                  </p:par>
                                </p:childTnLst>
                              </p:cTn>
                            </p:par>
                            <p:par>
                              <p:cTn id="79" fill="hold">
                                <p:stCondLst>
                                  <p:cond delay="10000"/>
                                </p:stCondLst>
                                <p:childTnLst>
                                  <p:par>
                                    <p:cTn id="80" presetID="10" presetClass="entr" presetSubtype="0"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500"/>
                                </p:stCondLst>
                                <p:childTnLst>
                                  <p:par>
                                    <p:cTn id="84" presetID="22" presetClass="entr" presetSubtype="1"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up)">
                                          <p:cBhvr>
                                            <p:cTn id="86" dur="500"/>
                                            <p:tgtEl>
                                              <p:spTgt spid="37"/>
                                            </p:tgtEl>
                                          </p:cBhvr>
                                        </p:animEffect>
                                      </p:childTnLst>
                                    </p:cTn>
                                  </p:par>
                                </p:childTnLst>
                              </p:cTn>
                            </p:par>
                            <p:par>
                              <p:cTn id="87" fill="hold">
                                <p:stCondLst>
                                  <p:cond delay="11000"/>
                                </p:stCondLst>
                                <p:childTnLst>
                                  <p:par>
                                    <p:cTn id="88" presetID="10" presetClass="entr" presetSubtype="0"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0.46875 -0.65162 L 0.46875 -0.65162 C 0.47526 -0.65023 0.48177 -0.64953 0.48828 -0.64745 C 0.49935 -0.64351 0.51107 -0.63796 0.52083 -0.62708 C 0.52656 -0.6206 0.53164 -0.6125 0.53711 -0.60532 C 0.53984 -0.59606 0.54245 -0.5868 0.54531 -0.57777 C 0.54727 -0.57129 0.54987 -0.56551 0.55182 -0.55902 C 0.55339 -0.55347 0.55456 -0.54745 0.55586 -0.54166 C 0.55638 -0.52986 0.55573 -0.51805 0.55755 -0.50671 C 0.55964 -0.49351 0.56576 -0.48264 0.56732 -0.46921 C 0.56992 -0.4449 0.56888 -0.4199 0.56979 -0.39514 C 0.5694 -0.3493 0.56927 -0.30347 0.56888 -0.2574 C 0.56875 -0.24351 0.5681 -0.22939 0.5681 -0.21551 C 0.56784 -0.15787 0.5681 -0.10046 0.5681 -0.04282 L 0.56888 -0.05601 L 0.56888 -0.05601 " pathEditMode="relative" ptsTypes="AAAAAAAAAAAAAAAA">
                                          <p:cBhvr>
                                            <p:cTn id="94" dur="4000" fill="hold"/>
                                            <p:tgtEl>
                                              <p:spTgt spid="6"/>
                                            </p:tgtEl>
                                            <p:attrNameLst>
                                              <p:attrName>ppt_x</p:attrName>
                                              <p:attrName>ppt_y</p:attrName>
                                            </p:attrNameLst>
                                          </p:cBhvr>
                                        </p:animMotion>
                                      </p:childTnLst>
                                    </p:cTn>
                                  </p:par>
                                </p:childTnLst>
                              </p:cTn>
                            </p:par>
                            <p:par>
                              <p:cTn id="95" fill="hold">
                                <p:stCondLst>
                                  <p:cond delay="4000"/>
                                </p:stCondLst>
                                <p:childTnLst>
                                  <p:par>
                                    <p:cTn id="96" presetID="10" presetClass="entr" presetSubtype="0" fill="hold" grpId="0" nodeType="after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par>
                              <p:cTn id="99" fill="hold">
                                <p:stCondLst>
                                  <p:cond delay="4500"/>
                                </p:stCondLst>
                                <p:childTnLst>
                                  <p:par>
                                    <p:cTn id="100" presetID="10" presetClass="entr" presetSubtype="0" fill="hold" grpId="0" nodeType="after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childTnLst>
                              </p:cTn>
                            </p:par>
                            <p:par>
                              <p:cTn id="103" fill="hold">
                                <p:stCondLst>
                                  <p:cond delay="5000"/>
                                </p:stCondLst>
                                <p:childTnLst>
                                  <p:par>
                                    <p:cTn id="104" presetID="22" presetClass="entr" presetSubtype="8" fill="hold" grpId="0" nodeType="afterEffect">
                                      <p:stCondLst>
                                        <p:cond delay="0"/>
                                      </p:stCondLst>
                                      <p:iterate type="wd">
                                        <p:tmPct val="50000"/>
                                      </p:iterate>
                                      <p:childTnLst>
                                        <p:set>
                                          <p:cBhvr>
                                            <p:cTn id="105" dur="1" fill="hold">
                                              <p:stCondLst>
                                                <p:cond delay="0"/>
                                              </p:stCondLst>
                                            </p:cTn>
                                            <p:tgtEl>
                                              <p:spTgt spid="20"/>
                                            </p:tgtEl>
                                            <p:attrNameLst>
                                              <p:attrName>style.visibility</p:attrName>
                                            </p:attrNameLst>
                                          </p:cBhvr>
                                          <p:to>
                                            <p:strVal val="visible"/>
                                          </p:to>
                                        </p:set>
                                        <p:animEffect transition="in" filter="wipe(left)">
                                          <p:cBhvr>
                                            <p:cTn id="106" dur="500"/>
                                            <p:tgtEl>
                                              <p:spTgt spid="20"/>
                                            </p:tgtEl>
                                          </p:cBhvr>
                                        </p:animEffect>
                                      </p:childTnLst>
                                    </p:cTn>
                                  </p:par>
                                </p:childTnLst>
                              </p:cTn>
                            </p:par>
                            <p:par>
                              <p:cTn id="107" fill="hold">
                                <p:stCondLst>
                                  <p:cond delay="6000"/>
                                </p:stCondLst>
                                <p:childTnLst>
                                  <p:par>
                                    <p:cTn id="108" presetID="22" presetClass="entr" presetSubtype="1" fill="hold"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up)">
                                          <p:cBhvr>
                                            <p:cTn id="110" dur="500"/>
                                            <p:tgtEl>
                                              <p:spTgt spid="39"/>
                                            </p:tgtEl>
                                          </p:cBhvr>
                                        </p:animEffect>
                                      </p:childTnLst>
                                    </p:cTn>
                                  </p:par>
                                </p:childTnLst>
                              </p:cTn>
                            </p:par>
                            <p:par>
                              <p:cTn id="111" fill="hold">
                                <p:stCondLst>
                                  <p:cond delay="6500"/>
                                </p:stCondLst>
                                <p:childTnLst>
                                  <p:par>
                                    <p:cTn id="112" presetID="10" presetClass="entr" presetSubtype="0" fill="hold" grpId="0" nodeType="after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fade">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56823 -0.04884 L 0.56823 -0.04884 C 0.56875 -0.04213 0.56914 -0.03518 0.56979 -0.02847 C 0.57005 -0.02615 0.57005 -0.02361 0.57057 -0.02129 C 0.57096 -0.0199 0.57188 -0.01944 0.57227 -0.01828 C 0.57292 -0.01666 0.57318 -0.01435 0.57383 -0.0125 C 0.575 -0.00995 0.57682 -0.0081 0.57799 -0.00532 C 0.57904 -0.00277 0.57943 0.0007 0.58034 0.00348 C 0.58138 0.00602 0.58255 0.00811 0.58359 0.01065 C 0.58424 0.01343 0.5849 0.01644 0.58529 0.01922 C 0.58594 0.02385 0.58581 0.03125 0.58776 0.03519 C 0.58828 0.03635 0.58932 0.03635 0.5901 0.03681 C 0.59049 0.0382 0.59049 0.03982 0.59102 0.04098 C 0.59102 0.04098 0.59661 0.05116 0.59753 0.05255 C 0.59857 0.05463 0.59961 0.05672 0.60078 0.05857 C 0.60872 0.07107 0.60924 0.07246 0.61875 0.08449 C 0.61992 0.08611 0.62135 0.08774 0.62279 0.08889 C 0.62435 0.09005 0.6276 0.0919 0.6276 0.0919 C 0.64232 0.09121 0.65703 0.09167 0.67161 0.09028 C 0.67266 0.09028 0.67331 0.08843 0.67409 0.0875 C 0.67578 0.08519 0.67734 0.08264 0.67904 0.0801 C 0.67956 0.0794 0.67982 0.07755 0.6806 0.07732 C 0.6849 0.07524 0.69453 0.07385 0.69935 0.07292 C 0.70117 0.06297 0.69844 0.07385 0.70339 0.06713 C 0.70586 0.06389 0.70859 0.06042 0.71003 0.05556 C 0.71055 0.05371 0.71081 0.05139 0.71159 0.04977 C 0.71224 0.04838 0.71328 0.04792 0.71406 0.04676 C 0.7151 0.04537 0.71628 0.04422 0.71732 0.0426 C 0.72331 0.03311 0.71732 0.03959 0.72539 0.03241 C 0.72617 0.03056 0.72747 0.02639 0.72865 0.02524 C 0.72995 0.02385 0.73138 0.02315 0.73281 0.02223 C 0.73333 0.0213 0.73398 0.02037 0.73438 0.01922 C 0.73503 0.01806 0.73529 0.01621 0.73607 0.01505 C 0.73672 0.01366 0.73763 0.01297 0.73854 0.01204 C 0.74232 0.00186 0.73789 0.01482 0.74089 0.00047 C 0.74206 -0.00463 0.74401 -0.00509 0.74583 -0.00972 C 0.75221 -0.02685 0.7457 -0.01666 0.75234 -0.02569 C 0.7526 -0.02893 0.75299 -0.0324 0.75313 -0.03564 C 0.75456 -0.07708 0.7487 -0.06551 0.7556 -0.07777 C 0.75651 -0.08472 0.75586 -0.08171 0.75729 -0.08634 " pathEditMode="relative" ptsTypes="AAAAAAAAAAAAAAAAAAAAAAAAAAAAAAAAAAAAAAAA">
                                          <p:cBhvr>
                                            <p:cTn id="118" dur="3500" fill="hold"/>
                                            <p:tgtEl>
                                              <p:spTgt spid="6"/>
                                            </p:tgtEl>
                                            <p:attrNameLst>
                                              <p:attrName>ppt_x</p:attrName>
                                              <p:attrName>ppt_y</p:attrName>
                                            </p:attrNameLst>
                                          </p:cBhvr>
                                        </p:animMotion>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fade">
                                          <p:cBhvr>
                                            <p:cTn id="122" dur="500"/>
                                            <p:tgtEl>
                                              <p:spTgt spid="13"/>
                                            </p:tgtEl>
                                          </p:cBhvr>
                                        </p:animEffect>
                                      </p:childTnLst>
                                    </p:cTn>
                                  </p:par>
                                </p:childTnLst>
                              </p:cTn>
                            </p:par>
                            <p:par>
                              <p:cTn id="123" fill="hold">
                                <p:stCondLst>
                                  <p:cond delay="4000"/>
                                </p:stCondLst>
                                <p:childTnLst>
                                  <p:par>
                                    <p:cTn id="124" presetID="10" presetClass="entr" presetSubtype="0" fill="hold" grpId="0" nodeType="after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fade">
                                          <p:cBhvr>
                                            <p:cTn id="126" dur="500"/>
                                            <p:tgtEl>
                                              <p:spTgt spid="17"/>
                                            </p:tgtEl>
                                          </p:cBhvr>
                                        </p:animEffect>
                                      </p:childTnLst>
                                    </p:cTn>
                                  </p:par>
                                </p:childTnLst>
                              </p:cTn>
                            </p:par>
                            <p:par>
                              <p:cTn id="127" fill="hold">
                                <p:stCondLst>
                                  <p:cond delay="4500"/>
                                </p:stCondLst>
                                <p:childTnLst>
                                  <p:par>
                                    <p:cTn id="128" presetID="22" presetClass="entr" presetSubtype="8" fill="hold" grpId="0" nodeType="afterEffect">
                                      <p:stCondLst>
                                        <p:cond delay="0"/>
                                      </p:stCondLst>
                                      <p:iterate type="wd">
                                        <p:tmPct val="50000"/>
                                      </p:iterate>
                                      <p:childTnLst>
                                        <p:set>
                                          <p:cBhvr>
                                            <p:cTn id="129" dur="1" fill="hold">
                                              <p:stCondLst>
                                                <p:cond delay="0"/>
                                              </p:stCondLst>
                                            </p:cTn>
                                            <p:tgtEl>
                                              <p:spTgt spid="21"/>
                                            </p:tgtEl>
                                            <p:attrNameLst>
                                              <p:attrName>style.visibility</p:attrName>
                                            </p:attrNameLst>
                                          </p:cBhvr>
                                          <p:to>
                                            <p:strVal val="visible"/>
                                          </p:to>
                                        </p:set>
                                        <p:animEffect transition="in" filter="wipe(left)">
                                          <p:cBhvr>
                                            <p:cTn id="130" dur="500"/>
                                            <p:tgtEl>
                                              <p:spTgt spid="21"/>
                                            </p:tgtEl>
                                          </p:cBhvr>
                                        </p:animEffect>
                                      </p:childTnLst>
                                    </p:cTn>
                                  </p:par>
                                </p:childTnLst>
                              </p:cTn>
                            </p:par>
                            <p:par>
                              <p:cTn id="131" fill="hold">
                                <p:stCondLst>
                                  <p:cond delay="5250"/>
                                </p:stCondLst>
                                <p:childTnLst>
                                  <p:par>
                                    <p:cTn id="132" presetID="22" presetClass="entr" presetSubtype="1" fill="hold" nodeType="after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up)">
                                          <p:cBhvr>
                                            <p:cTn id="134" dur="500"/>
                                            <p:tgtEl>
                                              <p:spTgt spid="44"/>
                                            </p:tgtEl>
                                          </p:cBhvr>
                                        </p:animEffect>
                                      </p:childTnLst>
                                    </p:cTn>
                                  </p:par>
                                </p:childTnLst>
                              </p:cTn>
                            </p:par>
                            <p:par>
                              <p:cTn id="135" fill="hold">
                                <p:stCondLst>
                                  <p:cond delay="5750"/>
                                </p:stCondLst>
                                <p:childTnLst>
                                  <p:par>
                                    <p:cTn id="136" presetID="10" presetClass="entr" presetSubtype="0"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500"/>
                                            <p:tgtEl>
                                              <p:spTgt spid="45"/>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14:presetBounceEnd="40000">
                                      <p:stCondLst>
                                        <p:cond delay="0"/>
                                      </p:stCondLst>
                                      <p:childTnLst>
                                        <p:set>
                                          <p:cBhvr>
                                            <p:cTn id="142" dur="1" fill="hold">
                                              <p:stCondLst>
                                                <p:cond delay="0"/>
                                              </p:stCondLst>
                                            </p:cTn>
                                            <p:tgtEl>
                                              <p:spTgt spid="46"/>
                                            </p:tgtEl>
                                            <p:attrNameLst>
                                              <p:attrName>style.visibility</p:attrName>
                                            </p:attrNameLst>
                                          </p:cBhvr>
                                          <p:to>
                                            <p:strVal val="visible"/>
                                          </p:to>
                                        </p:set>
                                        <p:anim calcmode="lin" valueType="num" p14:bounceEnd="40000">
                                          <p:cBhvr additive="base">
                                            <p:cTn id="143" dur="500" fill="hold"/>
                                            <p:tgtEl>
                                              <p:spTgt spid="46"/>
                                            </p:tgtEl>
                                            <p:attrNameLst>
                                              <p:attrName>ppt_x</p:attrName>
                                            </p:attrNameLst>
                                          </p:cBhvr>
                                          <p:tavLst>
                                            <p:tav tm="0">
                                              <p:val>
                                                <p:strVal val="#ppt_x"/>
                                              </p:val>
                                            </p:tav>
                                            <p:tav tm="100000">
                                              <p:val>
                                                <p:strVal val="#ppt_x"/>
                                              </p:val>
                                            </p:tav>
                                          </p:tavLst>
                                        </p:anim>
                                        <p:anim calcmode="lin" valueType="num" p14:bounceEnd="40000">
                                          <p:cBhvr additive="base">
                                            <p:cTn id="144" dur="500" fill="hold"/>
                                            <p:tgtEl>
                                              <p:spTgt spid="46"/>
                                            </p:tgtEl>
                                            <p:attrNameLst>
                                              <p:attrName>ppt_y</p:attrName>
                                            </p:attrNameLst>
                                          </p:cBhvr>
                                          <p:tavLst>
                                            <p:tav tm="0">
                                              <p:val>
                                                <p:strVal val="1+#ppt_h/2"/>
                                              </p:val>
                                            </p:tav>
                                            <p:tav tm="100000">
                                              <p:val>
                                                <p:strVal val="#ppt_y"/>
                                              </p:val>
                                            </p:tav>
                                          </p:tavLst>
                                        </p:anim>
                                      </p:childTnLst>
                                    </p:cTn>
                                  </p:par>
                                </p:childTnLst>
                              </p:cTn>
                            </p:par>
                            <p:par>
                              <p:cTn id="145" fill="hold">
                                <p:stCondLst>
                                  <p:cond delay="500"/>
                                </p:stCondLst>
                                <p:childTnLst>
                                  <p:par>
                                    <p:cTn id="146" presetID="0" presetClass="path" presetSubtype="0" accel="100000" fill="hold" nodeType="afterEffect">
                                      <p:stCondLst>
                                        <p:cond delay="0"/>
                                      </p:stCondLst>
                                      <p:childTnLst>
                                        <p:animMotion origin="layout" path="M 0.75391 -0.09351 L 0.75391 -0.09351 C 0.75013 -0.17314 0.74714 -0.18449 0.75807 -0.27639 C 0.76016 -0.29398 0.76589 -0.30949 0.77031 -0.32569 C 0.77188 -0.33125 0.77305 -0.33819 0.77591 -0.34166 C 0.78294 -0.34976 0.79128 -0.35254 0.79883 -0.35902 C 0.80794 -0.36666 0.8168 -0.37546 0.82565 -0.38356 C 0.87487 -0.37916 0.9082 -0.37361 0.95781 -0.37916 C 0.97396 -0.38101 0.98984 -0.38703 1.00586 -0.39097 C 1.03919 -0.40856 1.03841 -0.42847 1.03841 -0.40393 " pathEditMode="relative" ptsTypes="AAAAAAAAAA">
                                          <p:cBhvr>
                                            <p:cTn id="147" dur="3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4" grpId="0"/>
          <p:bldP spid="26" grpId="0"/>
          <p:bldP spid="28" grpId="0"/>
          <p:bldP spid="33" grpId="0"/>
          <p:bldP spid="35" grpId="0"/>
          <p:bldP spid="38" grpId="0"/>
          <p:bldP spid="40" grpId="0"/>
          <p:bldP spid="43" grpId="0"/>
          <p:bldP spid="45"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201 0.00209 L 0.02201 0.00209 C 0.03776 0.00093 0.05378 0.00162 0.06953 -0.00139 C 0.07174 -0.00162 0.07305 -0.00601 0.075 -0.00787 C 0.07669 -0.00926 0.07865 -0.01018 0.08047 -0.01111 C 0.08529 -0.01342 0.09518 -0.01759 0.09518 -0.01759 C 0.09753 -0.01967 0.09987 -0.02222 0.10247 -0.02407 C 0.10417 -0.02546 0.10625 -0.02569 0.10794 -0.02731 C 0.12578 -0.0449 0.11198 -0.03726 0.12617 -0.04351 L 0.13177 -0.05 L 0.13177 -0.05 " pathEditMode="relative" ptsTypes="AAAAAAA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3000"/>
                                </p:stCondLst>
                                <p:childTnLst>
                                  <p:par>
                                    <p:cTn id="16" presetID="22" presetClass="entr" presetSubtype="8" fill="hold" grpId="0" nodeType="afterEffect">
                                      <p:stCondLst>
                                        <p:cond delay="0"/>
                                      </p:stCondLst>
                                      <p:iterate type="wd">
                                        <p:tmPct val="50000"/>
                                      </p:iterate>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5500"/>
                                </p:stCondLst>
                                <p:childTnLst>
                                  <p:par>
                                    <p:cTn id="28" presetID="22" presetClass="entr" presetSubtype="1"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65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par>
                              <p:cTn id="39" fill="hold">
                                <p:stCondLst>
                                  <p:cond delay="7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10000" decel="10000" fill="hold" nodeType="clickEffect">
                                      <p:stCondLst>
                                        <p:cond delay="0"/>
                                      </p:stCondLst>
                                      <p:childTnLst>
                                        <p:animMotion origin="layout" path="M 0.13294 -0.04583 C 0.13776 -0.05416 0.1431 -0.06157 0.14753 -0.0706 C 0.14961 -0.07476 0.1513 -0.07986 0.15247 -0.08518 C 0.15573 -0.09953 0.15716 -0.1125 0.15898 -0.12708 C 0.16354 -0.20902 0.15456 -0.08449 0.16549 -0.14884 C 0.16953 -0.17291 0.1707 -0.19814 0.17357 -0.22268 C 0.17396 -0.22523 0.17461 -0.22754 0.17526 -0.23009 C 0.17865 -0.24259 0.18034 -0.25764 0.18581 -0.26759 C 0.19948 -0.29236 0.2151 -0.28889 0.23229 -0.29375 C 0.28424 -0.3081 0.25286 -0.30439 0.29336 -0.30671 C 0.30078 -0.31111 0.3082 -0.31504 0.31536 -0.3199 C 0.31849 -0.32176 0.32174 -0.32384 0.32435 -0.32708 C 0.33268 -0.33726 0.34089 -0.34768 0.34805 -0.36041 C 0.35195 -0.36736 0.35404 -0.37685 0.35703 -0.38495 C 0.3599 -0.44189 0.35404 -0.33148 0.36107 -0.43564 C 0.36471 -0.49074 0.35924 -0.51203 0.37813 -0.57639 C 0.38268 -0.59166 0.39362 -0.59745 0.40182 -0.60671 C 0.41719 -0.62453 0.42917 -0.63958 0.44661 -0.64583 C 0.45117 -0.64745 0.45846 -0.64722 0.4638 -0.64722 " pathEditMode="relative" ptsTypes="AAAAAAAAAAAAAAAAAAA">
                                          <p:cBhvr>
                                            <p:cTn id="46" dur="5000" fill="hold"/>
                                            <p:tgtEl>
                                              <p:spTgt spid="6"/>
                                            </p:tgtEl>
                                            <p:attrNameLst>
                                              <p:attrName>ppt_x</p:attrName>
                                              <p:attrName>ppt_y</p:attrName>
                                            </p:attrNameLst>
                                          </p:cBhvr>
                                        </p:animMotion>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par>
                              <p:cTn id="55" fill="hold">
                                <p:stCondLst>
                                  <p:cond delay="6000"/>
                                </p:stCondLst>
                                <p:childTnLst>
                                  <p:par>
                                    <p:cTn id="56" presetID="22" presetClass="entr" presetSubtype="8" fill="hold" grpId="0" nodeType="afterEffect">
                                      <p:stCondLst>
                                        <p:cond delay="0"/>
                                      </p:stCondLst>
                                      <p:iterate type="wd">
                                        <p:tmPct val="50000"/>
                                      </p:iterate>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par>
                              <p:cTn id="59" fill="hold">
                                <p:stCondLst>
                                  <p:cond delay="7500"/>
                                </p:stCondLst>
                                <p:childTnLst>
                                  <p:par>
                                    <p:cTn id="60" presetID="22" presetClass="entr" presetSubtype="1"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par>
                              <p:cTn id="63" fill="hold">
                                <p:stCondLst>
                                  <p:cond delay="8000"/>
                                </p:stCondLst>
                                <p:childTnLst>
                                  <p:par>
                                    <p:cTn id="64" presetID="10" presetClass="entr" presetSubtype="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8500"/>
                                </p:stCondLst>
                                <p:childTnLst>
                                  <p:par>
                                    <p:cTn id="68" presetID="22" presetClass="entr" presetSubtype="1"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up)">
                                          <p:cBhvr>
                                            <p:cTn id="70" dur="500"/>
                                            <p:tgtEl>
                                              <p:spTgt spid="34"/>
                                            </p:tgtEl>
                                          </p:cBhvr>
                                        </p:animEffect>
                                      </p:childTnLst>
                                    </p:cTn>
                                  </p:par>
                                </p:childTnLst>
                              </p:cTn>
                            </p:par>
                            <p:par>
                              <p:cTn id="71" fill="hold">
                                <p:stCondLst>
                                  <p:cond delay="9000"/>
                                </p:stCondLst>
                                <p:childTnLst>
                                  <p:par>
                                    <p:cTn id="72" presetID="10"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childTnLst>
                              </p:cTn>
                            </p:par>
                            <p:par>
                              <p:cTn id="75" fill="hold">
                                <p:stCondLst>
                                  <p:cond delay="9500"/>
                                </p:stCondLst>
                                <p:childTnLst>
                                  <p:par>
                                    <p:cTn id="76" presetID="22" presetClass="entr" presetSubtype="1" fill="hold"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up)">
                                          <p:cBhvr>
                                            <p:cTn id="78" dur="500"/>
                                            <p:tgtEl>
                                              <p:spTgt spid="42"/>
                                            </p:tgtEl>
                                          </p:cBhvr>
                                        </p:animEffect>
                                      </p:childTnLst>
                                    </p:cTn>
                                  </p:par>
                                </p:childTnLst>
                              </p:cTn>
                            </p:par>
                            <p:par>
                              <p:cTn id="79" fill="hold">
                                <p:stCondLst>
                                  <p:cond delay="10000"/>
                                </p:stCondLst>
                                <p:childTnLst>
                                  <p:par>
                                    <p:cTn id="80" presetID="10" presetClass="entr" presetSubtype="0"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500"/>
                                </p:stCondLst>
                                <p:childTnLst>
                                  <p:par>
                                    <p:cTn id="84" presetID="22" presetClass="entr" presetSubtype="1"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up)">
                                          <p:cBhvr>
                                            <p:cTn id="86" dur="500"/>
                                            <p:tgtEl>
                                              <p:spTgt spid="37"/>
                                            </p:tgtEl>
                                          </p:cBhvr>
                                        </p:animEffect>
                                      </p:childTnLst>
                                    </p:cTn>
                                  </p:par>
                                </p:childTnLst>
                              </p:cTn>
                            </p:par>
                            <p:par>
                              <p:cTn id="87" fill="hold">
                                <p:stCondLst>
                                  <p:cond delay="11000"/>
                                </p:stCondLst>
                                <p:childTnLst>
                                  <p:par>
                                    <p:cTn id="88" presetID="10" presetClass="entr" presetSubtype="0"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0.46875 -0.65162 L 0.46875 -0.65162 C 0.47526 -0.65023 0.48177 -0.64953 0.48828 -0.64745 C 0.49935 -0.64351 0.51107 -0.63796 0.52083 -0.62708 C 0.52656 -0.6206 0.53164 -0.6125 0.53711 -0.60532 C 0.53984 -0.59606 0.54245 -0.5868 0.54531 -0.57777 C 0.54727 -0.57129 0.54987 -0.56551 0.55182 -0.55902 C 0.55339 -0.55347 0.55456 -0.54745 0.55586 -0.54166 C 0.55638 -0.52986 0.55573 -0.51805 0.55755 -0.50671 C 0.55964 -0.49351 0.56576 -0.48264 0.56732 -0.46921 C 0.56992 -0.4449 0.56888 -0.4199 0.56979 -0.39514 C 0.5694 -0.3493 0.56927 -0.30347 0.56888 -0.2574 C 0.56875 -0.24351 0.5681 -0.22939 0.5681 -0.21551 C 0.56784 -0.15787 0.5681 -0.10046 0.5681 -0.04282 L 0.56888 -0.05601 L 0.56888 -0.05601 " pathEditMode="relative" ptsTypes="AAAAAAAAAAAAAAAA">
                                          <p:cBhvr>
                                            <p:cTn id="94" dur="4000" fill="hold"/>
                                            <p:tgtEl>
                                              <p:spTgt spid="6"/>
                                            </p:tgtEl>
                                            <p:attrNameLst>
                                              <p:attrName>ppt_x</p:attrName>
                                              <p:attrName>ppt_y</p:attrName>
                                            </p:attrNameLst>
                                          </p:cBhvr>
                                        </p:animMotion>
                                      </p:childTnLst>
                                    </p:cTn>
                                  </p:par>
                                </p:childTnLst>
                              </p:cTn>
                            </p:par>
                            <p:par>
                              <p:cTn id="95" fill="hold">
                                <p:stCondLst>
                                  <p:cond delay="4000"/>
                                </p:stCondLst>
                                <p:childTnLst>
                                  <p:par>
                                    <p:cTn id="96" presetID="10" presetClass="entr" presetSubtype="0" fill="hold" grpId="0" nodeType="after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par>
                              <p:cTn id="99" fill="hold">
                                <p:stCondLst>
                                  <p:cond delay="4500"/>
                                </p:stCondLst>
                                <p:childTnLst>
                                  <p:par>
                                    <p:cTn id="100" presetID="10" presetClass="entr" presetSubtype="0" fill="hold" grpId="0" nodeType="after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childTnLst>
                              </p:cTn>
                            </p:par>
                            <p:par>
                              <p:cTn id="103" fill="hold">
                                <p:stCondLst>
                                  <p:cond delay="5000"/>
                                </p:stCondLst>
                                <p:childTnLst>
                                  <p:par>
                                    <p:cTn id="104" presetID="22" presetClass="entr" presetSubtype="8" fill="hold" grpId="0" nodeType="afterEffect">
                                      <p:stCondLst>
                                        <p:cond delay="0"/>
                                      </p:stCondLst>
                                      <p:iterate type="wd">
                                        <p:tmPct val="50000"/>
                                      </p:iterate>
                                      <p:childTnLst>
                                        <p:set>
                                          <p:cBhvr>
                                            <p:cTn id="105" dur="1" fill="hold">
                                              <p:stCondLst>
                                                <p:cond delay="0"/>
                                              </p:stCondLst>
                                            </p:cTn>
                                            <p:tgtEl>
                                              <p:spTgt spid="20"/>
                                            </p:tgtEl>
                                            <p:attrNameLst>
                                              <p:attrName>style.visibility</p:attrName>
                                            </p:attrNameLst>
                                          </p:cBhvr>
                                          <p:to>
                                            <p:strVal val="visible"/>
                                          </p:to>
                                        </p:set>
                                        <p:animEffect transition="in" filter="wipe(left)">
                                          <p:cBhvr>
                                            <p:cTn id="106" dur="500"/>
                                            <p:tgtEl>
                                              <p:spTgt spid="20"/>
                                            </p:tgtEl>
                                          </p:cBhvr>
                                        </p:animEffect>
                                      </p:childTnLst>
                                    </p:cTn>
                                  </p:par>
                                </p:childTnLst>
                              </p:cTn>
                            </p:par>
                            <p:par>
                              <p:cTn id="107" fill="hold">
                                <p:stCondLst>
                                  <p:cond delay="6000"/>
                                </p:stCondLst>
                                <p:childTnLst>
                                  <p:par>
                                    <p:cTn id="108" presetID="22" presetClass="entr" presetSubtype="1" fill="hold"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up)">
                                          <p:cBhvr>
                                            <p:cTn id="110" dur="500"/>
                                            <p:tgtEl>
                                              <p:spTgt spid="39"/>
                                            </p:tgtEl>
                                          </p:cBhvr>
                                        </p:animEffect>
                                      </p:childTnLst>
                                    </p:cTn>
                                  </p:par>
                                </p:childTnLst>
                              </p:cTn>
                            </p:par>
                            <p:par>
                              <p:cTn id="111" fill="hold">
                                <p:stCondLst>
                                  <p:cond delay="6500"/>
                                </p:stCondLst>
                                <p:childTnLst>
                                  <p:par>
                                    <p:cTn id="112" presetID="10" presetClass="entr" presetSubtype="0" fill="hold" grpId="0" nodeType="after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fade">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56823 -0.04884 L 0.56823 -0.04884 C 0.56875 -0.04213 0.56914 -0.03518 0.56979 -0.02847 C 0.57005 -0.02615 0.57005 -0.02361 0.57057 -0.02129 C 0.57096 -0.0199 0.57188 -0.01944 0.57227 -0.01828 C 0.57292 -0.01666 0.57318 -0.01435 0.57383 -0.0125 C 0.575 -0.00995 0.57682 -0.0081 0.57799 -0.00532 C 0.57904 -0.00277 0.57943 0.0007 0.58034 0.00348 C 0.58138 0.00602 0.58255 0.00811 0.58359 0.01065 C 0.58424 0.01343 0.5849 0.01644 0.58529 0.01922 C 0.58594 0.02385 0.58581 0.03125 0.58776 0.03519 C 0.58828 0.03635 0.58932 0.03635 0.5901 0.03681 C 0.59049 0.0382 0.59049 0.03982 0.59102 0.04098 C 0.59102 0.04098 0.59661 0.05116 0.59753 0.05255 C 0.59857 0.05463 0.59961 0.05672 0.60078 0.05857 C 0.60872 0.07107 0.60924 0.07246 0.61875 0.08449 C 0.61992 0.08611 0.62135 0.08774 0.62279 0.08889 C 0.62435 0.09005 0.6276 0.0919 0.6276 0.0919 C 0.64232 0.09121 0.65703 0.09167 0.67161 0.09028 C 0.67266 0.09028 0.67331 0.08843 0.67409 0.0875 C 0.67578 0.08519 0.67734 0.08264 0.67904 0.0801 C 0.67956 0.0794 0.67982 0.07755 0.6806 0.07732 C 0.6849 0.07524 0.69453 0.07385 0.69935 0.07292 C 0.70117 0.06297 0.69844 0.07385 0.70339 0.06713 C 0.70586 0.06389 0.70859 0.06042 0.71003 0.05556 C 0.71055 0.05371 0.71081 0.05139 0.71159 0.04977 C 0.71224 0.04838 0.71328 0.04792 0.71406 0.04676 C 0.7151 0.04537 0.71628 0.04422 0.71732 0.0426 C 0.72331 0.03311 0.71732 0.03959 0.72539 0.03241 C 0.72617 0.03056 0.72747 0.02639 0.72865 0.02524 C 0.72995 0.02385 0.73138 0.02315 0.73281 0.02223 C 0.73333 0.0213 0.73398 0.02037 0.73438 0.01922 C 0.73503 0.01806 0.73529 0.01621 0.73607 0.01505 C 0.73672 0.01366 0.73763 0.01297 0.73854 0.01204 C 0.74232 0.00186 0.73789 0.01482 0.74089 0.00047 C 0.74206 -0.00463 0.74401 -0.00509 0.74583 -0.00972 C 0.75221 -0.02685 0.7457 -0.01666 0.75234 -0.02569 C 0.7526 -0.02893 0.75299 -0.0324 0.75313 -0.03564 C 0.75456 -0.07708 0.7487 -0.06551 0.7556 -0.07777 C 0.75651 -0.08472 0.75586 -0.08171 0.75729 -0.08634 " pathEditMode="relative" ptsTypes="AAAAAAAAAAAAAAAAAAAAAAAAAAAAAAAAAAAAAAAA">
                                          <p:cBhvr>
                                            <p:cTn id="118" dur="3500" fill="hold"/>
                                            <p:tgtEl>
                                              <p:spTgt spid="6"/>
                                            </p:tgtEl>
                                            <p:attrNameLst>
                                              <p:attrName>ppt_x</p:attrName>
                                              <p:attrName>ppt_y</p:attrName>
                                            </p:attrNameLst>
                                          </p:cBhvr>
                                        </p:animMotion>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fade">
                                          <p:cBhvr>
                                            <p:cTn id="122" dur="500"/>
                                            <p:tgtEl>
                                              <p:spTgt spid="13"/>
                                            </p:tgtEl>
                                          </p:cBhvr>
                                        </p:animEffect>
                                      </p:childTnLst>
                                    </p:cTn>
                                  </p:par>
                                </p:childTnLst>
                              </p:cTn>
                            </p:par>
                            <p:par>
                              <p:cTn id="123" fill="hold">
                                <p:stCondLst>
                                  <p:cond delay="4000"/>
                                </p:stCondLst>
                                <p:childTnLst>
                                  <p:par>
                                    <p:cTn id="124" presetID="10" presetClass="entr" presetSubtype="0" fill="hold" grpId="0" nodeType="after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fade">
                                          <p:cBhvr>
                                            <p:cTn id="126" dur="500"/>
                                            <p:tgtEl>
                                              <p:spTgt spid="17"/>
                                            </p:tgtEl>
                                          </p:cBhvr>
                                        </p:animEffect>
                                      </p:childTnLst>
                                    </p:cTn>
                                  </p:par>
                                </p:childTnLst>
                              </p:cTn>
                            </p:par>
                            <p:par>
                              <p:cTn id="127" fill="hold">
                                <p:stCondLst>
                                  <p:cond delay="4500"/>
                                </p:stCondLst>
                                <p:childTnLst>
                                  <p:par>
                                    <p:cTn id="128" presetID="22" presetClass="entr" presetSubtype="8" fill="hold" grpId="0" nodeType="afterEffect">
                                      <p:stCondLst>
                                        <p:cond delay="0"/>
                                      </p:stCondLst>
                                      <p:iterate type="wd">
                                        <p:tmPct val="50000"/>
                                      </p:iterate>
                                      <p:childTnLst>
                                        <p:set>
                                          <p:cBhvr>
                                            <p:cTn id="129" dur="1" fill="hold">
                                              <p:stCondLst>
                                                <p:cond delay="0"/>
                                              </p:stCondLst>
                                            </p:cTn>
                                            <p:tgtEl>
                                              <p:spTgt spid="21"/>
                                            </p:tgtEl>
                                            <p:attrNameLst>
                                              <p:attrName>style.visibility</p:attrName>
                                            </p:attrNameLst>
                                          </p:cBhvr>
                                          <p:to>
                                            <p:strVal val="visible"/>
                                          </p:to>
                                        </p:set>
                                        <p:animEffect transition="in" filter="wipe(left)">
                                          <p:cBhvr>
                                            <p:cTn id="130" dur="500"/>
                                            <p:tgtEl>
                                              <p:spTgt spid="21"/>
                                            </p:tgtEl>
                                          </p:cBhvr>
                                        </p:animEffect>
                                      </p:childTnLst>
                                    </p:cTn>
                                  </p:par>
                                </p:childTnLst>
                              </p:cTn>
                            </p:par>
                            <p:par>
                              <p:cTn id="131" fill="hold">
                                <p:stCondLst>
                                  <p:cond delay="5250"/>
                                </p:stCondLst>
                                <p:childTnLst>
                                  <p:par>
                                    <p:cTn id="132" presetID="22" presetClass="entr" presetSubtype="1" fill="hold" nodeType="after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up)">
                                          <p:cBhvr>
                                            <p:cTn id="134" dur="500"/>
                                            <p:tgtEl>
                                              <p:spTgt spid="44"/>
                                            </p:tgtEl>
                                          </p:cBhvr>
                                        </p:animEffect>
                                      </p:childTnLst>
                                    </p:cTn>
                                  </p:par>
                                </p:childTnLst>
                              </p:cTn>
                            </p:par>
                            <p:par>
                              <p:cTn id="135" fill="hold">
                                <p:stCondLst>
                                  <p:cond delay="5750"/>
                                </p:stCondLst>
                                <p:childTnLst>
                                  <p:par>
                                    <p:cTn id="136" presetID="10" presetClass="entr" presetSubtype="0"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500"/>
                                            <p:tgtEl>
                                              <p:spTgt spid="45"/>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46"/>
                                            </p:tgtEl>
                                            <p:attrNameLst>
                                              <p:attrName>style.visibility</p:attrName>
                                            </p:attrNameLst>
                                          </p:cBhvr>
                                          <p:to>
                                            <p:strVal val="visible"/>
                                          </p:to>
                                        </p:set>
                                        <p:anim calcmode="lin" valueType="num">
                                          <p:cBhvr additive="base">
                                            <p:cTn id="143" dur="500" fill="hold"/>
                                            <p:tgtEl>
                                              <p:spTgt spid="46"/>
                                            </p:tgtEl>
                                            <p:attrNameLst>
                                              <p:attrName>ppt_x</p:attrName>
                                            </p:attrNameLst>
                                          </p:cBhvr>
                                          <p:tavLst>
                                            <p:tav tm="0">
                                              <p:val>
                                                <p:strVal val="#ppt_x"/>
                                              </p:val>
                                            </p:tav>
                                            <p:tav tm="100000">
                                              <p:val>
                                                <p:strVal val="#ppt_x"/>
                                              </p:val>
                                            </p:tav>
                                          </p:tavLst>
                                        </p:anim>
                                        <p:anim calcmode="lin" valueType="num">
                                          <p:cBhvr additive="base">
                                            <p:cTn id="144" dur="500" fill="hold"/>
                                            <p:tgtEl>
                                              <p:spTgt spid="46"/>
                                            </p:tgtEl>
                                            <p:attrNameLst>
                                              <p:attrName>ppt_y</p:attrName>
                                            </p:attrNameLst>
                                          </p:cBhvr>
                                          <p:tavLst>
                                            <p:tav tm="0">
                                              <p:val>
                                                <p:strVal val="1+#ppt_h/2"/>
                                              </p:val>
                                            </p:tav>
                                            <p:tav tm="100000">
                                              <p:val>
                                                <p:strVal val="#ppt_y"/>
                                              </p:val>
                                            </p:tav>
                                          </p:tavLst>
                                        </p:anim>
                                      </p:childTnLst>
                                    </p:cTn>
                                  </p:par>
                                </p:childTnLst>
                              </p:cTn>
                            </p:par>
                            <p:par>
                              <p:cTn id="145" fill="hold">
                                <p:stCondLst>
                                  <p:cond delay="500"/>
                                </p:stCondLst>
                                <p:childTnLst>
                                  <p:par>
                                    <p:cTn id="146" presetID="0" presetClass="path" presetSubtype="0" accel="100000" fill="hold" nodeType="afterEffect">
                                      <p:stCondLst>
                                        <p:cond delay="0"/>
                                      </p:stCondLst>
                                      <p:childTnLst>
                                        <p:animMotion origin="layout" path="M 0.75391 -0.09351 L 0.75391 -0.09351 C 0.75013 -0.17314 0.74714 -0.18449 0.75807 -0.27639 C 0.76016 -0.29398 0.76589 -0.30949 0.77031 -0.32569 C 0.77188 -0.33125 0.77305 -0.33819 0.77591 -0.34166 C 0.78294 -0.34976 0.79128 -0.35254 0.79883 -0.35902 C 0.80794 -0.36666 0.8168 -0.37546 0.82565 -0.38356 C 0.87487 -0.37916 0.9082 -0.37361 0.95781 -0.37916 C 0.97396 -0.38101 0.98984 -0.38703 1.00586 -0.39097 C 1.03919 -0.40856 1.03841 -0.42847 1.03841 -0.40393 " pathEditMode="relative" ptsTypes="AAAAAAAAAA">
                                          <p:cBhvr>
                                            <p:cTn id="147" dur="3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4" grpId="0"/>
          <p:bldP spid="26" grpId="0"/>
          <p:bldP spid="28" grpId="0"/>
          <p:bldP spid="33" grpId="0"/>
          <p:bldP spid="35" grpId="0"/>
          <p:bldP spid="38" grpId="0"/>
          <p:bldP spid="40" grpId="0"/>
          <p:bldP spid="43" grpId="0"/>
          <p:bldP spid="45" grpId="0"/>
          <p:bldP spid="4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C5AB-90C9-E18A-86D6-8A7A54AA21E4}"/>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Warm-up Starter</a:t>
            </a:r>
            <a:endParaRPr lang="en-GB" dirty="0"/>
          </a:p>
        </p:txBody>
      </p:sp>
      <p:sp>
        <p:nvSpPr>
          <p:cNvPr id="3" name="Content Placeholder 2">
            <a:extLst>
              <a:ext uri="{FF2B5EF4-FFF2-40B4-BE49-F238E27FC236}">
                <a16:creationId xmlns:a16="http://schemas.microsoft.com/office/drawing/2014/main" id="{39A35D4B-34AD-9AF5-CFAA-2F18BC709806}"/>
              </a:ext>
            </a:extLst>
          </p:cNvPr>
          <p:cNvSpPr>
            <a:spLocks noGrp="1"/>
          </p:cNvSpPr>
          <p:nvPr>
            <p:ph idx="1"/>
          </p:nvPr>
        </p:nvSpPr>
        <p:spPr>
          <a:xfrm>
            <a:off x="838200" y="1690688"/>
            <a:ext cx="10515600" cy="454112"/>
          </a:xfrm>
        </p:spPr>
        <p:txBody>
          <a:bodyPr>
            <a:normAutofit fontScale="92500" lnSpcReduction="10000"/>
          </a:bodyPr>
          <a:lstStyle/>
          <a:p>
            <a:pPr marL="0" indent="0">
              <a:buNone/>
            </a:pPr>
            <a:r>
              <a:rPr lang="en" dirty="0">
                <a:solidFill>
                  <a:srgbClr val="454F57"/>
                </a:solidFill>
                <a:latin typeface="Mikado Medium" panose="02000000000000000000" pitchFamily="50" charset="0"/>
              </a:rPr>
              <a:t>Choose 3 words that you think of when you hear ‘Ramadan’:</a:t>
            </a:r>
            <a:endParaRPr lang="en-GB" dirty="0">
              <a:solidFill>
                <a:srgbClr val="454F57"/>
              </a:solidFill>
              <a:latin typeface="Mikado Medium" panose="02000000000000000000" pitchFamily="50" charset="0"/>
            </a:endParaRPr>
          </a:p>
        </p:txBody>
      </p:sp>
      <p:pic>
        <p:nvPicPr>
          <p:cNvPr id="13" name="Graphic 12">
            <a:extLst>
              <a:ext uri="{FF2B5EF4-FFF2-40B4-BE49-F238E27FC236}">
                <a16:creationId xmlns:a16="http://schemas.microsoft.com/office/drawing/2014/main" id="{D540D00C-E1E6-6B42-03B1-50A8B2734F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2460" y="2691896"/>
            <a:ext cx="1056482" cy="1023120"/>
          </a:xfrm>
          <a:prstGeom prst="rect">
            <a:avLst/>
          </a:prstGeom>
        </p:spPr>
      </p:pic>
      <p:pic>
        <p:nvPicPr>
          <p:cNvPr id="22" name="Graphic 21">
            <a:extLst>
              <a:ext uri="{FF2B5EF4-FFF2-40B4-BE49-F238E27FC236}">
                <a16:creationId xmlns:a16="http://schemas.microsoft.com/office/drawing/2014/main" id="{436F721D-2BCB-0E10-5545-4AC4A2B348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3804" y="2691896"/>
            <a:ext cx="1056482" cy="1023120"/>
          </a:xfrm>
          <a:prstGeom prst="rect">
            <a:avLst/>
          </a:prstGeom>
        </p:spPr>
      </p:pic>
      <p:pic>
        <p:nvPicPr>
          <p:cNvPr id="23" name="Graphic 22">
            <a:extLst>
              <a:ext uri="{FF2B5EF4-FFF2-40B4-BE49-F238E27FC236}">
                <a16:creationId xmlns:a16="http://schemas.microsoft.com/office/drawing/2014/main" id="{CE8BB90C-DF37-4151-B884-5CA5DFA4E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5148" y="2691896"/>
            <a:ext cx="1056482" cy="1023120"/>
          </a:xfrm>
          <a:prstGeom prst="rect">
            <a:avLst/>
          </a:prstGeom>
        </p:spPr>
      </p:pic>
      <p:pic>
        <p:nvPicPr>
          <p:cNvPr id="24" name="Graphic 23">
            <a:extLst>
              <a:ext uri="{FF2B5EF4-FFF2-40B4-BE49-F238E27FC236}">
                <a16:creationId xmlns:a16="http://schemas.microsoft.com/office/drawing/2014/main" id="{A74C303D-0421-1C9F-06FD-8F1FC8B41A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6492" y="2691896"/>
            <a:ext cx="1056482" cy="1023120"/>
          </a:xfrm>
          <a:prstGeom prst="rect">
            <a:avLst/>
          </a:prstGeom>
        </p:spPr>
      </p:pic>
      <p:pic>
        <p:nvPicPr>
          <p:cNvPr id="25" name="Graphic 24">
            <a:extLst>
              <a:ext uri="{FF2B5EF4-FFF2-40B4-BE49-F238E27FC236}">
                <a16:creationId xmlns:a16="http://schemas.microsoft.com/office/drawing/2014/main" id="{AF48C787-5CEC-E48B-9A21-6F640F9239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27836" y="2691896"/>
            <a:ext cx="1056482" cy="1023120"/>
          </a:xfrm>
          <a:prstGeom prst="rect">
            <a:avLst/>
          </a:prstGeom>
        </p:spPr>
      </p:pic>
      <p:pic>
        <p:nvPicPr>
          <p:cNvPr id="26" name="Graphic 25">
            <a:extLst>
              <a:ext uri="{FF2B5EF4-FFF2-40B4-BE49-F238E27FC236}">
                <a16:creationId xmlns:a16="http://schemas.microsoft.com/office/drawing/2014/main" id="{436DD7E7-6840-1C3D-B08A-D8C6C2DEA7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69180" y="2691896"/>
            <a:ext cx="1056482" cy="1023120"/>
          </a:xfrm>
          <a:prstGeom prst="rect">
            <a:avLst/>
          </a:prstGeom>
        </p:spPr>
      </p:pic>
      <p:pic>
        <p:nvPicPr>
          <p:cNvPr id="27" name="Graphic 26">
            <a:extLst>
              <a:ext uri="{FF2B5EF4-FFF2-40B4-BE49-F238E27FC236}">
                <a16:creationId xmlns:a16="http://schemas.microsoft.com/office/drawing/2014/main" id="{9501668D-E1A9-2BAB-8511-CD99C8DC11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10524" y="2691896"/>
            <a:ext cx="1056482" cy="1023120"/>
          </a:xfrm>
          <a:prstGeom prst="rect">
            <a:avLst/>
          </a:prstGeom>
        </p:spPr>
      </p:pic>
      <p:sp>
        <p:nvSpPr>
          <p:cNvPr id="35" name="TextBox 34">
            <a:extLst>
              <a:ext uri="{FF2B5EF4-FFF2-40B4-BE49-F238E27FC236}">
                <a16:creationId xmlns:a16="http://schemas.microsoft.com/office/drawing/2014/main" id="{D0322073-2848-702E-17B2-79266F8B809B}"/>
              </a:ext>
            </a:extLst>
          </p:cNvPr>
          <p:cNvSpPr txBox="1"/>
          <p:nvPr/>
        </p:nvSpPr>
        <p:spPr>
          <a:xfrm>
            <a:off x="1342311" y="3078272"/>
            <a:ext cx="896780" cy="338554"/>
          </a:xfrm>
          <a:prstGeom prst="rect">
            <a:avLst/>
          </a:prstGeom>
          <a:noFill/>
        </p:spPr>
        <p:txBody>
          <a:bodyPr wrap="square" rtlCol="0">
            <a:spAutoFit/>
          </a:bodyPr>
          <a:lstStyle/>
          <a:p>
            <a:pPr algn="ctr"/>
            <a:r>
              <a:rPr lang="en-GB" sz="1600" dirty="0">
                <a:latin typeface="Mikado Regular" panose="02000000000000000000" pitchFamily="50" charset="0"/>
              </a:rPr>
              <a:t>Qur’an</a:t>
            </a:r>
          </a:p>
        </p:txBody>
      </p:sp>
      <p:sp>
        <p:nvSpPr>
          <p:cNvPr id="36" name="TextBox 35">
            <a:extLst>
              <a:ext uri="{FF2B5EF4-FFF2-40B4-BE49-F238E27FC236}">
                <a16:creationId xmlns:a16="http://schemas.microsoft.com/office/drawing/2014/main" id="{A65E1FF9-B502-6D1F-AA58-BB16C14FB442}"/>
              </a:ext>
            </a:extLst>
          </p:cNvPr>
          <p:cNvSpPr txBox="1"/>
          <p:nvPr/>
        </p:nvSpPr>
        <p:spPr>
          <a:xfrm>
            <a:off x="2783655" y="3078272"/>
            <a:ext cx="896780" cy="338554"/>
          </a:xfrm>
          <a:prstGeom prst="rect">
            <a:avLst/>
          </a:prstGeom>
          <a:noFill/>
        </p:spPr>
        <p:txBody>
          <a:bodyPr wrap="square" rtlCol="0">
            <a:spAutoFit/>
          </a:bodyPr>
          <a:lstStyle/>
          <a:p>
            <a:pPr algn="ctr"/>
            <a:r>
              <a:rPr lang="en-GB" sz="1600" dirty="0">
                <a:latin typeface="Mikado Regular" panose="02000000000000000000" pitchFamily="50" charset="0"/>
              </a:rPr>
              <a:t>Masjid</a:t>
            </a:r>
          </a:p>
        </p:txBody>
      </p:sp>
      <p:sp>
        <p:nvSpPr>
          <p:cNvPr id="37" name="TextBox 36">
            <a:extLst>
              <a:ext uri="{FF2B5EF4-FFF2-40B4-BE49-F238E27FC236}">
                <a16:creationId xmlns:a16="http://schemas.microsoft.com/office/drawing/2014/main" id="{6BDFCBBE-09F8-55F0-59AE-AA40AD76DB6C}"/>
              </a:ext>
            </a:extLst>
          </p:cNvPr>
          <p:cNvSpPr txBox="1"/>
          <p:nvPr/>
        </p:nvSpPr>
        <p:spPr>
          <a:xfrm>
            <a:off x="4224999" y="3078272"/>
            <a:ext cx="896780" cy="338554"/>
          </a:xfrm>
          <a:prstGeom prst="rect">
            <a:avLst/>
          </a:prstGeom>
          <a:noFill/>
        </p:spPr>
        <p:txBody>
          <a:bodyPr wrap="square" rtlCol="0">
            <a:spAutoFit/>
          </a:bodyPr>
          <a:lstStyle/>
          <a:p>
            <a:pPr algn="ctr"/>
            <a:r>
              <a:rPr lang="en-GB" sz="1600" dirty="0">
                <a:latin typeface="Mikado Regular" panose="02000000000000000000" pitchFamily="50" charset="0"/>
              </a:rPr>
              <a:t>Food</a:t>
            </a:r>
          </a:p>
        </p:txBody>
      </p:sp>
      <p:sp>
        <p:nvSpPr>
          <p:cNvPr id="38" name="TextBox 37">
            <a:extLst>
              <a:ext uri="{FF2B5EF4-FFF2-40B4-BE49-F238E27FC236}">
                <a16:creationId xmlns:a16="http://schemas.microsoft.com/office/drawing/2014/main" id="{6771AACF-4542-F79D-AB60-AD1360939EEF}"/>
              </a:ext>
            </a:extLst>
          </p:cNvPr>
          <p:cNvSpPr txBox="1"/>
          <p:nvPr/>
        </p:nvSpPr>
        <p:spPr>
          <a:xfrm>
            <a:off x="5666343" y="3078272"/>
            <a:ext cx="896780" cy="338554"/>
          </a:xfrm>
          <a:prstGeom prst="rect">
            <a:avLst/>
          </a:prstGeom>
          <a:noFill/>
        </p:spPr>
        <p:txBody>
          <a:bodyPr wrap="square" rtlCol="0">
            <a:spAutoFit/>
          </a:bodyPr>
          <a:lstStyle/>
          <a:p>
            <a:pPr algn="ctr"/>
            <a:r>
              <a:rPr lang="en-GB" sz="1600" dirty="0">
                <a:latin typeface="Mikado Regular" panose="02000000000000000000" pitchFamily="50" charset="0"/>
              </a:rPr>
              <a:t>Fasting</a:t>
            </a:r>
          </a:p>
        </p:txBody>
      </p:sp>
      <p:sp>
        <p:nvSpPr>
          <p:cNvPr id="39" name="TextBox 38">
            <a:extLst>
              <a:ext uri="{FF2B5EF4-FFF2-40B4-BE49-F238E27FC236}">
                <a16:creationId xmlns:a16="http://schemas.microsoft.com/office/drawing/2014/main" id="{1C1C0AEE-06BE-1B6B-B199-65016377341A}"/>
              </a:ext>
            </a:extLst>
          </p:cNvPr>
          <p:cNvSpPr txBox="1"/>
          <p:nvPr/>
        </p:nvSpPr>
        <p:spPr>
          <a:xfrm>
            <a:off x="7107687" y="3078272"/>
            <a:ext cx="896780" cy="338554"/>
          </a:xfrm>
          <a:prstGeom prst="rect">
            <a:avLst/>
          </a:prstGeom>
          <a:noFill/>
        </p:spPr>
        <p:txBody>
          <a:bodyPr wrap="square" rtlCol="0">
            <a:spAutoFit/>
          </a:bodyPr>
          <a:lstStyle/>
          <a:p>
            <a:pPr algn="ctr"/>
            <a:r>
              <a:rPr lang="en-GB" sz="1600" dirty="0">
                <a:latin typeface="Mikado Regular" panose="02000000000000000000" pitchFamily="50" charset="0"/>
              </a:rPr>
              <a:t>Prayer</a:t>
            </a:r>
          </a:p>
        </p:txBody>
      </p:sp>
      <p:sp>
        <p:nvSpPr>
          <p:cNvPr id="40" name="TextBox 39">
            <a:extLst>
              <a:ext uri="{FF2B5EF4-FFF2-40B4-BE49-F238E27FC236}">
                <a16:creationId xmlns:a16="http://schemas.microsoft.com/office/drawing/2014/main" id="{E6ECF215-3CFA-B973-D38E-068201E09BEF}"/>
              </a:ext>
            </a:extLst>
          </p:cNvPr>
          <p:cNvSpPr txBox="1"/>
          <p:nvPr/>
        </p:nvSpPr>
        <p:spPr>
          <a:xfrm>
            <a:off x="8549031" y="3078272"/>
            <a:ext cx="896780" cy="338554"/>
          </a:xfrm>
          <a:prstGeom prst="rect">
            <a:avLst/>
          </a:prstGeom>
          <a:noFill/>
        </p:spPr>
        <p:txBody>
          <a:bodyPr wrap="square" rtlCol="0">
            <a:spAutoFit/>
          </a:bodyPr>
          <a:lstStyle/>
          <a:p>
            <a:pPr algn="ctr"/>
            <a:r>
              <a:rPr lang="en-GB" sz="1600" dirty="0">
                <a:latin typeface="Mikado Regular" panose="02000000000000000000" pitchFamily="50" charset="0"/>
              </a:rPr>
              <a:t>Family</a:t>
            </a:r>
          </a:p>
        </p:txBody>
      </p:sp>
      <p:sp>
        <p:nvSpPr>
          <p:cNvPr id="41" name="TextBox 40">
            <a:extLst>
              <a:ext uri="{FF2B5EF4-FFF2-40B4-BE49-F238E27FC236}">
                <a16:creationId xmlns:a16="http://schemas.microsoft.com/office/drawing/2014/main" id="{FA72856E-4B20-B7EB-C7B9-BF0FB0976395}"/>
              </a:ext>
            </a:extLst>
          </p:cNvPr>
          <p:cNvSpPr txBox="1"/>
          <p:nvPr/>
        </p:nvSpPr>
        <p:spPr>
          <a:xfrm>
            <a:off x="9990375" y="3078272"/>
            <a:ext cx="896780" cy="338554"/>
          </a:xfrm>
          <a:prstGeom prst="rect">
            <a:avLst/>
          </a:prstGeom>
          <a:noFill/>
        </p:spPr>
        <p:txBody>
          <a:bodyPr wrap="square" rtlCol="0">
            <a:spAutoFit/>
          </a:bodyPr>
          <a:lstStyle/>
          <a:p>
            <a:pPr algn="ctr"/>
            <a:r>
              <a:rPr lang="en-GB" sz="1600" dirty="0">
                <a:latin typeface="Mikado Regular" panose="02000000000000000000" pitchFamily="50" charset="0"/>
              </a:rPr>
              <a:t>Eid</a:t>
            </a:r>
          </a:p>
        </p:txBody>
      </p:sp>
      <p:pic>
        <p:nvPicPr>
          <p:cNvPr id="56" name="Graphic 12">
            <a:extLst>
              <a:ext uri="{FF2B5EF4-FFF2-40B4-BE49-F238E27FC236}">
                <a16:creationId xmlns:a16="http://schemas.microsoft.com/office/drawing/2014/main" id="{2707CE11-4C14-8294-9F46-EBDCA73810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2460" y="4262112"/>
            <a:ext cx="1056482" cy="1023120"/>
          </a:xfrm>
          <a:prstGeom prst="rect">
            <a:avLst/>
          </a:prstGeom>
        </p:spPr>
      </p:pic>
      <p:pic>
        <p:nvPicPr>
          <p:cNvPr id="57" name="Graphic 21">
            <a:extLst>
              <a:ext uri="{FF2B5EF4-FFF2-40B4-BE49-F238E27FC236}">
                <a16:creationId xmlns:a16="http://schemas.microsoft.com/office/drawing/2014/main" id="{BF8EFB12-FFC9-1E21-28F0-85FFA84782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3804" y="4262112"/>
            <a:ext cx="1056482" cy="1023120"/>
          </a:xfrm>
          <a:prstGeom prst="rect">
            <a:avLst/>
          </a:prstGeom>
        </p:spPr>
      </p:pic>
      <p:pic>
        <p:nvPicPr>
          <p:cNvPr id="58" name="Graphic 22">
            <a:extLst>
              <a:ext uri="{FF2B5EF4-FFF2-40B4-BE49-F238E27FC236}">
                <a16:creationId xmlns:a16="http://schemas.microsoft.com/office/drawing/2014/main" id="{94D4ED8F-4976-AFEE-C83C-ACC9002723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5148" y="4262112"/>
            <a:ext cx="1056482" cy="1023120"/>
          </a:xfrm>
          <a:prstGeom prst="rect">
            <a:avLst/>
          </a:prstGeom>
        </p:spPr>
      </p:pic>
      <p:pic>
        <p:nvPicPr>
          <p:cNvPr id="59" name="Graphic 23">
            <a:extLst>
              <a:ext uri="{FF2B5EF4-FFF2-40B4-BE49-F238E27FC236}">
                <a16:creationId xmlns:a16="http://schemas.microsoft.com/office/drawing/2014/main" id="{AADD2788-97CB-648B-2444-04F1763D26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6492" y="4262112"/>
            <a:ext cx="1056482" cy="1023120"/>
          </a:xfrm>
          <a:prstGeom prst="rect">
            <a:avLst/>
          </a:prstGeom>
        </p:spPr>
      </p:pic>
      <p:pic>
        <p:nvPicPr>
          <p:cNvPr id="60" name="Graphic 24">
            <a:extLst>
              <a:ext uri="{FF2B5EF4-FFF2-40B4-BE49-F238E27FC236}">
                <a16:creationId xmlns:a16="http://schemas.microsoft.com/office/drawing/2014/main" id="{BD8291DC-F591-0F47-E964-F46A168819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27836" y="4262112"/>
            <a:ext cx="1056482" cy="1023120"/>
          </a:xfrm>
          <a:prstGeom prst="rect">
            <a:avLst/>
          </a:prstGeom>
        </p:spPr>
      </p:pic>
      <p:pic>
        <p:nvPicPr>
          <p:cNvPr id="61" name="Graphic 25">
            <a:extLst>
              <a:ext uri="{FF2B5EF4-FFF2-40B4-BE49-F238E27FC236}">
                <a16:creationId xmlns:a16="http://schemas.microsoft.com/office/drawing/2014/main" id="{47FD5732-90CB-A930-B14E-73CE5EDDF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69180" y="4262112"/>
            <a:ext cx="1056482" cy="1023120"/>
          </a:xfrm>
          <a:prstGeom prst="rect">
            <a:avLst/>
          </a:prstGeom>
        </p:spPr>
      </p:pic>
      <p:pic>
        <p:nvPicPr>
          <p:cNvPr id="62" name="Graphic 26">
            <a:extLst>
              <a:ext uri="{FF2B5EF4-FFF2-40B4-BE49-F238E27FC236}">
                <a16:creationId xmlns:a16="http://schemas.microsoft.com/office/drawing/2014/main" id="{95A197B7-588A-D8EA-8F86-64C87878CA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10524" y="4262112"/>
            <a:ext cx="1056482" cy="1023120"/>
          </a:xfrm>
          <a:prstGeom prst="rect">
            <a:avLst/>
          </a:prstGeom>
        </p:spPr>
      </p:pic>
      <p:sp>
        <p:nvSpPr>
          <p:cNvPr id="63" name="TextBox 62">
            <a:extLst>
              <a:ext uri="{FF2B5EF4-FFF2-40B4-BE49-F238E27FC236}">
                <a16:creationId xmlns:a16="http://schemas.microsoft.com/office/drawing/2014/main" id="{BAD25BEE-A166-0869-0086-96279C9C8C55}"/>
              </a:ext>
            </a:extLst>
          </p:cNvPr>
          <p:cNvSpPr txBox="1"/>
          <p:nvPr/>
        </p:nvSpPr>
        <p:spPr>
          <a:xfrm>
            <a:off x="1302326" y="4648488"/>
            <a:ext cx="964473" cy="338554"/>
          </a:xfrm>
          <a:prstGeom prst="rect">
            <a:avLst/>
          </a:prstGeom>
          <a:noFill/>
        </p:spPr>
        <p:txBody>
          <a:bodyPr wrap="square" rtlCol="0">
            <a:spAutoFit/>
          </a:bodyPr>
          <a:lstStyle/>
          <a:p>
            <a:pPr algn="ctr"/>
            <a:r>
              <a:rPr lang="en-GB" sz="1600" dirty="0">
                <a:latin typeface="Mikado Regular" panose="02000000000000000000" pitchFamily="50" charset="0"/>
              </a:rPr>
              <a:t>Exciting</a:t>
            </a:r>
          </a:p>
        </p:txBody>
      </p:sp>
      <p:sp>
        <p:nvSpPr>
          <p:cNvPr id="64" name="TextBox 63">
            <a:extLst>
              <a:ext uri="{FF2B5EF4-FFF2-40B4-BE49-F238E27FC236}">
                <a16:creationId xmlns:a16="http://schemas.microsoft.com/office/drawing/2014/main" id="{C3C4DF60-3D15-D880-14BF-C8BAF95E3707}"/>
              </a:ext>
            </a:extLst>
          </p:cNvPr>
          <p:cNvSpPr txBox="1"/>
          <p:nvPr/>
        </p:nvSpPr>
        <p:spPr>
          <a:xfrm>
            <a:off x="2783655" y="4648488"/>
            <a:ext cx="896780" cy="338554"/>
          </a:xfrm>
          <a:prstGeom prst="rect">
            <a:avLst/>
          </a:prstGeom>
          <a:noFill/>
        </p:spPr>
        <p:txBody>
          <a:bodyPr wrap="square" rtlCol="0">
            <a:spAutoFit/>
          </a:bodyPr>
          <a:lstStyle/>
          <a:p>
            <a:pPr algn="ctr"/>
            <a:r>
              <a:rPr lang="en-GB" sz="1600" dirty="0">
                <a:latin typeface="Mikado Regular" panose="02000000000000000000" pitchFamily="50" charset="0"/>
              </a:rPr>
              <a:t>Moon</a:t>
            </a:r>
          </a:p>
        </p:txBody>
      </p:sp>
      <p:sp>
        <p:nvSpPr>
          <p:cNvPr id="65" name="TextBox 64">
            <a:extLst>
              <a:ext uri="{FF2B5EF4-FFF2-40B4-BE49-F238E27FC236}">
                <a16:creationId xmlns:a16="http://schemas.microsoft.com/office/drawing/2014/main" id="{E14676A0-559E-B0D9-9266-52D667F60F21}"/>
              </a:ext>
            </a:extLst>
          </p:cNvPr>
          <p:cNvSpPr txBox="1"/>
          <p:nvPr/>
        </p:nvSpPr>
        <p:spPr>
          <a:xfrm>
            <a:off x="4224999" y="4648488"/>
            <a:ext cx="896780" cy="338554"/>
          </a:xfrm>
          <a:prstGeom prst="rect">
            <a:avLst/>
          </a:prstGeom>
          <a:noFill/>
        </p:spPr>
        <p:txBody>
          <a:bodyPr wrap="square" rtlCol="0">
            <a:spAutoFit/>
          </a:bodyPr>
          <a:lstStyle/>
          <a:p>
            <a:pPr algn="ctr"/>
            <a:r>
              <a:rPr lang="en-GB" sz="1600" dirty="0" err="1">
                <a:latin typeface="Mikado Regular" panose="02000000000000000000" pitchFamily="50" charset="0"/>
              </a:rPr>
              <a:t>Taqwa</a:t>
            </a:r>
            <a:endParaRPr lang="en-GB" sz="1600" dirty="0">
              <a:latin typeface="Mikado Regular" panose="02000000000000000000" pitchFamily="50" charset="0"/>
            </a:endParaRPr>
          </a:p>
        </p:txBody>
      </p:sp>
      <p:sp>
        <p:nvSpPr>
          <p:cNvPr id="66" name="TextBox 65">
            <a:extLst>
              <a:ext uri="{FF2B5EF4-FFF2-40B4-BE49-F238E27FC236}">
                <a16:creationId xmlns:a16="http://schemas.microsoft.com/office/drawing/2014/main" id="{474DC551-61C4-1130-EE6C-708D7019BB12}"/>
              </a:ext>
            </a:extLst>
          </p:cNvPr>
          <p:cNvSpPr txBox="1"/>
          <p:nvPr/>
        </p:nvSpPr>
        <p:spPr>
          <a:xfrm>
            <a:off x="5666343" y="4648488"/>
            <a:ext cx="896780" cy="338554"/>
          </a:xfrm>
          <a:prstGeom prst="rect">
            <a:avLst/>
          </a:prstGeom>
          <a:noFill/>
        </p:spPr>
        <p:txBody>
          <a:bodyPr wrap="square" rtlCol="0">
            <a:spAutoFit/>
          </a:bodyPr>
          <a:lstStyle/>
          <a:p>
            <a:pPr algn="ctr"/>
            <a:r>
              <a:rPr lang="en-GB" sz="1600" dirty="0">
                <a:latin typeface="Mikado Regular" panose="02000000000000000000" pitchFamily="50" charset="0"/>
              </a:rPr>
              <a:t>Tarawih</a:t>
            </a:r>
          </a:p>
        </p:txBody>
      </p:sp>
      <p:sp>
        <p:nvSpPr>
          <p:cNvPr id="67" name="TextBox 66">
            <a:extLst>
              <a:ext uri="{FF2B5EF4-FFF2-40B4-BE49-F238E27FC236}">
                <a16:creationId xmlns:a16="http://schemas.microsoft.com/office/drawing/2014/main" id="{FA081B0E-F619-FE1B-A002-A7417E0A4FC1}"/>
              </a:ext>
            </a:extLst>
          </p:cNvPr>
          <p:cNvSpPr txBox="1"/>
          <p:nvPr/>
        </p:nvSpPr>
        <p:spPr>
          <a:xfrm>
            <a:off x="7107687" y="4648488"/>
            <a:ext cx="896780" cy="338554"/>
          </a:xfrm>
          <a:prstGeom prst="rect">
            <a:avLst/>
          </a:prstGeom>
          <a:noFill/>
        </p:spPr>
        <p:txBody>
          <a:bodyPr wrap="square" rtlCol="0">
            <a:spAutoFit/>
          </a:bodyPr>
          <a:lstStyle/>
          <a:p>
            <a:pPr algn="ctr"/>
            <a:r>
              <a:rPr lang="en-GB" sz="1600" dirty="0">
                <a:latin typeface="Mikado Regular" panose="02000000000000000000" pitchFamily="50" charset="0"/>
              </a:rPr>
              <a:t>Dates</a:t>
            </a:r>
          </a:p>
        </p:txBody>
      </p:sp>
      <p:sp>
        <p:nvSpPr>
          <p:cNvPr id="68" name="TextBox 67">
            <a:extLst>
              <a:ext uri="{FF2B5EF4-FFF2-40B4-BE49-F238E27FC236}">
                <a16:creationId xmlns:a16="http://schemas.microsoft.com/office/drawing/2014/main" id="{B4E8FF01-8F81-ADE9-6B60-7811D621ED3F}"/>
              </a:ext>
            </a:extLst>
          </p:cNvPr>
          <p:cNvSpPr txBox="1"/>
          <p:nvPr/>
        </p:nvSpPr>
        <p:spPr>
          <a:xfrm>
            <a:off x="8549031" y="4648488"/>
            <a:ext cx="896780" cy="338554"/>
          </a:xfrm>
          <a:prstGeom prst="rect">
            <a:avLst/>
          </a:prstGeom>
          <a:noFill/>
        </p:spPr>
        <p:txBody>
          <a:bodyPr wrap="square" rtlCol="0">
            <a:spAutoFit/>
          </a:bodyPr>
          <a:lstStyle/>
          <a:p>
            <a:pPr algn="ctr"/>
            <a:r>
              <a:rPr lang="en-GB" sz="1600" dirty="0" err="1">
                <a:latin typeface="Mikado Regular" panose="02000000000000000000" pitchFamily="50" charset="0"/>
              </a:rPr>
              <a:t>Suhur</a:t>
            </a:r>
            <a:endParaRPr lang="en-GB" sz="1600" dirty="0">
              <a:latin typeface="Mikado Regular" panose="02000000000000000000" pitchFamily="50" charset="0"/>
            </a:endParaRPr>
          </a:p>
        </p:txBody>
      </p:sp>
      <p:sp>
        <p:nvSpPr>
          <p:cNvPr id="69" name="TextBox 68">
            <a:extLst>
              <a:ext uri="{FF2B5EF4-FFF2-40B4-BE49-F238E27FC236}">
                <a16:creationId xmlns:a16="http://schemas.microsoft.com/office/drawing/2014/main" id="{6BD04E10-C6C9-3EC8-2A47-EFA8B59A3A64}"/>
              </a:ext>
            </a:extLst>
          </p:cNvPr>
          <p:cNvSpPr txBox="1"/>
          <p:nvPr/>
        </p:nvSpPr>
        <p:spPr>
          <a:xfrm>
            <a:off x="9990375" y="4648488"/>
            <a:ext cx="896780" cy="338554"/>
          </a:xfrm>
          <a:prstGeom prst="rect">
            <a:avLst/>
          </a:prstGeom>
          <a:noFill/>
        </p:spPr>
        <p:txBody>
          <a:bodyPr wrap="square" rtlCol="0">
            <a:spAutoFit/>
          </a:bodyPr>
          <a:lstStyle/>
          <a:p>
            <a:pPr algn="ctr"/>
            <a:r>
              <a:rPr lang="en-GB" sz="1600" dirty="0">
                <a:latin typeface="Mikado Regular" panose="02000000000000000000" pitchFamily="50" charset="0"/>
              </a:rPr>
              <a:t>Iftar</a:t>
            </a:r>
          </a:p>
        </p:txBody>
      </p:sp>
    </p:spTree>
    <p:extLst>
      <p:ext uri="{BB962C8B-B14F-4D97-AF65-F5344CB8AC3E}">
        <p14:creationId xmlns:p14="http://schemas.microsoft.com/office/powerpoint/2010/main" val="13034611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1500"/>
                                        <p:tgtEl>
                                          <p:spTgt spid="56"/>
                                        </p:tgtEl>
                                      </p:cBhvr>
                                    </p:animEffect>
                                  </p:childTnLst>
                                </p:cTn>
                              </p:par>
                              <p:par>
                                <p:cTn id="33" presetID="10"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500"/>
                                        <p:tgtEl>
                                          <p:spTgt spid="57"/>
                                        </p:tgtEl>
                                      </p:cBhvr>
                                    </p:animEffect>
                                  </p:childTnLst>
                                </p:cTn>
                              </p:par>
                              <p:par>
                                <p:cTn id="36" presetID="10" presetClass="entr" presetSubtype="0"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500"/>
                                        <p:tgtEl>
                                          <p:spTgt spid="58"/>
                                        </p:tgtEl>
                                      </p:cBhvr>
                                    </p:animEffect>
                                  </p:childTnLst>
                                </p:cTn>
                              </p:par>
                              <p:par>
                                <p:cTn id="39" presetID="10"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1500"/>
                                        <p:tgtEl>
                                          <p:spTgt spid="59"/>
                                        </p:tgtEl>
                                      </p:cBhvr>
                                    </p:animEffect>
                                  </p:childTnLst>
                                </p:cTn>
                              </p:par>
                              <p:par>
                                <p:cTn id="42" presetID="10" presetClass="entr" presetSubtype="0"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500"/>
                                        <p:tgtEl>
                                          <p:spTgt spid="60"/>
                                        </p:tgtEl>
                                      </p:cBhvr>
                                    </p:animEffect>
                                  </p:childTnLst>
                                </p:cTn>
                              </p:par>
                              <p:par>
                                <p:cTn id="45" presetID="10"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1500"/>
                                        <p:tgtEl>
                                          <p:spTgt spid="61"/>
                                        </p:tgtEl>
                                      </p:cBhvr>
                                    </p:animEffect>
                                  </p:childTnLst>
                                </p:cTn>
                              </p:par>
                              <p:par>
                                <p:cTn id="48" presetID="10" presetClass="entr" presetSubtype="0"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1500"/>
                                        <p:tgtEl>
                                          <p:spTgt spid="6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5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500"/>
                                        <p:tgtEl>
                                          <p:spTgt spid="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500"/>
                                        <p:tgtEl>
                                          <p:spTgt spid="3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1500"/>
                                        <p:tgtEl>
                                          <p:spTgt spid="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1500"/>
                                        <p:tgtEl>
                                          <p:spTgt spid="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1500"/>
                                        <p:tgtEl>
                                          <p:spTgt spid="6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500"/>
                                        <p:tgtEl>
                                          <p:spTgt spid="6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1500"/>
                                        <p:tgtEl>
                                          <p:spTgt spid="6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1500"/>
                                        <p:tgtEl>
                                          <p:spTgt spid="6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1500"/>
                                        <p:tgtEl>
                                          <p:spTgt spid="6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1500"/>
                                        <p:tgtEl>
                                          <p:spTgt spid="6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1500"/>
                                        <p:tgtEl>
                                          <p:spTgt spid="69"/>
                                        </p:tgtEl>
                                      </p:cBhvr>
                                    </p:animEffect>
                                  </p:childTnLst>
                                </p:cTn>
                              </p:par>
                              <p:par>
                                <p:cTn id="93" presetID="26" presetClass="emph" presetSubtype="0" repeatCount="indefinite" fill="hold" nodeType="withEffect">
                                  <p:stCondLst>
                                    <p:cond delay="0"/>
                                  </p:stCondLst>
                                  <p:childTnLst>
                                    <p:animEffect transition="out" filter="fade">
                                      <p:cBhvr>
                                        <p:cTn id="94" dur="1000" tmFilter="0, 0; .2, .5; .8, .5; 1, 0"/>
                                        <p:tgtEl>
                                          <p:spTgt spid="56"/>
                                        </p:tgtEl>
                                      </p:cBhvr>
                                    </p:animEffect>
                                    <p:animScale>
                                      <p:cBhvr>
                                        <p:cTn id="95" dur="500" autoRev="1" fill="hold"/>
                                        <p:tgtEl>
                                          <p:spTgt spid="56"/>
                                        </p:tgtEl>
                                      </p:cBhvr>
                                      <p:by x="105000" y="105000"/>
                                    </p:animScale>
                                  </p:childTnLst>
                                </p:cTn>
                              </p:par>
                              <p:par>
                                <p:cTn id="96" presetID="26" presetClass="emph" presetSubtype="0" repeatCount="indefinite" fill="hold" nodeType="withEffect">
                                  <p:stCondLst>
                                    <p:cond delay="0"/>
                                  </p:stCondLst>
                                  <p:childTnLst>
                                    <p:animEffect transition="out" filter="fade">
                                      <p:cBhvr>
                                        <p:cTn id="97" dur="1000" tmFilter="0, 0; .2, .5; .8, .5; 1, 0"/>
                                        <p:tgtEl>
                                          <p:spTgt spid="57"/>
                                        </p:tgtEl>
                                      </p:cBhvr>
                                    </p:animEffect>
                                    <p:animScale>
                                      <p:cBhvr>
                                        <p:cTn id="98" dur="500" autoRev="1" fill="hold"/>
                                        <p:tgtEl>
                                          <p:spTgt spid="57"/>
                                        </p:tgtEl>
                                      </p:cBhvr>
                                      <p:by x="105000" y="105000"/>
                                    </p:animScale>
                                  </p:childTnLst>
                                </p:cTn>
                              </p:par>
                              <p:par>
                                <p:cTn id="99" presetID="26" presetClass="emph" presetSubtype="0" repeatCount="indefinite" fill="hold" nodeType="withEffect">
                                  <p:stCondLst>
                                    <p:cond delay="0"/>
                                  </p:stCondLst>
                                  <p:childTnLst>
                                    <p:animEffect transition="out" filter="fade">
                                      <p:cBhvr>
                                        <p:cTn id="100" dur="1000" tmFilter="0, 0; .2, .5; .8, .5; 1, 0"/>
                                        <p:tgtEl>
                                          <p:spTgt spid="13"/>
                                        </p:tgtEl>
                                      </p:cBhvr>
                                    </p:animEffect>
                                    <p:animScale>
                                      <p:cBhvr>
                                        <p:cTn id="101" dur="500" autoRev="1" fill="hold"/>
                                        <p:tgtEl>
                                          <p:spTgt spid="13"/>
                                        </p:tgtEl>
                                      </p:cBhvr>
                                      <p:by x="105000" y="105000"/>
                                    </p:animScale>
                                  </p:childTnLst>
                                </p:cTn>
                              </p:par>
                              <p:par>
                                <p:cTn id="102" presetID="26" presetClass="emph" presetSubtype="0" repeatCount="indefinite" fill="hold" nodeType="withEffect">
                                  <p:stCondLst>
                                    <p:cond delay="0"/>
                                  </p:stCondLst>
                                  <p:childTnLst>
                                    <p:animEffect transition="out" filter="fade">
                                      <p:cBhvr>
                                        <p:cTn id="103" dur="1000" tmFilter="0, 0; .2, .5; .8, .5; 1, 0"/>
                                        <p:tgtEl>
                                          <p:spTgt spid="22"/>
                                        </p:tgtEl>
                                      </p:cBhvr>
                                    </p:animEffect>
                                    <p:animScale>
                                      <p:cBhvr>
                                        <p:cTn id="104" dur="500" autoRev="1" fill="hold"/>
                                        <p:tgtEl>
                                          <p:spTgt spid="22"/>
                                        </p:tgtEl>
                                      </p:cBhvr>
                                      <p:by x="105000" y="105000"/>
                                    </p:animScale>
                                  </p:childTnLst>
                                </p:cTn>
                              </p:par>
                              <p:par>
                                <p:cTn id="105" presetID="26" presetClass="emph" presetSubtype="0" repeatCount="indefinite" fill="hold" nodeType="withEffect">
                                  <p:stCondLst>
                                    <p:cond delay="0"/>
                                  </p:stCondLst>
                                  <p:childTnLst>
                                    <p:animEffect transition="out" filter="fade">
                                      <p:cBhvr>
                                        <p:cTn id="106" dur="1000" tmFilter="0, 0; .2, .5; .8, .5; 1, 0"/>
                                        <p:tgtEl>
                                          <p:spTgt spid="23"/>
                                        </p:tgtEl>
                                      </p:cBhvr>
                                    </p:animEffect>
                                    <p:animScale>
                                      <p:cBhvr>
                                        <p:cTn id="107" dur="500" autoRev="1" fill="hold"/>
                                        <p:tgtEl>
                                          <p:spTgt spid="23"/>
                                        </p:tgtEl>
                                      </p:cBhvr>
                                      <p:by x="105000" y="105000"/>
                                    </p:animScale>
                                  </p:childTnLst>
                                </p:cTn>
                              </p:par>
                              <p:par>
                                <p:cTn id="108" presetID="26" presetClass="emph" presetSubtype="0" repeatCount="indefinite" fill="hold" nodeType="withEffect">
                                  <p:stCondLst>
                                    <p:cond delay="0"/>
                                  </p:stCondLst>
                                  <p:childTnLst>
                                    <p:animEffect transition="out" filter="fade">
                                      <p:cBhvr>
                                        <p:cTn id="109" dur="1000" tmFilter="0, 0; .2, .5; .8, .5; 1, 0"/>
                                        <p:tgtEl>
                                          <p:spTgt spid="24"/>
                                        </p:tgtEl>
                                      </p:cBhvr>
                                    </p:animEffect>
                                    <p:animScale>
                                      <p:cBhvr>
                                        <p:cTn id="110" dur="500" autoRev="1" fill="hold"/>
                                        <p:tgtEl>
                                          <p:spTgt spid="24"/>
                                        </p:tgtEl>
                                      </p:cBhvr>
                                      <p:by x="105000" y="105000"/>
                                    </p:animScale>
                                  </p:childTnLst>
                                </p:cTn>
                              </p:par>
                              <p:par>
                                <p:cTn id="111" presetID="26" presetClass="emph" presetSubtype="0" repeatCount="indefinite" fill="hold" nodeType="withEffect">
                                  <p:stCondLst>
                                    <p:cond delay="0"/>
                                  </p:stCondLst>
                                  <p:childTnLst>
                                    <p:animEffect transition="out" filter="fade">
                                      <p:cBhvr>
                                        <p:cTn id="112" dur="1000" tmFilter="0, 0; .2, .5; .8, .5; 1, 0"/>
                                        <p:tgtEl>
                                          <p:spTgt spid="25"/>
                                        </p:tgtEl>
                                      </p:cBhvr>
                                    </p:animEffect>
                                    <p:animScale>
                                      <p:cBhvr>
                                        <p:cTn id="113" dur="500" autoRev="1" fill="hold"/>
                                        <p:tgtEl>
                                          <p:spTgt spid="25"/>
                                        </p:tgtEl>
                                      </p:cBhvr>
                                      <p:by x="105000" y="105000"/>
                                    </p:animScale>
                                  </p:childTnLst>
                                </p:cTn>
                              </p:par>
                              <p:par>
                                <p:cTn id="114" presetID="26" presetClass="emph" presetSubtype="0" repeatCount="indefinite" fill="hold" nodeType="withEffect">
                                  <p:stCondLst>
                                    <p:cond delay="0"/>
                                  </p:stCondLst>
                                  <p:childTnLst>
                                    <p:animEffect transition="out" filter="fade">
                                      <p:cBhvr>
                                        <p:cTn id="115" dur="1000" tmFilter="0, 0; .2, .5; .8, .5; 1, 0"/>
                                        <p:tgtEl>
                                          <p:spTgt spid="26"/>
                                        </p:tgtEl>
                                      </p:cBhvr>
                                    </p:animEffect>
                                    <p:animScale>
                                      <p:cBhvr>
                                        <p:cTn id="116" dur="500" autoRev="1" fill="hold"/>
                                        <p:tgtEl>
                                          <p:spTgt spid="26"/>
                                        </p:tgtEl>
                                      </p:cBhvr>
                                      <p:by x="105000" y="105000"/>
                                    </p:animScale>
                                  </p:childTnLst>
                                </p:cTn>
                              </p:par>
                              <p:par>
                                <p:cTn id="117" presetID="26" presetClass="emph" presetSubtype="0" repeatCount="indefinite" fill="hold" nodeType="withEffect">
                                  <p:stCondLst>
                                    <p:cond delay="0"/>
                                  </p:stCondLst>
                                  <p:childTnLst>
                                    <p:animEffect transition="out" filter="fade">
                                      <p:cBhvr>
                                        <p:cTn id="118" dur="1000" tmFilter="0, 0; .2, .5; .8, .5; 1, 0"/>
                                        <p:tgtEl>
                                          <p:spTgt spid="27"/>
                                        </p:tgtEl>
                                      </p:cBhvr>
                                    </p:animEffect>
                                    <p:animScale>
                                      <p:cBhvr>
                                        <p:cTn id="119" dur="500" autoRev="1" fill="hold"/>
                                        <p:tgtEl>
                                          <p:spTgt spid="27"/>
                                        </p:tgtEl>
                                      </p:cBhvr>
                                      <p:by x="105000" y="105000"/>
                                    </p:animScale>
                                  </p:childTnLst>
                                </p:cTn>
                              </p:par>
                              <p:par>
                                <p:cTn id="120" presetID="26" presetClass="emph" presetSubtype="0" repeatCount="indefinite" fill="hold" nodeType="withEffect">
                                  <p:stCondLst>
                                    <p:cond delay="0"/>
                                  </p:stCondLst>
                                  <p:childTnLst>
                                    <p:animEffect transition="out" filter="fade">
                                      <p:cBhvr>
                                        <p:cTn id="121" dur="1000" tmFilter="0, 0; .2, .5; .8, .5; 1, 0"/>
                                        <p:tgtEl>
                                          <p:spTgt spid="58"/>
                                        </p:tgtEl>
                                      </p:cBhvr>
                                    </p:animEffect>
                                    <p:animScale>
                                      <p:cBhvr>
                                        <p:cTn id="122" dur="500" autoRev="1" fill="hold"/>
                                        <p:tgtEl>
                                          <p:spTgt spid="58"/>
                                        </p:tgtEl>
                                      </p:cBhvr>
                                      <p:by x="105000" y="105000"/>
                                    </p:animScale>
                                  </p:childTnLst>
                                </p:cTn>
                              </p:par>
                              <p:par>
                                <p:cTn id="123" presetID="26" presetClass="emph" presetSubtype="0" repeatCount="indefinite" fill="hold" nodeType="withEffect">
                                  <p:stCondLst>
                                    <p:cond delay="0"/>
                                  </p:stCondLst>
                                  <p:childTnLst>
                                    <p:animEffect transition="out" filter="fade">
                                      <p:cBhvr>
                                        <p:cTn id="124" dur="1000" tmFilter="0, 0; .2, .5; .8, .5; 1, 0"/>
                                        <p:tgtEl>
                                          <p:spTgt spid="59"/>
                                        </p:tgtEl>
                                      </p:cBhvr>
                                    </p:animEffect>
                                    <p:animScale>
                                      <p:cBhvr>
                                        <p:cTn id="125" dur="500" autoRev="1" fill="hold"/>
                                        <p:tgtEl>
                                          <p:spTgt spid="59"/>
                                        </p:tgtEl>
                                      </p:cBhvr>
                                      <p:by x="105000" y="105000"/>
                                    </p:animScale>
                                  </p:childTnLst>
                                </p:cTn>
                              </p:par>
                              <p:par>
                                <p:cTn id="126" presetID="26" presetClass="emph" presetSubtype="0" repeatCount="indefinite" fill="hold" nodeType="withEffect">
                                  <p:stCondLst>
                                    <p:cond delay="0"/>
                                  </p:stCondLst>
                                  <p:childTnLst>
                                    <p:animEffect transition="out" filter="fade">
                                      <p:cBhvr>
                                        <p:cTn id="127" dur="1000" tmFilter="0, 0; .2, .5; .8, .5; 1, 0"/>
                                        <p:tgtEl>
                                          <p:spTgt spid="60"/>
                                        </p:tgtEl>
                                      </p:cBhvr>
                                    </p:animEffect>
                                    <p:animScale>
                                      <p:cBhvr>
                                        <p:cTn id="128" dur="500" autoRev="1" fill="hold"/>
                                        <p:tgtEl>
                                          <p:spTgt spid="60"/>
                                        </p:tgtEl>
                                      </p:cBhvr>
                                      <p:by x="105000" y="105000"/>
                                    </p:animScale>
                                  </p:childTnLst>
                                </p:cTn>
                              </p:par>
                              <p:par>
                                <p:cTn id="129" presetID="26" presetClass="emph" presetSubtype="0" repeatCount="indefinite" fill="hold" nodeType="withEffect">
                                  <p:stCondLst>
                                    <p:cond delay="0"/>
                                  </p:stCondLst>
                                  <p:childTnLst>
                                    <p:animEffect transition="out" filter="fade">
                                      <p:cBhvr>
                                        <p:cTn id="130" dur="1000" tmFilter="0, 0; .2, .5; .8, .5; 1, 0"/>
                                        <p:tgtEl>
                                          <p:spTgt spid="61"/>
                                        </p:tgtEl>
                                      </p:cBhvr>
                                    </p:animEffect>
                                    <p:animScale>
                                      <p:cBhvr>
                                        <p:cTn id="131" dur="500" autoRev="1" fill="hold"/>
                                        <p:tgtEl>
                                          <p:spTgt spid="61"/>
                                        </p:tgtEl>
                                      </p:cBhvr>
                                      <p:by x="105000" y="105000"/>
                                    </p:animScale>
                                  </p:childTnLst>
                                </p:cTn>
                              </p:par>
                              <p:par>
                                <p:cTn id="132" presetID="26" presetClass="emph" presetSubtype="0" repeatCount="indefinite" fill="hold" nodeType="withEffect">
                                  <p:stCondLst>
                                    <p:cond delay="0"/>
                                  </p:stCondLst>
                                  <p:childTnLst>
                                    <p:animEffect transition="out" filter="fade">
                                      <p:cBhvr>
                                        <p:cTn id="133" dur="1000" tmFilter="0, 0; .2, .5; .8, .5; 1, 0"/>
                                        <p:tgtEl>
                                          <p:spTgt spid="62"/>
                                        </p:tgtEl>
                                      </p:cBhvr>
                                    </p:animEffect>
                                    <p:animScale>
                                      <p:cBhvr>
                                        <p:cTn id="134" dur="500" autoRev="1" fill="hold"/>
                                        <p:tgtEl>
                                          <p:spTgt spid="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5" grpId="0"/>
      <p:bldP spid="36" grpId="0"/>
      <p:bldP spid="37" grpId="0"/>
      <p:bldP spid="38" grpId="0"/>
      <p:bldP spid="39" grpId="0"/>
      <p:bldP spid="40" grpId="0"/>
      <p:bldP spid="41" grpId="0"/>
      <p:bldP spid="63" grpId="0"/>
      <p:bldP spid="64" grpId="0"/>
      <p:bldP spid="65" grpId="0"/>
      <p:bldP spid="66" grpId="0"/>
      <p:bldP spid="67" grpId="0"/>
      <p:bldP spid="68"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Stop 1: </a:t>
            </a:r>
            <a:r>
              <a:rPr lang="en-US" sz="4400" dirty="0">
                <a:solidFill>
                  <a:srgbClr val="454F57"/>
                </a:solidFill>
                <a:latin typeface="Mikado Bold" panose="02000000000000000000" pitchFamily="50" charset="0"/>
              </a:rPr>
              <a:t>Ramadan is here!</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0" y="1825625"/>
            <a:ext cx="5938381" cy="4667250"/>
          </a:xfrm>
        </p:spPr>
        <p:txBody>
          <a:bodyPr>
            <a:normAutofit/>
          </a:bodyPr>
          <a:lstStyle/>
          <a:p>
            <a:pPr marL="0" indent="0">
              <a:lnSpc>
                <a:spcPct val="100000"/>
              </a:lnSpc>
              <a:spcBef>
                <a:spcPts val="1200"/>
              </a:spcBef>
              <a:spcAft>
                <a:spcPts val="600"/>
              </a:spcAft>
              <a:buNone/>
            </a:pPr>
            <a:r>
              <a:rPr lang="en-US" sz="2600" dirty="0">
                <a:solidFill>
                  <a:srgbClr val="454F57"/>
                </a:solidFill>
                <a:latin typeface="Mikado Medium" panose="02000000000000000000" pitchFamily="50" charset="0"/>
              </a:rPr>
              <a:t>Let’s fill in the gaps together.</a:t>
            </a:r>
          </a:p>
          <a:p>
            <a:pPr marL="514350" indent="-514350">
              <a:lnSpc>
                <a:spcPct val="100000"/>
              </a:lnSpc>
              <a:spcBef>
                <a:spcPts val="1200"/>
              </a:spcBef>
              <a:spcAft>
                <a:spcPts val="600"/>
              </a:spcAft>
              <a:buFont typeface="+mj-lt"/>
              <a:buAutoNum type="arabicPeriod"/>
            </a:pPr>
            <a:r>
              <a:rPr lang="en-US" sz="2400" dirty="0">
                <a:solidFill>
                  <a:srgbClr val="454F57"/>
                </a:solidFill>
                <a:latin typeface="Mikado Regular" panose="02000000000000000000" pitchFamily="50" charset="0"/>
              </a:rPr>
              <a:t>Ramadan is the _________ month of the Islamic calendar.</a:t>
            </a:r>
          </a:p>
          <a:p>
            <a:pPr marL="514350" indent="-514350">
              <a:lnSpc>
                <a:spcPct val="100000"/>
              </a:lnSpc>
              <a:spcBef>
                <a:spcPts val="1200"/>
              </a:spcBef>
              <a:spcAft>
                <a:spcPts val="600"/>
              </a:spcAft>
              <a:buFont typeface="+mj-lt"/>
              <a:buAutoNum type="arabicPeriod"/>
            </a:pPr>
            <a:r>
              <a:rPr lang="en-US" sz="2400" dirty="0">
                <a:solidFill>
                  <a:srgbClr val="454F57"/>
                </a:solidFill>
                <a:latin typeface="Mikado Regular" panose="02000000000000000000" pitchFamily="50" charset="0"/>
              </a:rPr>
              <a:t>The first verse of the _________ was revealed in Ramadan.</a:t>
            </a:r>
          </a:p>
          <a:p>
            <a:pPr marL="514350" indent="-514350">
              <a:lnSpc>
                <a:spcPct val="100000"/>
              </a:lnSpc>
              <a:spcBef>
                <a:spcPts val="1200"/>
              </a:spcBef>
              <a:spcAft>
                <a:spcPts val="600"/>
              </a:spcAft>
              <a:buFont typeface="+mj-lt"/>
              <a:buAutoNum type="arabicPeriod"/>
            </a:pPr>
            <a:r>
              <a:rPr lang="en-US" sz="2400" dirty="0">
                <a:solidFill>
                  <a:srgbClr val="454F57"/>
                </a:solidFill>
                <a:latin typeface="Mikado Regular" panose="02000000000000000000" pitchFamily="50" charset="0"/>
              </a:rPr>
              <a:t>During the month of Ramadan, we fast from _________ until dusk everyday.</a:t>
            </a:r>
          </a:p>
          <a:p>
            <a:pPr marL="514350" indent="-514350">
              <a:lnSpc>
                <a:spcPct val="100000"/>
              </a:lnSpc>
              <a:spcBef>
                <a:spcPts val="1200"/>
              </a:spcBef>
              <a:spcAft>
                <a:spcPts val="600"/>
              </a:spcAft>
              <a:buFont typeface="+mj-lt"/>
              <a:buAutoNum type="arabicPeriod"/>
            </a:pPr>
            <a:r>
              <a:rPr lang="en-US" sz="2400" dirty="0">
                <a:solidFill>
                  <a:srgbClr val="454F57"/>
                </a:solidFill>
                <a:latin typeface="Mikado Regular" panose="02000000000000000000" pitchFamily="50" charset="0"/>
              </a:rPr>
              <a:t>At the end of Ramadan, we celebrate _________. </a:t>
            </a:r>
          </a:p>
          <a:p>
            <a:pPr marL="0" indent="0">
              <a:lnSpc>
                <a:spcPct val="100000"/>
              </a:lnSpc>
              <a:spcBef>
                <a:spcPts val="1200"/>
              </a:spcBef>
              <a:spcAft>
                <a:spcPts val="600"/>
              </a:spcAft>
              <a:buNone/>
            </a:pPr>
            <a:endParaRPr lang="en-GB" dirty="0"/>
          </a:p>
        </p:txBody>
      </p:sp>
      <p:pic>
        <p:nvPicPr>
          <p:cNvPr id="4" name="Graphic 3">
            <a:extLst>
              <a:ext uri="{FF2B5EF4-FFF2-40B4-BE49-F238E27FC236}">
                <a16:creationId xmlns:a16="http://schemas.microsoft.com/office/drawing/2014/main" id="{D472CDF7-19FD-1CFB-1FD1-3F8DC84868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pic>
        <p:nvPicPr>
          <p:cNvPr id="15" name="Graphic 14">
            <a:extLst>
              <a:ext uri="{FF2B5EF4-FFF2-40B4-BE49-F238E27FC236}">
                <a16:creationId xmlns:a16="http://schemas.microsoft.com/office/drawing/2014/main" id="{5A18A49D-7E14-818B-DEC8-92FBDA318B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5721" y="1260181"/>
            <a:ext cx="2124577" cy="2317719"/>
          </a:xfrm>
          <a:prstGeom prst="rect">
            <a:avLst/>
          </a:prstGeom>
        </p:spPr>
      </p:pic>
      <p:sp>
        <p:nvSpPr>
          <p:cNvPr id="5" name="TextBox 4">
            <a:extLst>
              <a:ext uri="{FF2B5EF4-FFF2-40B4-BE49-F238E27FC236}">
                <a16:creationId xmlns:a16="http://schemas.microsoft.com/office/drawing/2014/main" id="{53236061-D41A-918A-66C7-AA6AD9EF01BD}"/>
              </a:ext>
            </a:extLst>
          </p:cNvPr>
          <p:cNvSpPr txBox="1"/>
          <p:nvPr/>
        </p:nvSpPr>
        <p:spPr>
          <a:xfrm>
            <a:off x="9820472"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sp>
        <p:nvSpPr>
          <p:cNvPr id="17" name="Rectangle: Rounded Corners 16">
            <a:extLst>
              <a:ext uri="{FF2B5EF4-FFF2-40B4-BE49-F238E27FC236}">
                <a16:creationId xmlns:a16="http://schemas.microsoft.com/office/drawing/2014/main" id="{653BE3D3-148A-14DB-C4F8-CB88CA46EE0E}"/>
              </a:ext>
            </a:extLst>
          </p:cNvPr>
          <p:cNvSpPr/>
          <p:nvPr/>
        </p:nvSpPr>
        <p:spPr>
          <a:xfrm>
            <a:off x="7274752" y="3623884"/>
            <a:ext cx="1976000" cy="2507180"/>
          </a:xfrm>
          <a:prstGeom prst="roundRect">
            <a:avLst/>
          </a:prstGeom>
          <a:ln w="38100">
            <a:solidFill>
              <a:srgbClr val="C2475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Content Placeholder 2">
            <a:extLst>
              <a:ext uri="{FF2B5EF4-FFF2-40B4-BE49-F238E27FC236}">
                <a16:creationId xmlns:a16="http://schemas.microsoft.com/office/drawing/2014/main" id="{BE99C49E-0197-8C49-CDE2-E41B1E1009C5}"/>
              </a:ext>
            </a:extLst>
          </p:cNvPr>
          <p:cNvSpPr txBox="1">
            <a:spLocks/>
          </p:cNvSpPr>
          <p:nvPr/>
        </p:nvSpPr>
        <p:spPr>
          <a:xfrm>
            <a:off x="7449265" y="3897563"/>
            <a:ext cx="1801487" cy="2029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2400" dirty="0">
                <a:solidFill>
                  <a:srgbClr val="454F57"/>
                </a:solidFill>
                <a:latin typeface="Mikado Medium" panose="02000000000000000000" pitchFamily="50" charset="0"/>
              </a:rPr>
              <a:t>Word Bank</a:t>
            </a:r>
          </a:p>
          <a:p>
            <a:pPr marL="0" indent="0">
              <a:lnSpc>
                <a:spcPct val="100000"/>
              </a:lnSpc>
              <a:spcBef>
                <a:spcPts val="600"/>
              </a:spcBef>
              <a:buNone/>
            </a:pPr>
            <a:r>
              <a:rPr lang="en-US" sz="2000" dirty="0">
                <a:solidFill>
                  <a:srgbClr val="454F57"/>
                </a:solidFill>
                <a:latin typeface="Mikado Regular" panose="02000000000000000000" pitchFamily="50" charset="0"/>
              </a:rPr>
              <a:t>Eid al-Fitr</a:t>
            </a:r>
          </a:p>
          <a:p>
            <a:pPr marL="0" indent="0">
              <a:lnSpc>
                <a:spcPct val="100000"/>
              </a:lnSpc>
              <a:spcBef>
                <a:spcPts val="600"/>
              </a:spcBef>
              <a:buNone/>
            </a:pPr>
            <a:r>
              <a:rPr lang="en-US" sz="2000" dirty="0">
                <a:solidFill>
                  <a:srgbClr val="454F57"/>
                </a:solidFill>
                <a:latin typeface="Mikado Regular" panose="02000000000000000000" pitchFamily="50" charset="0"/>
              </a:rPr>
              <a:t>Qur’an</a:t>
            </a:r>
          </a:p>
          <a:p>
            <a:pPr marL="0" indent="0">
              <a:lnSpc>
                <a:spcPct val="100000"/>
              </a:lnSpc>
              <a:spcBef>
                <a:spcPts val="600"/>
              </a:spcBef>
              <a:buNone/>
            </a:pPr>
            <a:r>
              <a:rPr lang="en-US" sz="2000" dirty="0">
                <a:solidFill>
                  <a:srgbClr val="454F57"/>
                </a:solidFill>
                <a:latin typeface="Mikado Regular" panose="02000000000000000000" pitchFamily="50" charset="0"/>
              </a:rPr>
              <a:t>Dawn</a:t>
            </a:r>
          </a:p>
          <a:p>
            <a:pPr marL="0" indent="0">
              <a:lnSpc>
                <a:spcPct val="100000"/>
              </a:lnSpc>
              <a:spcBef>
                <a:spcPts val="600"/>
              </a:spcBef>
              <a:buNone/>
            </a:pPr>
            <a:r>
              <a:rPr lang="en-US" sz="2000" dirty="0">
                <a:solidFill>
                  <a:srgbClr val="454F57"/>
                </a:solidFill>
                <a:latin typeface="Mikado Regular" panose="02000000000000000000" pitchFamily="50" charset="0"/>
              </a:rPr>
              <a:t>Ninth</a:t>
            </a:r>
          </a:p>
          <a:p>
            <a:pPr marL="0" indent="0">
              <a:lnSpc>
                <a:spcPct val="100000"/>
              </a:lnSpc>
              <a:spcBef>
                <a:spcPts val="1200"/>
              </a:spcBef>
              <a:buFont typeface="Arial" panose="020B0604020202020204" pitchFamily="34" charset="0"/>
              <a:buNone/>
            </a:pPr>
            <a:endParaRPr lang="en-GB" dirty="0"/>
          </a:p>
        </p:txBody>
      </p:sp>
    </p:spTree>
    <p:extLst>
      <p:ext uri="{BB962C8B-B14F-4D97-AF65-F5344CB8AC3E}">
        <p14:creationId xmlns:p14="http://schemas.microsoft.com/office/powerpoint/2010/main" val="16967036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4750"/>
                            </p:stCondLst>
                            <p:childTnLst>
                              <p:par>
                                <p:cTn id="13" presetID="22" presetClass="entr" presetSubtype="8" fill="hold" grpId="0" nodeType="afterEffect">
                                  <p:stCondLst>
                                    <p:cond delay="0"/>
                                  </p:stCondLst>
                                  <p:iterate type="wd">
                                    <p:tmPct val="5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7750"/>
                            </p:stCondLst>
                            <p:childTnLst>
                              <p:par>
                                <p:cTn id="17" presetID="22" presetClass="entr" presetSubtype="8" fill="hold" grpId="0" nodeType="afterEffect">
                                  <p:stCondLst>
                                    <p:cond delay="0"/>
                                  </p:stCondLst>
                                  <p:iterate type="wd">
                                    <p:tmPct val="50000"/>
                                  </p:iterate>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11500"/>
                            </p:stCondLst>
                            <p:childTnLst>
                              <p:par>
                                <p:cTn id="21" presetID="22" presetClass="entr" presetSubtype="8" fill="hold" grpId="0" nodeType="afterEffect">
                                  <p:stCondLst>
                                    <p:cond delay="0"/>
                                  </p:stCondLst>
                                  <p:iterate type="wd">
                                    <p:tmPct val="50000"/>
                                  </p:iterate>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14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14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13F3-546E-B933-E281-5BA782022AB9}"/>
              </a:ext>
            </a:extLst>
          </p:cNvPr>
          <p:cNvSpPr>
            <a:spLocks noGrp="1"/>
          </p:cNvSpPr>
          <p:nvPr>
            <p:ph type="title"/>
          </p:nvPr>
        </p:nvSpPr>
        <p:spPr/>
        <p:txBody>
          <a:bodyPr/>
          <a:lstStyle/>
          <a:p>
            <a:r>
              <a:rPr lang="en-US" sz="4400" dirty="0">
                <a:solidFill>
                  <a:srgbClr val="454F57"/>
                </a:solidFill>
                <a:latin typeface="Mikado Bold" panose="02000000000000000000" pitchFamily="50" charset="0"/>
              </a:rPr>
              <a:t>What is the Arabic word for </a:t>
            </a:r>
            <a:r>
              <a:rPr lang="en-US" sz="4400" dirty="0">
                <a:solidFill>
                  <a:srgbClr val="C24759"/>
                </a:solidFill>
                <a:latin typeface="Mikado Bold" panose="02000000000000000000" pitchFamily="50" charset="0"/>
              </a:rPr>
              <a:t>Fasting?</a:t>
            </a:r>
            <a:endParaRPr lang="en-GB" dirty="0"/>
          </a:p>
        </p:txBody>
      </p:sp>
      <p:pic>
        <p:nvPicPr>
          <p:cNvPr id="11" name="Graphic 10">
            <a:extLst>
              <a:ext uri="{FF2B5EF4-FFF2-40B4-BE49-F238E27FC236}">
                <a16:creationId xmlns:a16="http://schemas.microsoft.com/office/drawing/2014/main" id="{FA3CEE7B-735E-627F-6A34-DF1EA0B365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9239" y="1433200"/>
            <a:ext cx="8373520" cy="5582347"/>
          </a:xfrm>
          <a:prstGeom prst="rect">
            <a:avLst/>
          </a:prstGeom>
        </p:spPr>
      </p:pic>
      <p:pic>
        <p:nvPicPr>
          <p:cNvPr id="9" name="Content Placeholder 8" descr="A picture containing text&#10;&#10;Description automatically generated">
            <a:extLst>
              <a:ext uri="{FF2B5EF4-FFF2-40B4-BE49-F238E27FC236}">
                <a16:creationId xmlns:a16="http://schemas.microsoft.com/office/drawing/2014/main" id="{63A9BCE5-77FF-5635-FDCC-8CAB2E36BBE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99418" y="4024899"/>
            <a:ext cx="6793163" cy="2877914"/>
          </a:xfrm>
        </p:spPr>
      </p:pic>
    </p:spTree>
    <p:extLst>
      <p:ext uri="{BB962C8B-B14F-4D97-AF65-F5344CB8AC3E}">
        <p14:creationId xmlns:p14="http://schemas.microsoft.com/office/powerpoint/2010/main" val="348307330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2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0000">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14:bounceEnd="2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20000">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0E3B-3C60-C882-599C-90D4B8615836}"/>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Stop 2: </a:t>
            </a:r>
            <a:r>
              <a:rPr lang="en-US" sz="4400" dirty="0">
                <a:solidFill>
                  <a:srgbClr val="454F57"/>
                </a:solidFill>
                <a:latin typeface="Mikado Bold" panose="02000000000000000000" pitchFamily="50" charset="0"/>
              </a:rPr>
              <a:t>What is Sawm?</a:t>
            </a:r>
            <a:endParaRPr lang="en-GB" dirty="0">
              <a:solidFill>
                <a:srgbClr val="454F57"/>
              </a:solidFill>
            </a:endParaRPr>
          </a:p>
        </p:txBody>
      </p:sp>
      <p:sp>
        <p:nvSpPr>
          <p:cNvPr id="3" name="Content Placeholder 2">
            <a:extLst>
              <a:ext uri="{FF2B5EF4-FFF2-40B4-BE49-F238E27FC236}">
                <a16:creationId xmlns:a16="http://schemas.microsoft.com/office/drawing/2014/main" id="{CF8E1662-9D45-5734-33ED-5BC1C1806B13}"/>
              </a:ext>
            </a:extLst>
          </p:cNvPr>
          <p:cNvSpPr>
            <a:spLocks noGrp="1"/>
          </p:cNvSpPr>
          <p:nvPr>
            <p:ph idx="1"/>
          </p:nvPr>
        </p:nvSpPr>
        <p:spPr>
          <a:xfrm>
            <a:off x="838200" y="1825625"/>
            <a:ext cx="8869471" cy="4667250"/>
          </a:xfrm>
        </p:spPr>
        <p:txBody>
          <a:bodyPr>
            <a:normAutofit/>
          </a:bodyPr>
          <a:lstStyle/>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Sawm means fasting. It means to not eat or drink from dusk till dawn, for the sake of Allah. </a:t>
            </a:r>
          </a:p>
          <a:p>
            <a:pPr marL="0" indent="0">
              <a:lnSpc>
                <a:spcPct val="100000"/>
              </a:lnSpc>
              <a:spcBef>
                <a:spcPts val="1200"/>
              </a:spcBef>
              <a:spcAft>
                <a:spcPts val="600"/>
              </a:spcAft>
              <a:buNone/>
            </a:pPr>
            <a:r>
              <a:rPr lang="en-US" sz="2400" dirty="0">
                <a:solidFill>
                  <a:srgbClr val="454F57"/>
                </a:solidFill>
                <a:latin typeface="Mikado Regular" panose="02000000000000000000" pitchFamily="50" charset="0"/>
              </a:rPr>
              <a:t>Fasting the month of Ramadan is one of the 5 pillars of Islam.</a:t>
            </a:r>
          </a:p>
          <a:p>
            <a:pPr marL="0" indent="0">
              <a:lnSpc>
                <a:spcPct val="100000"/>
              </a:lnSpc>
              <a:spcBef>
                <a:spcPts val="1200"/>
              </a:spcBef>
              <a:spcAft>
                <a:spcPts val="600"/>
              </a:spcAft>
              <a:buNone/>
            </a:pPr>
            <a:r>
              <a:rPr lang="en-US" sz="2400" b="1" dirty="0">
                <a:solidFill>
                  <a:srgbClr val="C24759"/>
                </a:solidFill>
                <a:latin typeface="Mikado Medium" panose="02000000000000000000" pitchFamily="50" charset="0"/>
              </a:rPr>
              <a:t>[A] </a:t>
            </a:r>
            <a:r>
              <a:rPr lang="en-US" sz="2400" dirty="0">
                <a:solidFill>
                  <a:srgbClr val="454F57"/>
                </a:solidFill>
                <a:latin typeface="Mikado Medium" panose="02000000000000000000" pitchFamily="50" charset="0"/>
              </a:rPr>
              <a:t>Can you write this word in your best handwriting? </a:t>
            </a:r>
            <a:endParaRPr lang="en-GB" dirty="0">
              <a:solidFill>
                <a:srgbClr val="454F57"/>
              </a:solidFill>
              <a:latin typeface="Mikado Medium" panose="02000000000000000000" pitchFamily="50" charset="0"/>
            </a:endParaRPr>
          </a:p>
        </p:txBody>
      </p:sp>
      <p:sp>
        <p:nvSpPr>
          <p:cNvPr id="8" name="Oval 7">
            <a:extLst>
              <a:ext uri="{FF2B5EF4-FFF2-40B4-BE49-F238E27FC236}">
                <a16:creationId xmlns:a16="http://schemas.microsoft.com/office/drawing/2014/main" id="{4393F414-40A2-033A-4AE3-BC13BCADA2FB}"/>
              </a:ext>
            </a:extLst>
          </p:cNvPr>
          <p:cNvSpPr/>
          <p:nvPr/>
        </p:nvSpPr>
        <p:spPr>
          <a:xfrm>
            <a:off x="3966024" y="4096011"/>
            <a:ext cx="2497407" cy="2497407"/>
          </a:xfrm>
          <a:prstGeom prst="ellipse">
            <a:avLst/>
          </a:prstGeom>
          <a:solidFill>
            <a:srgbClr val="C24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A37F2CB-B8AC-F21A-7165-A9AB396F3820}"/>
              </a:ext>
            </a:extLst>
          </p:cNvPr>
          <p:cNvSpPr txBox="1"/>
          <p:nvPr/>
        </p:nvSpPr>
        <p:spPr>
          <a:xfrm>
            <a:off x="3953498" y="4514721"/>
            <a:ext cx="2657605" cy="1569660"/>
          </a:xfrm>
          <a:prstGeom prst="rect">
            <a:avLst/>
          </a:prstGeom>
          <a:noFill/>
        </p:spPr>
        <p:txBody>
          <a:bodyPr wrap="square" rtlCol="0">
            <a:spAutoFit/>
          </a:bodyPr>
          <a:lstStyle/>
          <a:p>
            <a:pPr algn="ctr"/>
            <a:r>
              <a:rPr lang="ar-SA" sz="9600" dirty="0">
                <a:solidFill>
                  <a:schemeClr val="bg1"/>
                </a:solidFill>
                <a:latin typeface="KFGQP_ Uthman_Taha_Naskh" panose="02000000000000000000" pitchFamily="2" charset="-78"/>
                <a:cs typeface="KFGQP_ Uthman_Taha_Naskh" panose="02000000000000000000" pitchFamily="2" charset="-78"/>
              </a:rPr>
              <a:t>صَوْم</a:t>
            </a:r>
            <a:endParaRPr lang="en-GB" sz="9600" dirty="0">
              <a:solidFill>
                <a:schemeClr val="bg1"/>
              </a:solidFill>
              <a:latin typeface="KFGQP_ Uthman_Taha_Naskh" panose="02000000000000000000" pitchFamily="2" charset="-78"/>
              <a:cs typeface="KFGQP_ Uthman_Taha_Naskh" panose="02000000000000000000" pitchFamily="2" charset="-78"/>
            </a:endParaRPr>
          </a:p>
        </p:txBody>
      </p:sp>
      <p:pic>
        <p:nvPicPr>
          <p:cNvPr id="7" name="Graphic 6">
            <a:extLst>
              <a:ext uri="{FF2B5EF4-FFF2-40B4-BE49-F238E27FC236}">
                <a16:creationId xmlns:a16="http://schemas.microsoft.com/office/drawing/2014/main" id="{D898BE4E-7F1B-BF8C-3A1B-EB3B3B2CAD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51332" y="2278378"/>
            <a:ext cx="1645872" cy="4673103"/>
          </a:xfrm>
          <a:prstGeom prst="rect">
            <a:avLst/>
          </a:prstGeom>
        </p:spPr>
      </p:pic>
      <p:sp>
        <p:nvSpPr>
          <p:cNvPr id="9" name="TextBox 8">
            <a:extLst>
              <a:ext uri="{FF2B5EF4-FFF2-40B4-BE49-F238E27FC236}">
                <a16:creationId xmlns:a16="http://schemas.microsoft.com/office/drawing/2014/main" id="{164D062D-A840-C8B3-F28C-CF42C2B94B8E}"/>
              </a:ext>
            </a:extLst>
          </p:cNvPr>
          <p:cNvSpPr txBox="1"/>
          <p:nvPr/>
        </p:nvSpPr>
        <p:spPr>
          <a:xfrm>
            <a:off x="9820472" y="3088716"/>
            <a:ext cx="1307592" cy="3089307"/>
          </a:xfrm>
          <a:prstGeom prst="rect">
            <a:avLst/>
          </a:prstGeom>
          <a:noFill/>
        </p:spPr>
        <p:txBody>
          <a:bodyPr wrap="square" rtlCol="0">
            <a:spAutoFit/>
          </a:bodyPr>
          <a:lstStyle/>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1</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1</a:t>
            </a:r>
          </a:p>
          <a:p>
            <a:pPr>
              <a:lnSpc>
                <a:spcPts val="1800"/>
              </a:lnSpc>
            </a:pPr>
            <a:r>
              <a:rPr lang="en-US" sz="1400" dirty="0">
                <a:solidFill>
                  <a:srgbClr val="FFC000"/>
                </a:solidFill>
                <a:latin typeface="Mikado Medium" panose="02000000000000000000" pitchFamily="50" charset="0"/>
                <a:cs typeface="Led regular" panose="02000000000000000000" pitchFamily="50" charset="0"/>
              </a:rPr>
              <a:t>Stop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3</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2</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5</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6</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7</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3</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8</a:t>
            </a:r>
          </a:p>
          <a:p>
            <a:pPr>
              <a:lnSpc>
                <a:spcPts val="1800"/>
              </a:lnSpc>
            </a:pPr>
            <a:r>
              <a:rPr lang="en-US" sz="1600" dirty="0">
                <a:solidFill>
                  <a:schemeClr val="bg2">
                    <a:lumMod val="90000"/>
                  </a:schemeClr>
                </a:solidFill>
                <a:latin typeface="Mikado Regular" panose="02000000000000000000" pitchFamily="50" charset="0"/>
                <a:cs typeface="Led regular" panose="02000000000000000000" pitchFamily="50" charset="0"/>
              </a:rPr>
              <a:t>Lesson 4</a:t>
            </a:r>
          </a:p>
          <a:p>
            <a:pPr>
              <a:lnSpc>
                <a:spcPts val="1800"/>
              </a:lnSpc>
            </a:pPr>
            <a:r>
              <a:rPr lang="en-US" sz="1400" dirty="0">
                <a:solidFill>
                  <a:schemeClr val="bg2">
                    <a:lumMod val="90000"/>
                  </a:schemeClr>
                </a:solidFill>
                <a:latin typeface="Mikado Regular" panose="02000000000000000000" pitchFamily="50" charset="0"/>
                <a:cs typeface="Led regular" panose="02000000000000000000" pitchFamily="50" charset="0"/>
              </a:rPr>
              <a:t>Stop 9</a:t>
            </a:r>
            <a:endParaRPr lang="en-GB" sz="1400" dirty="0">
              <a:solidFill>
                <a:schemeClr val="bg2">
                  <a:lumMod val="90000"/>
                </a:schemeClr>
              </a:solidFill>
              <a:latin typeface="Mikado Regular" panose="02000000000000000000" pitchFamily="50" charset="0"/>
              <a:cs typeface="Led regular" panose="02000000000000000000" pitchFamily="50" charset="0"/>
            </a:endParaRPr>
          </a:p>
        </p:txBody>
      </p:sp>
    </p:spTree>
    <p:extLst>
      <p:ext uri="{BB962C8B-B14F-4D97-AF65-F5344CB8AC3E}">
        <p14:creationId xmlns:p14="http://schemas.microsoft.com/office/powerpoint/2010/main" val="23118747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wd">
                                    <p:tmPct val="5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750"/>
                            </p:stCondLst>
                            <p:childTnLst>
                              <p:par>
                                <p:cTn id="9" presetID="22" presetClass="entr" presetSubtype="8" fill="hold" nodeType="afterEffect">
                                  <p:stCondLst>
                                    <p:cond delay="0"/>
                                  </p:stCondLst>
                                  <p:iterate type="wd">
                                    <p:tmPct val="5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9500"/>
                            </p:stCondLst>
                            <p:childTnLst>
                              <p:par>
                                <p:cTn id="13" presetID="22" presetClass="entr" presetSubtype="8" fill="hold" nodeType="afterEffect">
                                  <p:stCondLst>
                                    <p:cond delay="0"/>
                                  </p:stCondLst>
                                  <p:iterate type="wd">
                                    <p:tmPct val="5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3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3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C926DA4E-F075-2FB4-1960-73712907CD54}"/>
              </a:ext>
            </a:extLst>
          </p:cNvPr>
          <p:cNvSpPr/>
          <p:nvPr/>
        </p:nvSpPr>
        <p:spPr>
          <a:xfrm>
            <a:off x="6194425" y="1681163"/>
            <a:ext cx="5157787" cy="4508499"/>
          </a:xfrm>
          <a:prstGeom prst="roundRect">
            <a:avLst>
              <a:gd name="adj" fmla="val 5554"/>
            </a:avLst>
          </a:prstGeom>
          <a:solidFill>
            <a:srgbClr val="F4DCDF">
              <a:alpha val="35000"/>
            </a:srgbClr>
          </a:solidFill>
          <a:ln w="38100">
            <a:solidFill>
              <a:srgbClr val="C2475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10" name="Rectangle: Rounded Corners 9">
            <a:extLst>
              <a:ext uri="{FF2B5EF4-FFF2-40B4-BE49-F238E27FC236}">
                <a16:creationId xmlns:a16="http://schemas.microsoft.com/office/drawing/2014/main" id="{695E2E0F-EA49-0F0E-FE54-376045B039ED}"/>
              </a:ext>
            </a:extLst>
          </p:cNvPr>
          <p:cNvSpPr/>
          <p:nvPr/>
        </p:nvSpPr>
        <p:spPr>
          <a:xfrm>
            <a:off x="836612" y="1681163"/>
            <a:ext cx="5157787" cy="4508499"/>
          </a:xfrm>
          <a:prstGeom prst="roundRect">
            <a:avLst>
              <a:gd name="adj" fmla="val 5554"/>
            </a:avLst>
          </a:prstGeom>
          <a:solidFill>
            <a:srgbClr val="F4DCDF">
              <a:alpha val="35000"/>
            </a:srgbClr>
          </a:solidFill>
          <a:ln w="38100">
            <a:solidFill>
              <a:srgbClr val="C2475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0"/>
          </a:p>
        </p:txBody>
      </p:sp>
      <p:sp>
        <p:nvSpPr>
          <p:cNvPr id="2" name="Title 1">
            <a:extLst>
              <a:ext uri="{FF2B5EF4-FFF2-40B4-BE49-F238E27FC236}">
                <a16:creationId xmlns:a16="http://schemas.microsoft.com/office/drawing/2014/main" id="{F7E913F3-546E-B933-E281-5BA782022AB9}"/>
              </a:ext>
            </a:extLst>
          </p:cNvPr>
          <p:cNvSpPr>
            <a:spLocks noGrp="1"/>
          </p:cNvSpPr>
          <p:nvPr>
            <p:ph type="title"/>
          </p:nvPr>
        </p:nvSpPr>
        <p:spPr/>
        <p:txBody>
          <a:bodyPr/>
          <a:lstStyle/>
          <a:p>
            <a:r>
              <a:rPr lang="en-US" sz="4400" dirty="0">
                <a:solidFill>
                  <a:srgbClr val="C24759"/>
                </a:solidFill>
                <a:latin typeface="Mikado Bold" panose="02000000000000000000" pitchFamily="50" charset="0"/>
              </a:rPr>
              <a:t>Task: </a:t>
            </a:r>
            <a:r>
              <a:rPr lang="en-US" sz="4400" dirty="0">
                <a:solidFill>
                  <a:srgbClr val="454F57"/>
                </a:solidFill>
                <a:latin typeface="Mikado Bold" panose="02000000000000000000" pitchFamily="50" charset="0"/>
              </a:rPr>
              <a:t>A view from my window</a:t>
            </a:r>
            <a:endParaRPr lang="en-GB" dirty="0"/>
          </a:p>
        </p:txBody>
      </p:sp>
      <p:sp>
        <p:nvSpPr>
          <p:cNvPr id="5" name="Text Placeholder 4">
            <a:extLst>
              <a:ext uri="{FF2B5EF4-FFF2-40B4-BE49-F238E27FC236}">
                <a16:creationId xmlns:a16="http://schemas.microsoft.com/office/drawing/2014/main" id="{C25F44BB-754B-9AD0-8A76-2C1CAC5C0A6B}"/>
              </a:ext>
            </a:extLst>
          </p:cNvPr>
          <p:cNvSpPr>
            <a:spLocks noGrp="1"/>
          </p:cNvSpPr>
          <p:nvPr>
            <p:ph type="body" idx="1"/>
          </p:nvPr>
        </p:nvSpPr>
        <p:spPr>
          <a:xfrm>
            <a:off x="1000494" y="1844000"/>
            <a:ext cx="4995493" cy="1926333"/>
          </a:xfrm>
        </p:spPr>
        <p:txBody>
          <a:bodyPr>
            <a:normAutofit fontScale="92500" lnSpcReduction="20000"/>
          </a:bodyPr>
          <a:lstStyle/>
          <a:p>
            <a:pPr>
              <a:lnSpc>
                <a:spcPct val="120000"/>
              </a:lnSpc>
            </a:pPr>
            <a:r>
              <a:rPr lang="en-US" sz="2400" b="0" dirty="0">
                <a:latin typeface="Mikado Regular" panose="02000000000000000000" pitchFamily="50" charset="0"/>
              </a:rPr>
              <a:t>Draw and </a:t>
            </a:r>
            <a:r>
              <a:rPr lang="en-US" sz="2400" b="0" dirty="0" err="1">
                <a:latin typeface="Mikado Regular" panose="02000000000000000000" pitchFamily="50" charset="0"/>
              </a:rPr>
              <a:t>colour</a:t>
            </a:r>
            <a:r>
              <a:rPr lang="en-US" sz="2400" b="0" dirty="0">
                <a:latin typeface="Mikado Regular" panose="02000000000000000000" pitchFamily="50" charset="0"/>
              </a:rPr>
              <a:t> a picture to show what the sky looks like at </a:t>
            </a:r>
            <a:r>
              <a:rPr lang="en-US" sz="2400" b="0" dirty="0">
                <a:solidFill>
                  <a:srgbClr val="C24759"/>
                </a:solidFill>
                <a:latin typeface="Mikado Medium" panose="02000000000000000000" pitchFamily="50" charset="0"/>
              </a:rPr>
              <a:t>dawn</a:t>
            </a:r>
            <a:r>
              <a:rPr lang="en-US" sz="2400" b="0" dirty="0">
                <a:latin typeface="Mikado Regular" panose="02000000000000000000" pitchFamily="50" charset="0"/>
              </a:rPr>
              <a:t> from your window at home.</a:t>
            </a:r>
          </a:p>
          <a:p>
            <a:pPr>
              <a:lnSpc>
                <a:spcPct val="120000"/>
              </a:lnSpc>
            </a:pPr>
            <a:r>
              <a:rPr lang="en-US" sz="2400" b="0" dirty="0">
                <a:latin typeface="Mikado Regular" panose="02000000000000000000" pitchFamily="50" charset="0"/>
              </a:rPr>
              <a:t>This Ramadan, I will </a:t>
            </a:r>
            <a:r>
              <a:rPr lang="en-US" b="0" dirty="0">
                <a:solidFill>
                  <a:srgbClr val="C24759"/>
                </a:solidFill>
                <a:latin typeface="Mikado Medium" panose="02000000000000000000" pitchFamily="50" charset="0"/>
              </a:rPr>
              <a:t>begin</a:t>
            </a:r>
            <a:r>
              <a:rPr lang="en-US" sz="2400" b="0" dirty="0">
                <a:latin typeface="Mikado Regular" panose="02000000000000000000" pitchFamily="50" charset="0"/>
              </a:rPr>
              <a:t> my fast at _____ am.</a:t>
            </a:r>
          </a:p>
        </p:txBody>
      </p:sp>
      <p:sp>
        <p:nvSpPr>
          <p:cNvPr id="7" name="Text Placeholder 6">
            <a:extLst>
              <a:ext uri="{FF2B5EF4-FFF2-40B4-BE49-F238E27FC236}">
                <a16:creationId xmlns:a16="http://schemas.microsoft.com/office/drawing/2014/main" id="{BDBE01DF-9239-3BBD-87E6-B2CDAC87E3B7}"/>
              </a:ext>
            </a:extLst>
          </p:cNvPr>
          <p:cNvSpPr>
            <a:spLocks noGrp="1"/>
          </p:cNvSpPr>
          <p:nvPr>
            <p:ph type="body" sz="quarter" idx="3"/>
          </p:nvPr>
        </p:nvSpPr>
        <p:spPr>
          <a:xfrm>
            <a:off x="6413326" y="1844000"/>
            <a:ext cx="4942062" cy="1926332"/>
          </a:xfrm>
        </p:spPr>
        <p:txBody>
          <a:bodyPr>
            <a:normAutofit fontScale="92500" lnSpcReduction="20000"/>
          </a:bodyPr>
          <a:lstStyle/>
          <a:p>
            <a:pPr>
              <a:lnSpc>
                <a:spcPct val="120000"/>
              </a:lnSpc>
            </a:pPr>
            <a:r>
              <a:rPr lang="en-US" sz="2400" b="0" dirty="0">
                <a:latin typeface="Mikado Regular" panose="02000000000000000000" pitchFamily="50" charset="0"/>
              </a:rPr>
              <a:t>Draw and </a:t>
            </a:r>
            <a:r>
              <a:rPr lang="en-US" sz="2400" b="0" dirty="0" err="1">
                <a:latin typeface="Mikado Regular" panose="02000000000000000000" pitchFamily="50" charset="0"/>
              </a:rPr>
              <a:t>colour</a:t>
            </a:r>
            <a:r>
              <a:rPr lang="en-US" sz="2400" b="0" dirty="0">
                <a:latin typeface="Mikado Regular" panose="02000000000000000000" pitchFamily="50" charset="0"/>
              </a:rPr>
              <a:t> a picture to show what the sky looks like at </a:t>
            </a:r>
            <a:r>
              <a:rPr lang="en-US" b="0" dirty="0">
                <a:solidFill>
                  <a:srgbClr val="C24759"/>
                </a:solidFill>
                <a:latin typeface="Mikado Medium" panose="02000000000000000000" pitchFamily="50" charset="0"/>
              </a:rPr>
              <a:t>dusk</a:t>
            </a:r>
            <a:r>
              <a:rPr lang="en-US" sz="2400" b="0" dirty="0">
                <a:latin typeface="Mikado Regular" panose="02000000000000000000" pitchFamily="50" charset="0"/>
              </a:rPr>
              <a:t> from your window at home.</a:t>
            </a:r>
          </a:p>
          <a:p>
            <a:pPr>
              <a:lnSpc>
                <a:spcPct val="120000"/>
              </a:lnSpc>
            </a:pPr>
            <a:r>
              <a:rPr lang="en-US" sz="2400" b="0" dirty="0">
                <a:latin typeface="Mikado Regular" panose="02000000000000000000" pitchFamily="50" charset="0"/>
              </a:rPr>
              <a:t>This Ramadan, I will </a:t>
            </a:r>
            <a:r>
              <a:rPr lang="en-US" b="0" dirty="0">
                <a:solidFill>
                  <a:srgbClr val="C24759"/>
                </a:solidFill>
                <a:latin typeface="Mikado Medium" panose="02000000000000000000" pitchFamily="50" charset="0"/>
              </a:rPr>
              <a:t>end</a:t>
            </a:r>
            <a:r>
              <a:rPr lang="en-US" sz="2400" b="0" dirty="0">
                <a:latin typeface="Mikado Regular" panose="02000000000000000000" pitchFamily="50" charset="0"/>
              </a:rPr>
              <a:t> my fast at _____ pm.</a:t>
            </a:r>
          </a:p>
        </p:txBody>
      </p:sp>
      <p:pic>
        <p:nvPicPr>
          <p:cNvPr id="16" name="Picture 15" descr="A picture containing window, display, entertainment center&#10;&#10;Description automatically generated">
            <a:extLst>
              <a:ext uri="{FF2B5EF4-FFF2-40B4-BE49-F238E27FC236}">
                <a16:creationId xmlns:a16="http://schemas.microsoft.com/office/drawing/2014/main" id="{61F0A173-91E2-F352-9C5E-DB80E727A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367" y="3923645"/>
            <a:ext cx="2310918" cy="2055658"/>
          </a:xfrm>
          <a:prstGeom prst="rect">
            <a:avLst/>
          </a:prstGeom>
        </p:spPr>
      </p:pic>
      <p:pic>
        <p:nvPicPr>
          <p:cNvPr id="18" name="Graphic 17">
            <a:extLst>
              <a:ext uri="{FF2B5EF4-FFF2-40B4-BE49-F238E27FC236}">
                <a16:creationId xmlns:a16="http://schemas.microsoft.com/office/drawing/2014/main" id="{F7A330AD-30B6-1F3B-F3BA-AF42AF87CAC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1774" r="23867"/>
          <a:stretch/>
        </p:blipFill>
        <p:spPr>
          <a:xfrm>
            <a:off x="7578246" y="3672689"/>
            <a:ext cx="2451387" cy="2516973"/>
          </a:xfrm>
          <a:prstGeom prst="rect">
            <a:avLst/>
          </a:prstGeom>
        </p:spPr>
      </p:pic>
      <p:sp>
        <p:nvSpPr>
          <p:cNvPr id="25" name="Rectangle: Rounded Corners 24">
            <a:extLst>
              <a:ext uri="{FF2B5EF4-FFF2-40B4-BE49-F238E27FC236}">
                <a16:creationId xmlns:a16="http://schemas.microsoft.com/office/drawing/2014/main" id="{1E765342-00B5-B064-3093-DD9676FA369F}"/>
              </a:ext>
            </a:extLst>
          </p:cNvPr>
          <p:cNvSpPr/>
          <p:nvPr/>
        </p:nvSpPr>
        <p:spPr>
          <a:xfrm>
            <a:off x="8659391" y="534763"/>
            <a:ext cx="2657376" cy="955510"/>
          </a:xfrm>
          <a:prstGeom prst="roundRect">
            <a:avLst/>
          </a:prstGeom>
          <a:solidFill>
            <a:srgbClr val="F4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6">
            <a:extLst>
              <a:ext uri="{FF2B5EF4-FFF2-40B4-BE49-F238E27FC236}">
                <a16:creationId xmlns:a16="http://schemas.microsoft.com/office/drawing/2014/main" id="{55859C43-2EAC-FCD8-A7FF-907343E66A15}"/>
              </a:ext>
            </a:extLst>
          </p:cNvPr>
          <p:cNvSpPr txBox="1">
            <a:spLocks/>
          </p:cNvSpPr>
          <p:nvPr/>
        </p:nvSpPr>
        <p:spPr>
          <a:xfrm>
            <a:off x="8760792" y="-575330"/>
            <a:ext cx="4942062" cy="192633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pPr>
            <a:r>
              <a:rPr lang="en-US" sz="2000" dirty="0">
                <a:solidFill>
                  <a:srgbClr val="C24759"/>
                </a:solidFill>
                <a:latin typeface="Ink Free" panose="03080402000500000000" pitchFamily="66" charset="0"/>
              </a:rPr>
              <a:t>Don’t forget to draw</a:t>
            </a:r>
          </a:p>
          <a:p>
            <a:pPr>
              <a:lnSpc>
                <a:spcPct val="100000"/>
              </a:lnSpc>
              <a:spcBef>
                <a:spcPts val="0"/>
              </a:spcBef>
            </a:pPr>
            <a:r>
              <a:rPr lang="en-US" sz="2000" dirty="0">
                <a:solidFill>
                  <a:srgbClr val="C24759"/>
                </a:solidFill>
                <a:latin typeface="Ink Free" panose="03080402000500000000" pitchFamily="66" charset="0"/>
              </a:rPr>
              <a:t>the Ramadan moon!</a:t>
            </a:r>
          </a:p>
        </p:txBody>
      </p:sp>
    </p:spTree>
    <p:extLst>
      <p:ext uri="{BB962C8B-B14F-4D97-AF65-F5344CB8AC3E}">
        <p14:creationId xmlns:p14="http://schemas.microsoft.com/office/powerpoint/2010/main" val="3142394664"/>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grpId="0" nodeType="after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accel="20000" fill="hold" grpId="0" nodeType="afterEffect" p14:presetBounceEnd="4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40000">
                                          <p:cBhvr additive="base">
                                            <p:cTn id="12" dur="750" fill="hold"/>
                                            <p:tgtEl>
                                              <p:spTgt spid="19"/>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iterate type="wd">
                                        <p:tmPct val="5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6750"/>
                                </p:stCondLst>
                                <p:childTnLst>
                                  <p:par>
                                    <p:cTn id="19" presetID="22" presetClass="entr" presetSubtype="8" fill="hold" grpId="0" nodeType="afterEffect">
                                      <p:stCondLst>
                                        <p:cond delay="0"/>
                                      </p:stCondLst>
                                      <p:iterate type="wd">
                                        <p:tmPct val="50000"/>
                                      </p:iterate>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500"/>
                                            <p:tgtEl>
                                              <p:spTgt spid="5">
                                                <p:txEl>
                                                  <p:pRg st="1" end="1"/>
                                                </p:txEl>
                                              </p:spTgt>
                                            </p:tgtEl>
                                          </p:cBhvr>
                                        </p:animEffect>
                                      </p:childTnLst>
                                    </p:cTn>
                                  </p:par>
                                </p:childTnLst>
                              </p:cTn>
                            </p:par>
                            <p:par>
                              <p:cTn id="22" fill="hold">
                                <p:stCondLst>
                                  <p:cond delay="10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10500"/>
                                </p:stCondLst>
                                <p:childTnLst>
                                  <p:par>
                                    <p:cTn id="27" presetID="22" presetClass="entr" presetSubtype="8" fill="hold" grpId="0" nodeType="afterEffect">
                                      <p:stCondLst>
                                        <p:cond delay="0"/>
                                      </p:stCondLst>
                                      <p:iterate type="wd">
                                        <p:tmPct val="50000"/>
                                      </p:iterate>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par>
                              <p:cTn id="30" fill="hold">
                                <p:stCondLst>
                                  <p:cond delay="15750"/>
                                </p:stCondLst>
                                <p:childTnLst>
                                  <p:par>
                                    <p:cTn id="31" presetID="22" presetClass="entr" presetSubtype="8" fill="hold" grpId="0" nodeType="afterEffect">
                                      <p:stCondLst>
                                        <p:cond delay="0"/>
                                      </p:stCondLst>
                                      <p:iterate type="wd">
                                        <p:tmPct val="50000"/>
                                      </p:iterate>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left)">
                                          <p:cBhvr>
                                            <p:cTn id="33" dur="500"/>
                                            <p:tgtEl>
                                              <p:spTgt spid="7">
                                                <p:txEl>
                                                  <p:pRg st="1" end="1"/>
                                                </p:txEl>
                                              </p:spTgt>
                                            </p:tgtEl>
                                          </p:cBhvr>
                                        </p:animEffect>
                                      </p:childTnLst>
                                    </p:cTn>
                                  </p:par>
                                </p:childTnLst>
                              </p:cTn>
                            </p:par>
                            <p:par>
                              <p:cTn id="34" fill="hold">
                                <p:stCondLst>
                                  <p:cond delay="190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19500"/>
                                </p:stCondLst>
                                <p:childTnLst>
                                  <p:par>
                                    <p:cTn id="39" presetID="2" presetClass="entr" presetSubtype="2" accel="20000" fill="hold" grpId="0" nodeType="afterEffect" p14:presetBounceEnd="40000">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14:bounceEnd="40000">
                                          <p:cBhvr additive="base">
                                            <p:cTn id="41"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par>
                              <p:cTn id="43" fill="hold">
                                <p:stCondLst>
                                  <p:cond delay="20000"/>
                                </p:stCondLst>
                                <p:childTnLst>
                                  <p:par>
                                    <p:cTn id="44" presetID="2" presetClass="entr" presetSubtype="2" accel="20000" fill="hold" grpId="0" nodeType="afterEffect" p14:presetBounceEnd="40000">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14:bounceEnd="40000">
                                          <p:cBhvr additive="base">
                                            <p:cTn id="46" dur="500" fill="hold"/>
                                            <p:tgtEl>
                                              <p:spTgt spid="25"/>
                                            </p:tgtEl>
                                            <p:attrNameLst>
                                              <p:attrName>ppt_x</p:attrName>
                                            </p:attrNameLst>
                                          </p:cBhvr>
                                          <p:tavLst>
                                            <p:tav tm="0">
                                              <p:val>
                                                <p:strVal val="1+#ppt_w/2"/>
                                              </p:val>
                                            </p:tav>
                                            <p:tav tm="100000">
                                              <p:val>
                                                <p:strVal val="#ppt_x"/>
                                              </p:val>
                                            </p:tav>
                                          </p:tavLst>
                                        </p:anim>
                                        <p:anim calcmode="lin" valueType="num" p14:bounceEnd="40000">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5" grpId="0" build="p"/>
          <p:bldP spid="7" grpId="0" build="p"/>
          <p:bldP spid="25"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accel="20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iterate type="wd">
                                        <p:tmPct val="5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6750"/>
                                </p:stCondLst>
                                <p:childTnLst>
                                  <p:par>
                                    <p:cTn id="19" presetID="22" presetClass="entr" presetSubtype="8" fill="hold" grpId="0" nodeType="afterEffect">
                                      <p:stCondLst>
                                        <p:cond delay="0"/>
                                      </p:stCondLst>
                                      <p:iterate type="wd">
                                        <p:tmPct val="50000"/>
                                      </p:iterate>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500"/>
                                            <p:tgtEl>
                                              <p:spTgt spid="5">
                                                <p:txEl>
                                                  <p:pRg st="1" end="1"/>
                                                </p:txEl>
                                              </p:spTgt>
                                            </p:tgtEl>
                                          </p:cBhvr>
                                        </p:animEffect>
                                      </p:childTnLst>
                                    </p:cTn>
                                  </p:par>
                                </p:childTnLst>
                              </p:cTn>
                            </p:par>
                            <p:par>
                              <p:cTn id="22" fill="hold">
                                <p:stCondLst>
                                  <p:cond delay="10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10500"/>
                                </p:stCondLst>
                                <p:childTnLst>
                                  <p:par>
                                    <p:cTn id="27" presetID="22" presetClass="entr" presetSubtype="8" fill="hold" grpId="0" nodeType="afterEffect">
                                      <p:stCondLst>
                                        <p:cond delay="0"/>
                                      </p:stCondLst>
                                      <p:iterate type="wd">
                                        <p:tmPct val="50000"/>
                                      </p:iterate>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par>
                              <p:cTn id="30" fill="hold">
                                <p:stCondLst>
                                  <p:cond delay="15750"/>
                                </p:stCondLst>
                                <p:childTnLst>
                                  <p:par>
                                    <p:cTn id="31" presetID="22" presetClass="entr" presetSubtype="8" fill="hold" grpId="0" nodeType="afterEffect">
                                      <p:stCondLst>
                                        <p:cond delay="0"/>
                                      </p:stCondLst>
                                      <p:iterate type="wd">
                                        <p:tmPct val="50000"/>
                                      </p:iterate>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left)">
                                          <p:cBhvr>
                                            <p:cTn id="33" dur="500"/>
                                            <p:tgtEl>
                                              <p:spTgt spid="7">
                                                <p:txEl>
                                                  <p:pRg st="1" end="1"/>
                                                </p:txEl>
                                              </p:spTgt>
                                            </p:tgtEl>
                                          </p:cBhvr>
                                        </p:animEffect>
                                      </p:childTnLst>
                                    </p:cTn>
                                  </p:par>
                                </p:childTnLst>
                              </p:cTn>
                            </p:par>
                            <p:par>
                              <p:cTn id="34" fill="hold">
                                <p:stCondLst>
                                  <p:cond delay="190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19500"/>
                                </p:stCondLst>
                                <p:childTnLst>
                                  <p:par>
                                    <p:cTn id="39" presetID="2" presetClass="entr" presetSubtype="2" accel="2000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par>
                              <p:cTn id="43" fill="hold">
                                <p:stCondLst>
                                  <p:cond delay="20000"/>
                                </p:stCondLst>
                                <p:childTnLst>
                                  <p:par>
                                    <p:cTn id="44" presetID="2" presetClass="entr" presetSubtype="2" accel="2000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5" grpId="0" build="p"/>
          <p:bldP spid="7" grpId="0" build="p"/>
          <p:bldP spid="25" grpId="0" animBg="1"/>
          <p:bldP spid="24"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TotalTime>
  <Words>3819</Words>
  <Application>Microsoft Office PowerPoint</Application>
  <PresentationFormat>Widescreen</PresentationFormat>
  <Paragraphs>627</Paragraphs>
  <Slides>49</Slides>
  <Notes>41</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Arial</vt:lpstr>
      <vt:lpstr>Poppins ExtraBold</vt:lpstr>
      <vt:lpstr>Ink Free</vt:lpstr>
      <vt:lpstr>KFGQPC Uthman Taha Naskh</vt:lpstr>
      <vt:lpstr>Mikado Medium</vt:lpstr>
      <vt:lpstr>Poppins Bold</vt:lpstr>
      <vt:lpstr>Calibri</vt:lpstr>
      <vt:lpstr>KFGQP_ Uthman_Taha_Naskh</vt:lpstr>
      <vt:lpstr>Mikado Regular</vt:lpstr>
      <vt:lpstr>Calibri Light</vt:lpstr>
      <vt:lpstr>Mikado Black</vt:lpstr>
      <vt:lpstr>KFGQPC Arabic Symbols 01</vt:lpstr>
      <vt:lpstr>Ebhaar</vt:lpstr>
      <vt:lpstr>Mikado Bold</vt:lpstr>
      <vt:lpstr>Office Theme</vt:lpstr>
      <vt:lpstr>My Journey Through Ramadan</vt:lpstr>
      <vt:lpstr>PowerPoint Presentation</vt:lpstr>
      <vt:lpstr>Lesson 1: Why do we fast?</vt:lpstr>
      <vt:lpstr>Lesson Objectives</vt:lpstr>
      <vt:lpstr>Warm-up Starter</vt:lpstr>
      <vt:lpstr>Stop 1: Ramadan is here!</vt:lpstr>
      <vt:lpstr>What is the Arabic word for Fasting?</vt:lpstr>
      <vt:lpstr>Stop 2: What is Sawm?</vt:lpstr>
      <vt:lpstr>Task: A view from my window</vt:lpstr>
      <vt:lpstr>Challenge</vt:lpstr>
      <vt:lpstr>Stop 3: Why do we fast?</vt:lpstr>
      <vt:lpstr>Why do we fast?</vt:lpstr>
      <vt:lpstr>PowerPoint Presentation</vt:lpstr>
      <vt:lpstr>[A] Group Work</vt:lpstr>
      <vt:lpstr>Summary: Why do we fast?</vt:lpstr>
      <vt:lpstr>Plenary</vt:lpstr>
      <vt:lpstr>Lesson 2: How should we fast?</vt:lpstr>
      <vt:lpstr>Lesson Objectives</vt:lpstr>
      <vt:lpstr>Starter</vt:lpstr>
      <vt:lpstr>Stop 4: Suhur </vt:lpstr>
      <vt:lpstr>[A] Plan a healthy Suhur for your family</vt:lpstr>
      <vt:lpstr>Stop 5: During the Day </vt:lpstr>
      <vt:lpstr>PowerPoint Presentation</vt:lpstr>
      <vt:lpstr>Stop 6: Iftar </vt:lpstr>
      <vt:lpstr>Du‘a After Opening A Fast </vt:lpstr>
      <vt:lpstr>Stop 7: The Night Prayer </vt:lpstr>
      <vt:lpstr>Plenary</vt:lpstr>
      <vt:lpstr>Lesson 3: A Special Night</vt:lpstr>
      <vt:lpstr>Lesson Objectives</vt:lpstr>
      <vt:lpstr>Story Time</vt:lpstr>
      <vt:lpstr>Stop 8: The Night Prayer </vt:lpstr>
      <vt:lpstr>The Best Present</vt:lpstr>
      <vt:lpstr>Let’s Recite Together</vt:lpstr>
      <vt:lpstr>Understand and Memorise</vt:lpstr>
      <vt:lpstr>PowerPoint Presentation</vt:lpstr>
      <vt:lpstr>1000! </vt:lpstr>
      <vt:lpstr>Full of Angels</vt:lpstr>
      <vt:lpstr>Du‘a for this night</vt:lpstr>
      <vt:lpstr>Quiz</vt:lpstr>
      <vt:lpstr>Quiz</vt:lpstr>
      <vt:lpstr>Quiz</vt:lpstr>
      <vt:lpstr>Lesson 4: It’s Eiiid!</vt:lpstr>
      <vt:lpstr>Warm-up Starter</vt:lpstr>
      <vt:lpstr>Lesson Objectives</vt:lpstr>
      <vt:lpstr>Stop 9: It’s Eid </vt:lpstr>
      <vt:lpstr>Eid</vt:lpstr>
      <vt:lpstr>Eid Card</vt:lpstr>
      <vt:lpstr>PowerPoint Presentation</vt:lpstr>
      <vt:lpstr>PowerPoint Presentation</vt:lpstr>
    </vt:vector>
  </TitlesOfParts>
  <Manager/>
  <Company>Quranic Tarbiyah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Journey Through Ramadan</dc:title>
  <dc:creator>Quranic Tarbiyah</dc:creator>
  <cp:keywords>Ramadan; Level 3</cp:keywords>
  <cp:lastModifiedBy>Zaeem Javaid</cp:lastModifiedBy>
  <cp:revision>1</cp:revision>
  <dcterms:created xsi:type="dcterms:W3CDTF">2025-02-12T06:47:00Z</dcterms:created>
  <dcterms:modified xsi:type="dcterms:W3CDTF">2025-02-12T16:59:15Z</dcterms:modified>
  <cp:category>Presentations</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